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2" r:id="rId5"/>
    <p:sldId id="266" r:id="rId6"/>
    <p:sldId id="264" r:id="rId7"/>
    <p:sldId id="288" r:id="rId8"/>
    <p:sldId id="265" r:id="rId9"/>
    <p:sldId id="289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70" r:id="rId21"/>
    <p:sldId id="280" r:id="rId22"/>
    <p:sldId id="281" r:id="rId23"/>
    <p:sldId id="282" r:id="rId24"/>
    <p:sldId id="285" r:id="rId25"/>
    <p:sldId id="286" r:id="rId26"/>
    <p:sldId id="287" r:id="rId27"/>
    <p:sldId id="283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6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6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0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9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3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3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4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6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5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8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7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11E74-19F9-4BA9-9BA2-04DFF4A4489C}" type="datetimeFigureOut">
              <a:rPr lang="zh-CN" altLang="en-US" smtClean="0"/>
              <a:t>2017/9/30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F186F6-B1ED-445E-BE01-4C0267A16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5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iremusic/view/manage/managelogin.jsp" TargetMode="External"/><Relationship Id="rId2" Type="http://schemas.openxmlformats.org/officeDocument/2006/relationships/hyperlink" Target="http://localhost:8080/tiremusic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019" y="457199"/>
            <a:ext cx="8574622" cy="1225358"/>
          </a:xfrm>
        </p:spPr>
        <p:txBody>
          <a:bodyPr/>
          <a:lstStyle/>
          <a:p>
            <a:pPr algn="ctr"/>
            <a:r>
              <a:rPr lang="en-US" altLang="zh-CN" dirty="0"/>
              <a:t>tiremusic</a:t>
            </a:r>
            <a:r>
              <a:rPr lang="zh-CN" altLang="en-US" dirty="0"/>
              <a:t>云音乐系统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9236" y="3248121"/>
            <a:ext cx="6248401" cy="378998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项目组长：</a:t>
            </a:r>
            <a:r>
              <a:rPr lang="en-US" altLang="zh-CN" sz="2800" dirty="0"/>
              <a:t>	</a:t>
            </a:r>
            <a:r>
              <a:rPr lang="zh-CN" altLang="en-US" sz="2800" dirty="0"/>
              <a:t>陈鸿</a:t>
            </a:r>
            <a:endParaRPr lang="en-US" altLang="zh-CN" sz="2800" dirty="0"/>
          </a:p>
          <a:p>
            <a:pPr algn="l"/>
            <a:r>
              <a:rPr lang="zh-CN" altLang="en-US" sz="2800" dirty="0"/>
              <a:t>开发成员：</a:t>
            </a:r>
            <a:r>
              <a:rPr lang="en-US" altLang="zh-CN" sz="2800" dirty="0"/>
              <a:t>	</a:t>
            </a:r>
            <a:r>
              <a:rPr lang="zh-CN" altLang="en-US" sz="2800" dirty="0"/>
              <a:t>郭文浩</a:t>
            </a:r>
            <a:r>
              <a:rPr lang="en-US" altLang="zh-CN" sz="2800" dirty="0"/>
              <a:t>  </a:t>
            </a:r>
            <a:r>
              <a:rPr lang="zh-CN" altLang="en-US" sz="2800" dirty="0"/>
              <a:t>赵权</a:t>
            </a:r>
            <a:r>
              <a:rPr lang="en-US" altLang="zh-CN" sz="2800" dirty="0"/>
              <a:t>  </a:t>
            </a:r>
            <a:r>
              <a:rPr lang="zh-CN" altLang="en-US" sz="2800" dirty="0"/>
              <a:t>廖志鸿</a:t>
            </a:r>
            <a:endParaRPr lang="en-US" altLang="zh-CN" sz="2800" dirty="0"/>
          </a:p>
          <a:p>
            <a:pPr algn="l"/>
            <a:r>
              <a:rPr lang="en-US" altLang="zh-CN" sz="2800" dirty="0"/>
              <a:t>				</a:t>
            </a:r>
            <a:r>
              <a:rPr lang="zh-CN" altLang="en-US" sz="2800" dirty="0"/>
              <a:t>李建鹏</a:t>
            </a:r>
            <a:r>
              <a:rPr lang="en-US" altLang="zh-CN" sz="2800" dirty="0"/>
              <a:t>  </a:t>
            </a:r>
            <a:r>
              <a:rPr lang="zh-CN" altLang="en-US" sz="2800" dirty="0"/>
              <a:t>吴浩</a:t>
            </a:r>
            <a:endParaRPr lang="en-US" altLang="zh-CN" sz="2800" dirty="0"/>
          </a:p>
          <a:p>
            <a:pPr algn="l"/>
            <a:r>
              <a:rPr lang="en-US" altLang="zh-CN" sz="2800" dirty="0"/>
              <a:t>				</a:t>
            </a:r>
            <a:r>
              <a:rPr lang="zh-CN" altLang="en-US" sz="2800" dirty="0"/>
              <a:t>徐红涛</a:t>
            </a:r>
            <a:r>
              <a:rPr lang="en-US" altLang="zh-CN" sz="2800" dirty="0"/>
              <a:t>  </a:t>
            </a:r>
            <a:r>
              <a:rPr lang="zh-CN" altLang="en-US" sz="2800" dirty="0"/>
              <a:t>龚毅</a:t>
            </a:r>
            <a:endParaRPr lang="en-US" altLang="zh-CN" sz="2800" dirty="0"/>
          </a:p>
          <a:p>
            <a:pPr algn="l"/>
            <a:r>
              <a:rPr lang="zh-CN" altLang="en-US" sz="2800" dirty="0"/>
              <a:t>指导教师：</a:t>
            </a:r>
            <a:r>
              <a:rPr lang="en-US" altLang="zh-CN" sz="2800" dirty="0"/>
              <a:t>	</a:t>
            </a:r>
            <a:r>
              <a:rPr lang="zh-CN" altLang="en-US" sz="2800" dirty="0"/>
              <a:t>李树根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DF223A6-A8AB-4BE1-9396-6B24B42B281C}"/>
              </a:ext>
            </a:extLst>
          </p:cNvPr>
          <p:cNvSpPr txBox="1">
            <a:spLocks/>
          </p:cNvSpPr>
          <p:nvPr/>
        </p:nvSpPr>
        <p:spPr>
          <a:xfrm>
            <a:off x="4302507" y="1069878"/>
            <a:ext cx="8574622" cy="122535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400" dirty="0"/>
              <a:t>——</a:t>
            </a:r>
            <a:r>
              <a:rPr lang="zh-CN" altLang="en-US" sz="4400" dirty="0"/>
              <a:t>基于</a:t>
            </a:r>
            <a:r>
              <a:rPr lang="en-US" altLang="zh-CN" sz="4400" dirty="0" err="1"/>
              <a:t>jPlayer</a:t>
            </a:r>
            <a:r>
              <a:rPr lang="zh-CN" altLang="en-US" sz="4400" dirty="0"/>
              <a:t>的音视频实现</a:t>
            </a:r>
          </a:p>
        </p:txBody>
      </p:sp>
    </p:spTree>
    <p:extLst>
      <p:ext uri="{BB962C8B-B14F-4D97-AF65-F5344CB8AC3E}">
        <p14:creationId xmlns:p14="http://schemas.microsoft.com/office/powerpoint/2010/main" val="5117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三、技术选型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600" dirty="0"/>
              <a:t>WEB</a:t>
            </a:r>
            <a:r>
              <a:rPr lang="zh-CN" altLang="en-US" sz="3600" dirty="0"/>
              <a:t>用户前端基于</a:t>
            </a:r>
            <a:r>
              <a:rPr lang="en-US" altLang="zh-CN" sz="3600" dirty="0"/>
              <a:t>bootstrap</a:t>
            </a:r>
            <a:r>
              <a:rPr lang="zh-CN" altLang="en-US" sz="3600" dirty="0"/>
              <a:t>实现</a:t>
            </a:r>
            <a:endParaRPr lang="en-US" altLang="zh-CN" sz="3600" dirty="0"/>
          </a:p>
          <a:p>
            <a:pPr algn="l"/>
            <a:r>
              <a:rPr lang="zh-CN" altLang="en-US" sz="3600" dirty="0"/>
              <a:t>管理员前端基于</a:t>
            </a:r>
            <a:r>
              <a:rPr lang="en-US" altLang="zh-CN" sz="3600" dirty="0" err="1"/>
              <a:t>easyUI</a:t>
            </a:r>
            <a:r>
              <a:rPr lang="zh-CN" altLang="en-US" sz="3600" dirty="0"/>
              <a:t>实现</a:t>
            </a:r>
            <a:endParaRPr lang="en-US" altLang="zh-CN" sz="3600" dirty="0"/>
          </a:p>
          <a:p>
            <a:pPr algn="l"/>
            <a:r>
              <a:rPr lang="zh-CN" altLang="en-US" sz="3600" dirty="0"/>
              <a:t>音视频播放基于</a:t>
            </a:r>
            <a:r>
              <a:rPr lang="en-US" altLang="zh-CN" sz="3600" dirty="0" err="1"/>
              <a:t>jPlayer</a:t>
            </a:r>
            <a:r>
              <a:rPr lang="zh-CN" altLang="en-US" sz="3600" dirty="0"/>
              <a:t>实现</a:t>
            </a:r>
            <a:endParaRPr lang="en-US" altLang="zh-CN" sz="3600" dirty="0"/>
          </a:p>
          <a:p>
            <a:pPr algn="l"/>
            <a:r>
              <a:rPr lang="zh-CN" altLang="en-US" sz="3600" dirty="0"/>
              <a:t>数据库采用</a:t>
            </a:r>
            <a:r>
              <a:rPr lang="en-US" altLang="zh-CN" sz="3600" dirty="0"/>
              <a:t>MySQL</a:t>
            </a:r>
            <a:r>
              <a:rPr lang="zh-CN" altLang="en-US" sz="3600" dirty="0"/>
              <a:t>数据库</a:t>
            </a:r>
            <a:endParaRPr lang="en-US" altLang="zh-CN" sz="3600" dirty="0"/>
          </a:p>
          <a:p>
            <a:pPr algn="l"/>
            <a:r>
              <a:rPr lang="zh-CN" altLang="en-US" sz="3600" dirty="0"/>
              <a:t>后台服务器基于</a:t>
            </a:r>
            <a:r>
              <a:rPr lang="en-US" altLang="zh-CN" sz="3600" dirty="0" err="1"/>
              <a:t>jsp+servlet</a:t>
            </a:r>
            <a:endParaRPr lang="en-US" altLang="zh-CN" sz="3600" dirty="0"/>
          </a:p>
          <a:p>
            <a:pPr algn="l"/>
            <a:r>
              <a:rPr lang="zh-CN" altLang="en-US" sz="3600" dirty="0"/>
              <a:t>数据持久层采用</a:t>
            </a:r>
            <a:r>
              <a:rPr lang="en-US" altLang="zh-CN" sz="3600" dirty="0"/>
              <a:t>apache</a:t>
            </a:r>
            <a:r>
              <a:rPr lang="zh-CN" altLang="en-US" sz="3600" dirty="0"/>
              <a:t>的</a:t>
            </a:r>
            <a:r>
              <a:rPr lang="en-US" altLang="zh-CN" sz="3600" dirty="0" err="1"/>
              <a:t>QueryRunner</a:t>
            </a:r>
            <a:endParaRPr lang="en-US" altLang="zh-CN" sz="3600" dirty="0"/>
          </a:p>
          <a:p>
            <a:pPr algn="l"/>
            <a:r>
              <a:rPr lang="zh-CN" altLang="en-US" sz="3600" dirty="0"/>
              <a:t>页面基本采用</a:t>
            </a:r>
            <a:r>
              <a:rPr lang="en-US" altLang="zh-CN" sz="3600" dirty="0"/>
              <a:t>ajax</a:t>
            </a:r>
            <a:r>
              <a:rPr lang="zh-CN" altLang="en-US" sz="3600" dirty="0"/>
              <a:t>异步提交</a:t>
            </a:r>
            <a:endParaRPr lang="en-US" altLang="zh-CN" sz="3600" dirty="0"/>
          </a:p>
          <a:p>
            <a:pPr algn="l"/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9413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陈鸿：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需求分析、小组分工、整合项目详细设计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搭建小组华为云结构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管理员界面的编写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管理员对歌曲的维护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管理员对敏感词的维护</a:t>
            </a:r>
          </a:p>
        </p:txBody>
      </p:sp>
    </p:spTree>
    <p:extLst>
      <p:ext uri="{BB962C8B-B14F-4D97-AF65-F5344CB8AC3E}">
        <p14:creationId xmlns:p14="http://schemas.microsoft.com/office/powerpoint/2010/main" val="118585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郭文浩：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需求分析、用例图设计、答辩</a:t>
            </a:r>
            <a:r>
              <a:rPr lang="en-US" altLang="zh-CN" sz="3600" dirty="0"/>
              <a:t>ppt</a:t>
            </a:r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搭建小组</a:t>
            </a:r>
            <a:r>
              <a:rPr lang="en-US" altLang="zh-CN" sz="3600" dirty="0"/>
              <a:t>maven</a:t>
            </a:r>
            <a:r>
              <a:rPr lang="zh-CN" altLang="en-US" sz="3600" dirty="0"/>
              <a:t>项目、</a:t>
            </a:r>
            <a:r>
              <a:rPr lang="en-US" altLang="zh-CN" sz="3600" dirty="0"/>
              <a:t>MVC</a:t>
            </a:r>
            <a:r>
              <a:rPr lang="zh-CN" altLang="en-US" sz="3600" dirty="0"/>
              <a:t>项目结构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提供公共的</a:t>
            </a:r>
            <a:r>
              <a:rPr lang="en-US" altLang="zh-CN" sz="3600" dirty="0" err="1"/>
              <a:t>BaseController</a:t>
            </a:r>
            <a:r>
              <a:rPr lang="zh-CN" altLang="en-US" sz="3600" dirty="0"/>
              <a:t> </a:t>
            </a:r>
            <a:r>
              <a:rPr lang="en-US" altLang="zh-CN" sz="3600" dirty="0" err="1"/>
              <a:t>DBUtil</a:t>
            </a:r>
            <a:r>
              <a:rPr lang="en-US" altLang="zh-CN" sz="3600" dirty="0"/>
              <a:t> </a:t>
            </a:r>
            <a:r>
              <a:rPr lang="en-US" altLang="zh-CN" sz="3600" dirty="0" err="1"/>
              <a:t>ConditionUtil</a:t>
            </a:r>
            <a:r>
              <a:rPr lang="en-US" altLang="zh-CN" sz="3600" dirty="0"/>
              <a:t> </a:t>
            </a:r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歌单模块增删查改、歌曲的收藏</a:t>
            </a:r>
            <a:r>
              <a:rPr lang="en-US" altLang="zh-CN" sz="3600" dirty="0"/>
              <a:t>/</a:t>
            </a:r>
            <a:r>
              <a:rPr lang="zh-CN" altLang="en-US" sz="3600" dirty="0"/>
              <a:t>取消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评论模块增删查与评论的过滤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55275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赵权：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用户状态审核、歌曲审核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文件上传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邮箱验证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管理员界面优化</a:t>
            </a:r>
            <a:br>
              <a:rPr lang="zh-CN" altLang="en-US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491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廖志鸿：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需求分析、数据库设计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用户前端页面模块设计、各模块功能规划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歌曲搜索组合查询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歌曲试听及动态加载试听列表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总和所有代码、测试运行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41060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李建鹏：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需求分析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数据库设计以及完善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用户页面对歌曲的试听量统计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下载量统计及管理员试听下载的维护</a:t>
            </a:r>
            <a:br>
              <a:rPr lang="zh-CN" altLang="en-US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939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吴浩：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数据库设计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用户上传歌曲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用户选择上传的歌手、流派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输入歌曲名字将歌曲上传到服务器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用户下载歌曲、下载列表</a:t>
            </a:r>
            <a:br>
              <a:rPr lang="zh-CN" altLang="en-US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120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徐红涛：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审核</a:t>
            </a:r>
            <a:r>
              <a:rPr lang="en-US" altLang="zh-CN" sz="3600" dirty="0"/>
              <a:t>MV</a:t>
            </a:r>
            <a:r>
              <a:rPr lang="zh-CN" altLang="en-US" sz="3600" dirty="0"/>
              <a:t>、上架</a:t>
            </a:r>
            <a:r>
              <a:rPr lang="en-US" altLang="zh-CN" sz="3600" dirty="0"/>
              <a:t>MV</a:t>
            </a:r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增加</a:t>
            </a:r>
            <a:r>
              <a:rPr lang="en-US" altLang="zh-CN" sz="3600" dirty="0"/>
              <a:t>MV</a:t>
            </a:r>
            <a:r>
              <a:rPr lang="zh-CN" altLang="en-US" sz="3600" dirty="0"/>
              <a:t>、修改</a:t>
            </a:r>
            <a:r>
              <a:rPr lang="en-US" altLang="zh-CN" sz="3600" dirty="0"/>
              <a:t>MV</a:t>
            </a:r>
            <a:r>
              <a:rPr lang="zh-CN" altLang="en-US" sz="3600" dirty="0"/>
              <a:t>基本信息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用户登录后在页面加载</a:t>
            </a:r>
            <a:r>
              <a:rPr lang="en-US" altLang="zh-CN" sz="3600" dirty="0"/>
              <a:t>MV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3023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四、人员分工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龚毅：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需求分析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修改登录注册界面设计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用户版块注册、带文本的文件上传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邮箱真实性验证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管理员登录 </a:t>
            </a:r>
          </a:p>
        </p:txBody>
      </p:sp>
    </p:spTree>
    <p:extLst>
      <p:ext uri="{BB962C8B-B14F-4D97-AF65-F5344CB8AC3E}">
        <p14:creationId xmlns:p14="http://schemas.microsoft.com/office/powerpoint/2010/main" val="325475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五、关键重难点突破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1</a:t>
            </a:r>
            <a:r>
              <a:rPr lang="zh-CN" altLang="en-US" sz="3600" dirty="0"/>
              <a:t>、注册中的带其他文本文件的文件上传</a:t>
            </a:r>
          </a:p>
          <a:p>
            <a:pPr algn="l"/>
            <a:r>
              <a:rPr lang="en-US" altLang="zh-CN" sz="3600" dirty="0"/>
              <a:t>2</a:t>
            </a:r>
            <a:r>
              <a:rPr lang="zh-CN" altLang="en-US" sz="3600" dirty="0"/>
              <a:t>、邮箱真实性验证</a:t>
            </a:r>
          </a:p>
          <a:p>
            <a:pPr algn="l"/>
            <a:r>
              <a:rPr lang="en-US" altLang="zh-CN" sz="3600" dirty="0"/>
              <a:t>3</a:t>
            </a:r>
            <a:r>
              <a:rPr lang="zh-CN" altLang="en-US" sz="3600" dirty="0"/>
              <a:t>、歌曲播放的</a:t>
            </a:r>
            <a:r>
              <a:rPr lang="en-US" altLang="zh-CN" sz="3600" dirty="0" err="1"/>
              <a:t>jPlayer</a:t>
            </a:r>
            <a:r>
              <a:rPr lang="zh-CN" altLang="en-US" sz="3600" dirty="0"/>
              <a:t>各属性学习 </a:t>
            </a:r>
            <a:endParaRPr lang="en-US" altLang="zh-CN" sz="3600" dirty="0"/>
          </a:p>
          <a:p>
            <a:pPr algn="l"/>
            <a:r>
              <a:rPr lang="en-US" altLang="zh-CN" sz="3600" dirty="0"/>
              <a:t>4</a:t>
            </a:r>
            <a:r>
              <a:rPr lang="zh-CN" altLang="en-US" sz="3600" dirty="0"/>
              <a:t>、试听时候播放列表的动态加载</a:t>
            </a:r>
            <a:br>
              <a:rPr lang="zh-CN" altLang="en-US" sz="3600" dirty="0"/>
            </a:br>
            <a:endParaRPr lang="zh-CN" altLang="en-US" sz="3600" dirty="0"/>
          </a:p>
          <a:p>
            <a:pPr algn="l"/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1595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一、项目需求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zh-CN" sz="3600" dirty="0"/>
              <a:t>本系统提供两部分的功能：</a:t>
            </a:r>
            <a:endParaRPr lang="en-US" altLang="zh-CN" sz="3600" dirty="0"/>
          </a:p>
          <a:p>
            <a:pPr algn="l"/>
            <a:r>
              <a:rPr lang="en-US" altLang="zh-CN" sz="3600" dirty="0"/>
              <a:t>	1</a:t>
            </a:r>
            <a:r>
              <a:rPr lang="zh-CN" altLang="en-US" sz="3600" dirty="0"/>
              <a:t>、</a:t>
            </a:r>
            <a:r>
              <a:rPr lang="en-US" altLang="zh-CN" sz="3600" dirty="0"/>
              <a:t>WEB</a:t>
            </a:r>
            <a:r>
              <a:rPr lang="zh-CN" altLang="zh-CN" sz="3600" dirty="0"/>
              <a:t>用户对自己信息以及对歌曲进行操作；</a:t>
            </a:r>
            <a:endParaRPr lang="en-US" altLang="zh-CN" sz="3600" dirty="0"/>
          </a:p>
          <a:p>
            <a:pPr algn="l"/>
            <a:r>
              <a:rPr lang="en-US" altLang="zh-CN" sz="3600" dirty="0"/>
              <a:t>	2</a:t>
            </a:r>
            <a:r>
              <a:rPr lang="zh-CN" altLang="en-US" sz="3600" dirty="0"/>
              <a:t>、</a:t>
            </a:r>
            <a:r>
              <a:rPr lang="zh-CN" altLang="zh-CN" sz="3600" dirty="0"/>
              <a:t>系统管理员能够对用户和歌曲进行管理。</a:t>
            </a:r>
            <a:endParaRPr lang="en-US" altLang="zh-CN" sz="3600" dirty="0"/>
          </a:p>
          <a:p>
            <a:pPr algn="l"/>
            <a:r>
              <a:rPr lang="zh-CN" altLang="en-US" sz="3600" dirty="0"/>
              <a:t>本项目是一个独立、完整的项目，目前不提供其他系统的接口。</a:t>
            </a:r>
          </a:p>
          <a:p>
            <a:pPr algn="l"/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718288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六、华为软开云使用情况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本系统之前在</a:t>
            </a:r>
            <a:r>
              <a:rPr lang="en-US" altLang="zh-CN" sz="3600" dirty="0"/>
              <a:t>SVN</a:t>
            </a:r>
            <a:r>
              <a:rPr lang="zh-CN" altLang="en-US" sz="3600" dirty="0"/>
              <a:t>上开发，之后迁移至华为云上，利用</a:t>
            </a:r>
            <a:r>
              <a:rPr lang="en-US" altLang="zh-CN" sz="3600" dirty="0"/>
              <a:t>git</a:t>
            </a:r>
            <a:r>
              <a:rPr lang="zh-CN" altLang="en-US" sz="3600" dirty="0"/>
              <a:t>的分支功能，每个成员在自己的分支上开发，再</a:t>
            </a:r>
            <a:r>
              <a:rPr lang="en-US" altLang="zh-CN" sz="3600" dirty="0"/>
              <a:t>merge</a:t>
            </a:r>
            <a:r>
              <a:rPr lang="zh-CN" altLang="en-US" sz="3600" dirty="0"/>
              <a:t>到主分支上。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运用了华为云后，大家团队协作更加顺畅了，极大地开发了开发效率，最终圆满完成任务。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509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6B9C2B-02DE-49FA-9193-177B7379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511"/>
            <a:ext cx="12192000" cy="59438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华为软开云</a:t>
            </a:r>
            <a:r>
              <a:rPr lang="en-US" altLang="zh-CN" dirty="0"/>
              <a:t>—</a:t>
            </a:r>
            <a:r>
              <a:rPr lang="zh-CN" altLang="en-US" dirty="0"/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376260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729CF-59A2-4729-91C4-E59CBB22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015"/>
            <a:ext cx="12192000" cy="59282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华为软开云</a:t>
            </a:r>
            <a:r>
              <a:rPr lang="en-US" altLang="zh-CN" dirty="0"/>
              <a:t>—</a:t>
            </a:r>
            <a:r>
              <a:rPr lang="zh-CN" altLang="en-US" dirty="0"/>
              <a:t>部分提交记录</a:t>
            </a:r>
          </a:p>
        </p:txBody>
      </p:sp>
    </p:spTree>
    <p:extLst>
      <p:ext uri="{BB962C8B-B14F-4D97-AF65-F5344CB8AC3E}">
        <p14:creationId xmlns:p14="http://schemas.microsoft.com/office/powerpoint/2010/main" val="95900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华为软开云</a:t>
            </a:r>
            <a:r>
              <a:rPr lang="en-US" altLang="zh-CN" dirty="0"/>
              <a:t>—</a:t>
            </a:r>
            <a:r>
              <a:rPr lang="zh-CN" altLang="en-US" dirty="0"/>
              <a:t>文件目录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8210B-3B58-4EC1-9B2E-978DDC80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947"/>
            <a:ext cx="12192000" cy="59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华为软开云</a:t>
            </a:r>
            <a:r>
              <a:rPr lang="en-US" altLang="zh-CN" dirty="0"/>
              <a:t>—</a:t>
            </a:r>
            <a:r>
              <a:rPr lang="zh-CN" altLang="en-US" dirty="0"/>
              <a:t>文件目录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67906B-4190-485D-B6B5-C010AA00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01" y="1225358"/>
            <a:ext cx="1923810" cy="25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9253B3-B9E6-4628-931D-58FBAF1B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66" y="1267019"/>
            <a:ext cx="3114286" cy="26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EB5139-CA6F-4985-81FE-3B9ABEBAF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29" y="1267019"/>
            <a:ext cx="2847619" cy="20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D3D3F5-36CA-4C9D-905E-5566CC24F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01" y="3876542"/>
            <a:ext cx="2657143" cy="12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9077B7-E4B0-4A12-9457-55C27FBD1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959" y="4101442"/>
            <a:ext cx="6695238" cy="2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E712EA-4107-4446-88C4-2E24DEB44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139" y="5232375"/>
            <a:ext cx="2561905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46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15B144-D8CD-4B7F-B509-0D44B7CC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54" y="1092539"/>
            <a:ext cx="8840372" cy="57654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华为软开云</a:t>
            </a:r>
            <a:r>
              <a:rPr lang="en-US" altLang="zh-CN" dirty="0"/>
              <a:t>—</a:t>
            </a:r>
            <a:r>
              <a:rPr lang="zh-CN" altLang="en-US" dirty="0"/>
              <a:t>文档展示</a:t>
            </a:r>
          </a:p>
        </p:txBody>
      </p:sp>
    </p:spTree>
    <p:extLst>
      <p:ext uri="{BB962C8B-B14F-4D97-AF65-F5344CB8AC3E}">
        <p14:creationId xmlns:p14="http://schemas.microsoft.com/office/powerpoint/2010/main" val="383430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华为软开云</a:t>
            </a:r>
            <a:r>
              <a:rPr lang="en-US" altLang="zh-CN" dirty="0"/>
              <a:t>—</a:t>
            </a:r>
            <a:r>
              <a:rPr lang="zh-CN" altLang="en-US" dirty="0"/>
              <a:t>文档展示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4BE6C9-724F-4299-93E1-4E15C9BC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0" y="1225358"/>
            <a:ext cx="10933333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CF9526-3315-460C-BFEA-0F6C387E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86" y="0"/>
            <a:ext cx="3083799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E82BBD-F7FB-4765-BD0B-4B699DD2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12" y="0"/>
            <a:ext cx="291076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C9F4F8-0FF5-4C56-9014-AEBC4C7B1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921" y="0"/>
            <a:ext cx="286615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华为软开云</a:t>
            </a:r>
            <a:r>
              <a:rPr lang="en-US" altLang="zh-CN" dirty="0"/>
              <a:t>—</a:t>
            </a:r>
            <a:r>
              <a:rPr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2986925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七、项目演示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111" y="1488593"/>
            <a:ext cx="7093525" cy="499533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WEB</a:t>
            </a:r>
            <a:r>
              <a:rPr lang="zh-CN" altLang="en-US" sz="3600" dirty="0"/>
              <a:t>用户地址：</a:t>
            </a:r>
            <a:endParaRPr lang="en-US" altLang="zh-CN" sz="3600" dirty="0"/>
          </a:p>
          <a:p>
            <a:pPr algn="l"/>
            <a:r>
              <a:rPr lang="en-US" altLang="zh-CN" sz="3600" dirty="0">
                <a:latin typeface="+mj-ea"/>
                <a:ea typeface="+mj-ea"/>
                <a:hlinkClick r:id="rId2"/>
              </a:rPr>
              <a:t>http://localhost:8080/tiremusic/</a:t>
            </a:r>
            <a:endParaRPr lang="en-US" altLang="zh-CN" sz="3600" dirty="0">
              <a:latin typeface="+mj-ea"/>
              <a:ea typeface="+mj-ea"/>
            </a:endParaRPr>
          </a:p>
          <a:p>
            <a:pPr algn="l"/>
            <a:r>
              <a:rPr lang="zh-CN" altLang="en-US" sz="3600" dirty="0"/>
              <a:t>管理员地址：</a:t>
            </a:r>
            <a:endParaRPr lang="en-US" altLang="zh-CN" sz="3600" dirty="0"/>
          </a:p>
          <a:p>
            <a:pPr algn="l"/>
            <a:r>
              <a:rPr lang="en-US" altLang="zh-CN" sz="3600" dirty="0">
                <a:latin typeface="+mj-ea"/>
                <a:ea typeface="+mj-ea"/>
                <a:hlinkClick r:id="rId3"/>
              </a:rPr>
              <a:t>http://localhost:8080/tiremusic/view/manage/managelogin.jsp</a:t>
            </a:r>
            <a:endParaRPr lang="en-US" altLang="zh-CN" sz="3600" dirty="0"/>
          </a:p>
          <a:p>
            <a:pPr algn="l"/>
            <a:endParaRPr lang="en-US" altLang="zh-CN" sz="3600" dirty="0"/>
          </a:p>
          <a:p>
            <a:pPr algn="l"/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00968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795" y="2078182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268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项目需求</a:t>
            </a:r>
            <a:r>
              <a:rPr lang="en-US" altLang="zh-CN" dirty="0"/>
              <a:t>—WEB</a:t>
            </a:r>
            <a:r>
              <a:rPr lang="zh-CN" altLang="en-US" dirty="0"/>
              <a:t>用户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7A81F3E-59B8-4A1B-AB00-C110CAD33F3C}"/>
              </a:ext>
            </a:extLst>
          </p:cNvPr>
          <p:cNvSpPr txBox="1">
            <a:spLocks/>
          </p:cNvSpPr>
          <p:nvPr/>
        </p:nvSpPr>
        <p:spPr>
          <a:xfrm>
            <a:off x="2147456" y="1447029"/>
            <a:ext cx="10044544" cy="4995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/>
              <a:t>WEB</a:t>
            </a:r>
            <a:r>
              <a:rPr lang="zh-CN" altLang="zh-CN" sz="3600" dirty="0"/>
              <a:t>用户方面主要包括：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zh-CN" sz="3600" dirty="0"/>
              <a:t>用户的登录、注册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zh-CN" sz="3600" dirty="0"/>
              <a:t>用户信息的修改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zh-CN" sz="3600" dirty="0"/>
              <a:t>搜索</a:t>
            </a:r>
            <a:r>
              <a:rPr lang="zh-CN" altLang="en-US" sz="3600" dirty="0"/>
              <a:t>、</a:t>
            </a:r>
            <a:r>
              <a:rPr lang="zh-CN" altLang="zh-CN" sz="3600" dirty="0"/>
              <a:t>试听歌曲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zh-CN" sz="3600" dirty="0"/>
              <a:t>评论歌曲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1F534B78-DF84-4CCA-A69D-C47D734B0A9C}"/>
              </a:ext>
            </a:extLst>
          </p:cNvPr>
          <p:cNvSpPr txBox="1">
            <a:spLocks/>
          </p:cNvSpPr>
          <p:nvPr/>
        </p:nvSpPr>
        <p:spPr>
          <a:xfrm>
            <a:off x="6587838" y="2111612"/>
            <a:ext cx="10044544" cy="4995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3600" dirty="0"/>
              <a:t>创建自己的歌单</a:t>
            </a:r>
            <a:endParaRPr lang="en-US" altLang="zh-CN" sz="3600" dirty="0"/>
          </a:p>
          <a:p>
            <a:pPr algn="l"/>
            <a:r>
              <a:rPr lang="zh-CN" altLang="zh-CN" sz="3600" dirty="0"/>
              <a:t>收藏歌曲</a:t>
            </a:r>
            <a:endParaRPr lang="en-US" altLang="zh-CN" sz="3600" dirty="0"/>
          </a:p>
          <a:p>
            <a:pPr algn="l"/>
            <a:r>
              <a:rPr lang="zh-CN" altLang="zh-CN" sz="3600" dirty="0"/>
              <a:t>歌曲</a:t>
            </a:r>
            <a:r>
              <a:rPr lang="zh-CN" altLang="en-US" sz="3600" dirty="0"/>
              <a:t>上传、下载</a:t>
            </a:r>
            <a:endParaRPr lang="en-US" altLang="zh-CN" sz="3600" dirty="0"/>
          </a:p>
          <a:p>
            <a:pPr algn="l"/>
            <a:r>
              <a:rPr lang="zh-CN" altLang="zh-CN" sz="3600" dirty="0"/>
              <a:t>关注其他用户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77850F72-F487-4FB0-B379-602821F6E366}"/>
              </a:ext>
            </a:extLst>
          </p:cNvPr>
          <p:cNvSpPr txBox="1">
            <a:spLocks/>
          </p:cNvSpPr>
          <p:nvPr/>
        </p:nvSpPr>
        <p:spPr>
          <a:xfrm>
            <a:off x="5132244" y="5172074"/>
            <a:ext cx="6644119" cy="4668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/>
              <a:t>	</a:t>
            </a:r>
            <a:r>
              <a:rPr lang="zh-CN" altLang="zh-CN" sz="2800" dirty="0"/>
              <a:t>其中不注册或者登录的用户只能进行搜索歌曲，试听歌曲，其他功能必须登录过后才可以享受。</a:t>
            </a:r>
          </a:p>
          <a:p>
            <a:pPr algn="l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73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项目需求</a:t>
            </a:r>
            <a:r>
              <a:rPr lang="en-US" altLang="zh-CN" dirty="0"/>
              <a:t>—</a:t>
            </a:r>
            <a:r>
              <a:rPr lang="zh-CN" altLang="en-US" dirty="0"/>
              <a:t>管理员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D7FCEA51-9D46-4EFD-8DC0-FAA7107C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系统管理员方面主要包括：</a:t>
            </a:r>
          </a:p>
          <a:p>
            <a:pPr algn="l"/>
            <a:r>
              <a:rPr lang="en-US" altLang="zh-CN" sz="3600" dirty="0"/>
              <a:t>		</a:t>
            </a:r>
            <a:r>
              <a:rPr lang="zh-CN" altLang="en-US" sz="3600" dirty="0"/>
              <a:t>歌曲的增删改查</a:t>
            </a:r>
            <a:endParaRPr lang="en-US" altLang="zh-CN" sz="3600" dirty="0"/>
          </a:p>
          <a:p>
            <a:pPr algn="l"/>
            <a:r>
              <a:rPr lang="en-US" altLang="zh-CN" sz="3600" dirty="0"/>
              <a:t>		</a:t>
            </a:r>
            <a:r>
              <a:rPr lang="zh-CN" altLang="en-US" sz="3600" dirty="0"/>
              <a:t>歌曲</a:t>
            </a:r>
            <a:r>
              <a:rPr lang="en-US" altLang="zh-CN" sz="3600" dirty="0"/>
              <a:t>MV</a:t>
            </a:r>
            <a:r>
              <a:rPr lang="zh-CN" altLang="en-US" sz="3600" dirty="0"/>
              <a:t>的增删改查</a:t>
            </a:r>
            <a:endParaRPr lang="en-US" altLang="zh-CN" sz="3600" dirty="0"/>
          </a:p>
          <a:p>
            <a:pPr algn="l"/>
            <a:r>
              <a:rPr lang="en-US" altLang="zh-CN" sz="3600" dirty="0"/>
              <a:t>		</a:t>
            </a:r>
            <a:r>
              <a:rPr lang="zh-CN" altLang="en-US" sz="3600" dirty="0"/>
              <a:t>歌曲下载量</a:t>
            </a:r>
            <a:endParaRPr lang="en-US" altLang="zh-CN" sz="3600" dirty="0"/>
          </a:p>
          <a:p>
            <a:pPr algn="l"/>
            <a:r>
              <a:rPr lang="en-US" altLang="zh-CN" sz="3600" dirty="0"/>
              <a:t>		</a:t>
            </a:r>
            <a:r>
              <a:rPr lang="zh-CN" altLang="en-US" sz="3600" dirty="0"/>
              <a:t>试听量的统计</a:t>
            </a:r>
            <a:endParaRPr lang="en-US" altLang="zh-CN" sz="360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5FF8075-C2D1-41FF-A8BA-F55065477081}"/>
              </a:ext>
            </a:extLst>
          </p:cNvPr>
          <p:cNvSpPr txBox="1">
            <a:spLocks/>
          </p:cNvSpPr>
          <p:nvPr/>
        </p:nvSpPr>
        <p:spPr>
          <a:xfrm>
            <a:off x="6761688" y="2118542"/>
            <a:ext cx="10044544" cy="4995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用户评论的审核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用户上传歌曲的审核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用户状态的改变</a:t>
            </a:r>
            <a:endParaRPr lang="en-US" altLang="zh-CN" sz="3600" dirty="0"/>
          </a:p>
          <a:p>
            <a:pPr algn="l"/>
            <a:r>
              <a:rPr lang="en-US" altLang="zh-CN" sz="3600" dirty="0"/>
              <a:t>	</a:t>
            </a:r>
            <a:r>
              <a:rPr lang="zh-CN" altLang="en-US" sz="3600" dirty="0"/>
              <a:t>敏感词汇拦截</a:t>
            </a:r>
          </a:p>
        </p:txBody>
      </p:sp>
    </p:spTree>
    <p:extLst>
      <p:ext uri="{BB962C8B-B14F-4D97-AF65-F5344CB8AC3E}">
        <p14:creationId xmlns:p14="http://schemas.microsoft.com/office/powerpoint/2010/main" val="7833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284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二、整体设计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7A696-DC4B-45F1-A214-AA69698E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56" y="1447029"/>
            <a:ext cx="10044544" cy="4995334"/>
          </a:xfrm>
        </p:spPr>
        <p:txBody>
          <a:bodyPr>
            <a:normAutofit/>
          </a:bodyPr>
          <a:lstStyle/>
          <a:p>
            <a:pPr algn="l"/>
            <a:r>
              <a:rPr lang="zh-CN" altLang="zh-CN" sz="3600" dirty="0"/>
              <a:t>本系统提供两部分的功能：</a:t>
            </a:r>
            <a:endParaRPr lang="en-US" altLang="zh-CN" sz="3600" dirty="0"/>
          </a:p>
          <a:p>
            <a:pPr algn="l"/>
            <a:r>
              <a:rPr lang="en-US" altLang="zh-CN" sz="3600" dirty="0"/>
              <a:t>	1</a:t>
            </a:r>
            <a:r>
              <a:rPr lang="zh-CN" altLang="en-US" sz="3600" dirty="0"/>
              <a:t>、</a:t>
            </a:r>
            <a:r>
              <a:rPr lang="en-US" altLang="zh-CN" sz="3600" dirty="0"/>
              <a:t>WEB</a:t>
            </a:r>
            <a:r>
              <a:rPr lang="zh-CN" altLang="zh-CN" sz="3600" dirty="0"/>
              <a:t>用户对自己信息以及对歌曲进行操作；</a:t>
            </a:r>
            <a:endParaRPr lang="en-US" altLang="zh-CN" sz="3600" dirty="0"/>
          </a:p>
          <a:p>
            <a:pPr algn="l"/>
            <a:r>
              <a:rPr lang="en-US" altLang="zh-CN" sz="3600" dirty="0"/>
              <a:t>	2</a:t>
            </a:r>
            <a:r>
              <a:rPr lang="zh-CN" altLang="en-US" sz="3600" dirty="0"/>
              <a:t>、</a:t>
            </a:r>
            <a:r>
              <a:rPr lang="zh-CN" altLang="zh-CN" sz="3600" dirty="0"/>
              <a:t>系统管理员能够对用户和歌曲进行管理。</a:t>
            </a:r>
            <a:endParaRPr lang="en-US" altLang="zh-CN" sz="3600" dirty="0"/>
          </a:p>
          <a:p>
            <a:pPr algn="l"/>
            <a:r>
              <a:rPr lang="zh-CN" altLang="en-US" sz="3600" dirty="0"/>
              <a:t>本项目是一个独立、完整的项目，目前不提供其他系统的接口。</a:t>
            </a:r>
          </a:p>
          <a:p>
            <a:pPr algn="l"/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3336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CCEAE3-475B-421C-AB86-3504166C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83" y="19905"/>
            <a:ext cx="6257143" cy="68380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WEB</a:t>
            </a:r>
            <a:r>
              <a:rPr lang="zh-CN" altLang="en-US" dirty="0"/>
              <a:t>用户用例图</a:t>
            </a:r>
          </a:p>
        </p:txBody>
      </p:sp>
    </p:spTree>
    <p:extLst>
      <p:ext uri="{BB962C8B-B14F-4D97-AF65-F5344CB8AC3E}">
        <p14:creationId xmlns:p14="http://schemas.microsoft.com/office/powerpoint/2010/main" val="445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管理员用例图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5441C0-B838-4BCE-BD22-B45802F3B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40" y="0"/>
            <a:ext cx="5103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6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概念模型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D818B1-5AE2-4039-932D-9BDB5BF7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1190368"/>
            <a:ext cx="12065391" cy="56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8B00-0BBC-4C13-8081-C393D0E9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013" y="0"/>
            <a:ext cx="10029350" cy="122535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物理模型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7ADBC-4C4F-4EA2-AF63-FDFCFE92F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13" y="1152525"/>
            <a:ext cx="88773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36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118</TotalTime>
  <Words>305</Words>
  <Application>Microsoft Office PowerPoint</Application>
  <PresentationFormat>宽屏</PresentationFormat>
  <Paragraphs>124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华文楷体</vt:lpstr>
      <vt:lpstr>Arial</vt:lpstr>
      <vt:lpstr>Corbel</vt:lpstr>
      <vt:lpstr>视差</vt:lpstr>
      <vt:lpstr>tiremusic云音乐系统</vt:lpstr>
      <vt:lpstr>一、项目需求</vt:lpstr>
      <vt:lpstr>项目需求—WEB用户</vt:lpstr>
      <vt:lpstr>项目需求—管理员</vt:lpstr>
      <vt:lpstr>二、整体设计</vt:lpstr>
      <vt:lpstr>WEB用户用例图</vt:lpstr>
      <vt:lpstr>管理员用例图</vt:lpstr>
      <vt:lpstr>概念模型</vt:lpstr>
      <vt:lpstr>物理模型</vt:lpstr>
      <vt:lpstr>三、技术选型</vt:lpstr>
      <vt:lpstr>四、人员分工</vt:lpstr>
      <vt:lpstr>四、人员分工</vt:lpstr>
      <vt:lpstr>四、人员分工</vt:lpstr>
      <vt:lpstr>四、人员分工</vt:lpstr>
      <vt:lpstr>四、人员分工</vt:lpstr>
      <vt:lpstr>四、人员分工</vt:lpstr>
      <vt:lpstr>四、人员分工</vt:lpstr>
      <vt:lpstr>四、人员分工</vt:lpstr>
      <vt:lpstr>五、关键重难点突破</vt:lpstr>
      <vt:lpstr>六、华为软开云使用情况</vt:lpstr>
      <vt:lpstr>华为软开云—分支</vt:lpstr>
      <vt:lpstr>华为软开云—部分提交记录</vt:lpstr>
      <vt:lpstr>华为软开云—文件目录</vt:lpstr>
      <vt:lpstr>华为软开云—文件目录</vt:lpstr>
      <vt:lpstr>华为软开云—文档展示</vt:lpstr>
      <vt:lpstr>华为软开云—文档展示</vt:lpstr>
      <vt:lpstr>华为软开云—项目结构</vt:lpstr>
      <vt:lpstr>七、项目演示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八轮车云音乐系统演示</dc:title>
  <dc:creator>郭文浩</dc:creator>
  <cp:lastModifiedBy>郭文浩</cp:lastModifiedBy>
  <cp:revision>42</cp:revision>
  <dcterms:created xsi:type="dcterms:W3CDTF">2017-09-29T02:14:40Z</dcterms:created>
  <dcterms:modified xsi:type="dcterms:W3CDTF">2017-09-30T03:03:17Z</dcterms:modified>
</cp:coreProperties>
</file>