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67" r:id="rId4"/>
    <p:sldId id="266" r:id="rId5"/>
    <p:sldId id="268" r:id="rId6"/>
    <p:sldId id="269" r:id="rId7"/>
    <p:sldId id="279" r:id="rId8"/>
    <p:sldId id="277" r:id="rId9"/>
    <p:sldId id="270" r:id="rId10"/>
    <p:sldId id="271" r:id="rId11"/>
    <p:sldId id="272" r:id="rId12"/>
    <p:sldId id="273" r:id="rId13"/>
    <p:sldId id="274" r:id="rId14"/>
    <p:sldId id="278" r:id="rId15"/>
    <p:sldId id="265" r:id="rId1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3FF974E-78D3-4080-A249-69A6F624C487}">
          <p14:sldIdLst>
            <p14:sldId id="257"/>
            <p14:sldId id="258"/>
            <p14:sldId id="267"/>
            <p14:sldId id="266"/>
            <p14:sldId id="268"/>
            <p14:sldId id="269"/>
            <p14:sldId id="279"/>
            <p14:sldId id="277"/>
            <p14:sldId id="270"/>
            <p14:sldId id="271"/>
            <p14:sldId id="272"/>
            <p14:sldId id="273"/>
            <p14:sldId id="274"/>
            <p14:sldId id="27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951" userDrawn="1">
          <p15:clr>
            <a:srgbClr val="A4A3A4"/>
          </p15:clr>
        </p15:guide>
        <p15:guide id="3" userDrawn="1">
          <p15:clr>
            <a:srgbClr val="A4A3A4"/>
          </p15:clr>
        </p15:guide>
        <p15:guide id="4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363F"/>
    <a:srgbClr val="6A868F"/>
    <a:srgbClr val="B04B28"/>
    <a:srgbClr val="D66E49"/>
    <a:srgbClr val="BFA94A"/>
    <a:srgbClr val="D6C88B"/>
    <a:srgbClr val="BD374A"/>
    <a:srgbClr val="666666"/>
    <a:srgbClr val="C21B35"/>
    <a:srgbClr val="3177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3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38" y="204"/>
      </p:cViewPr>
      <p:guideLst>
        <p:guide orient="horz" pos="436"/>
        <p:guide pos="4951"/>
        <p:guide/>
        <p:guide pos="36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54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99-458D-9D8B-9C06150B4C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99-458D-9D8B-9C06150B4CC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99-458D-9D8B-9C06150B4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4949912"/>
        <c:axId val="934950240"/>
      </c:barChart>
      <c:catAx>
        <c:axId val="934949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4950240"/>
        <c:crosses val="autoZero"/>
        <c:auto val="1"/>
        <c:lblAlgn val="ctr"/>
        <c:lblOffset val="100"/>
        <c:noMultiLvlLbl val="0"/>
      </c:catAx>
      <c:valAx>
        <c:axId val="93495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4949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数据占比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8D-4874-AB86-5FED5247ED4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8D-4874-AB86-5FED5247ED4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B8D-4874-AB86-5FED5247ED4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B8D-4874-AB86-5FED5247ED4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模块1</c:v>
                </c:pt>
                <c:pt idx="1">
                  <c:v>模块2</c:v>
                </c:pt>
                <c:pt idx="2">
                  <c:v>模块3</c:v>
                </c:pt>
                <c:pt idx="3">
                  <c:v>模块4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96-4CBB-B48C-5E90E2D95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FA93F-BEAB-974C-A18D-493308ADF72A}" type="datetimeFigureOut">
              <a:rPr kumimoji="1" lang="zh-CN" altLang="en-US" smtClean="0"/>
              <a:t>2019/1/9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40AC5-8A57-3D4D-A103-B3191E6A64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669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ACA4F-51D9-1D45-96F2-345ACC0B4E04}" type="datetimeFigureOut">
              <a:rPr kumimoji="1" lang="zh-CN" altLang="en-US" smtClean="0"/>
              <a:t>2019/1/9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14307-531E-1B4F-89B5-C813390BD3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27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13600" y="3067277"/>
            <a:ext cx="4140200" cy="1533752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闭门会总结大会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ECD350-5E87-4D44-AA9C-BBB899F683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2099913"/>
            <a:ext cx="3102495" cy="9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0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节1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E18BA48-E448-40B5-9DA8-63C9BDD1B0A5}"/>
              </a:ext>
            </a:extLst>
          </p:cNvPr>
          <p:cNvSpPr/>
          <p:nvPr userDrawn="1"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2D03F8-0CFD-4641-861F-19C4D5DBD536}"/>
              </a:ext>
            </a:extLst>
          </p:cNvPr>
          <p:cNvSpPr/>
          <p:nvPr userDrawn="1"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12DB7C-B3DE-4C7D-BF9A-FD9BADDCB1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8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第一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EE21934-4B81-4A1C-B554-961E513B1318}"/>
              </a:ext>
            </a:extLst>
          </p:cNvPr>
          <p:cNvSpPr/>
          <p:nvPr userDrawn="1"/>
        </p:nvSpPr>
        <p:spPr>
          <a:xfrm>
            <a:off x="4879214" y="1685951"/>
            <a:ext cx="2041200" cy="2042688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8D7475-6BAB-46D6-8BE6-27DB2B2F8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69" t="41308" r="21423" b="17039"/>
          <a:stretch/>
        </p:blipFill>
        <p:spPr>
          <a:xfrm>
            <a:off x="0" y="1685951"/>
            <a:ext cx="4702628" cy="204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65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节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BE5469-6DCE-4C31-B9E9-115B9827FCAD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58DA47-28CE-4171-BD51-AD2F6892DA0A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A7701C-BD63-4A7A-87F1-D4F670D44B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93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章节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BE5469-6DCE-4C31-B9E9-115B9827FCAD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58DA47-28CE-4171-BD51-AD2F6892DA0A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8B8E98-96E1-4C46-93E0-266AF7EEDD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90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节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E18BA48-E448-40B5-9DA8-63C9BDD1B0A5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2D03F8-0CFD-4641-861F-19C4D5DBD536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B3D610-96B0-405F-9940-9105F695FF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14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7711D6-F2DD-4D8D-BA52-36F689E15A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1527" y="1559122"/>
            <a:ext cx="2027157" cy="2064235"/>
          </a:xfrm>
          <a:custGeom>
            <a:avLst/>
            <a:gdLst>
              <a:gd name="connsiteX0" fmla="*/ 0 w 1508599"/>
              <a:gd name="connsiteY0" fmla="*/ 0 h 1536192"/>
              <a:gd name="connsiteX1" fmla="*/ 1508599 w 1508599"/>
              <a:gd name="connsiteY1" fmla="*/ 0 h 1536192"/>
              <a:gd name="connsiteX2" fmla="*/ 1508599 w 1508599"/>
              <a:gd name="connsiteY2" fmla="*/ 1536192 h 1536192"/>
              <a:gd name="connsiteX3" fmla="*/ 0 w 1508599"/>
              <a:gd name="connsiteY3" fmla="*/ 1536192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599" h="1536192">
                <a:moveTo>
                  <a:pt x="0" y="0"/>
                </a:moveTo>
                <a:lnTo>
                  <a:pt x="1508599" y="0"/>
                </a:lnTo>
                <a:lnTo>
                  <a:pt x="1508599" y="1536192"/>
                </a:lnTo>
                <a:lnTo>
                  <a:pt x="0" y="1536192"/>
                </a:lnTo>
                <a:close/>
              </a:path>
            </a:pathLst>
          </a:cu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25A070A-AFE0-4B7F-A109-985D07A47E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9021" y="1559122"/>
            <a:ext cx="2027157" cy="2064235"/>
          </a:xfrm>
          <a:custGeom>
            <a:avLst/>
            <a:gdLst>
              <a:gd name="connsiteX0" fmla="*/ 0 w 1508599"/>
              <a:gd name="connsiteY0" fmla="*/ 0 h 1536192"/>
              <a:gd name="connsiteX1" fmla="*/ 1508599 w 1508599"/>
              <a:gd name="connsiteY1" fmla="*/ 0 h 1536192"/>
              <a:gd name="connsiteX2" fmla="*/ 1508599 w 1508599"/>
              <a:gd name="connsiteY2" fmla="*/ 1536192 h 1536192"/>
              <a:gd name="connsiteX3" fmla="*/ 0 w 1508599"/>
              <a:gd name="connsiteY3" fmla="*/ 1536192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599" h="1536192">
                <a:moveTo>
                  <a:pt x="0" y="0"/>
                </a:moveTo>
                <a:lnTo>
                  <a:pt x="1508599" y="0"/>
                </a:lnTo>
                <a:lnTo>
                  <a:pt x="1508599" y="1536192"/>
                </a:lnTo>
                <a:lnTo>
                  <a:pt x="0" y="1536192"/>
                </a:lnTo>
                <a:close/>
              </a:path>
            </a:pathLst>
          </a:cu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FFFE699-3BA0-4F1E-B01D-3CA6047C989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4241" y="1559122"/>
            <a:ext cx="2027157" cy="2064235"/>
          </a:xfrm>
          <a:custGeom>
            <a:avLst/>
            <a:gdLst>
              <a:gd name="connsiteX0" fmla="*/ 0 w 1508599"/>
              <a:gd name="connsiteY0" fmla="*/ 0 h 1536192"/>
              <a:gd name="connsiteX1" fmla="*/ 1508599 w 1508599"/>
              <a:gd name="connsiteY1" fmla="*/ 0 h 1536192"/>
              <a:gd name="connsiteX2" fmla="*/ 1508599 w 1508599"/>
              <a:gd name="connsiteY2" fmla="*/ 1536192 h 1536192"/>
              <a:gd name="connsiteX3" fmla="*/ 0 w 1508599"/>
              <a:gd name="connsiteY3" fmla="*/ 1536192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599" h="1536192">
                <a:moveTo>
                  <a:pt x="0" y="0"/>
                </a:moveTo>
                <a:lnTo>
                  <a:pt x="1508599" y="0"/>
                </a:lnTo>
                <a:lnTo>
                  <a:pt x="1508599" y="1536192"/>
                </a:lnTo>
                <a:lnTo>
                  <a:pt x="0" y="1536192"/>
                </a:lnTo>
                <a:close/>
              </a:path>
            </a:pathLst>
          </a:custGeom>
        </p:spPr>
      </p:pic>
      <p:sp>
        <p:nvSpPr>
          <p:cNvPr id="5" name="iṣḻîde">
            <a:extLst>
              <a:ext uri="{FF2B5EF4-FFF2-40B4-BE49-F238E27FC236}">
                <a16:creationId xmlns:a16="http://schemas.microsoft.com/office/drawing/2014/main" id="{A3F7D688-2C50-4DC0-BD12-1E3B2780AFAA}"/>
              </a:ext>
            </a:extLst>
          </p:cNvPr>
          <p:cNvSpPr/>
          <p:nvPr/>
        </p:nvSpPr>
        <p:spPr>
          <a:xfrm>
            <a:off x="0" y="1558925"/>
            <a:ext cx="1098550" cy="2063750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" name="ïšļiḓé">
            <a:extLst>
              <a:ext uri="{FF2B5EF4-FFF2-40B4-BE49-F238E27FC236}">
                <a16:creationId xmlns:a16="http://schemas.microsoft.com/office/drawing/2014/main" id="{22FAD81F-28D0-41E0-8554-3E2A32912862}"/>
              </a:ext>
            </a:extLst>
          </p:cNvPr>
          <p:cNvSpPr/>
          <p:nvPr/>
        </p:nvSpPr>
        <p:spPr>
          <a:xfrm>
            <a:off x="7112000" y="1308100"/>
            <a:ext cx="5080000" cy="2063750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648000" anchor="ctr">
            <a:normAutofit/>
          </a:bodyPr>
          <a:lstStyle/>
          <a:p>
            <a:pPr algn="r">
              <a:defRPr/>
            </a:pPr>
            <a:endParaRPr lang="zh-CN" altLang="en-US" dirty="0"/>
          </a:p>
        </p:txBody>
      </p:sp>
      <p:sp>
        <p:nvSpPr>
          <p:cNvPr id="7" name="íSļíḍé">
            <a:extLst>
              <a:ext uri="{FF2B5EF4-FFF2-40B4-BE49-F238E27FC236}">
                <a16:creationId xmlns:a16="http://schemas.microsoft.com/office/drawing/2014/main" id="{C3FFABD4-A20D-4561-97BD-4E0542DC88B9}"/>
              </a:ext>
            </a:extLst>
          </p:cNvPr>
          <p:cNvSpPr>
            <a:spLocks/>
          </p:cNvSpPr>
          <p:nvPr/>
        </p:nvSpPr>
        <p:spPr bwMode="auto">
          <a:xfrm>
            <a:off x="7115175" y="3361741"/>
            <a:ext cx="293688" cy="260350"/>
          </a:xfrm>
          <a:custGeom>
            <a:avLst/>
            <a:gdLst>
              <a:gd name="T0" fmla="*/ 0 w 276358"/>
              <a:gd name="T1" fmla="*/ 0 h 249948"/>
              <a:gd name="T2" fmla="*/ 331697 w 276358"/>
              <a:gd name="T3" fmla="*/ 283259 h 249948"/>
              <a:gd name="T4" fmla="*/ 331249 w 276358"/>
              <a:gd name="T5" fmla="*/ 2510 h 249948"/>
              <a:gd name="T6" fmla="*/ 0 w 276358"/>
              <a:gd name="T7" fmla="*/ 0 h 2499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6358" h="249948">
                <a:moveTo>
                  <a:pt x="0" y="0"/>
                </a:moveTo>
                <a:lnTo>
                  <a:pt x="276225" y="249948"/>
                </a:lnTo>
                <a:cubicBezTo>
                  <a:pt x="274638" y="168985"/>
                  <a:pt x="277440" y="83178"/>
                  <a:pt x="275853" y="2215"/>
                </a:cubicBezTo>
                <a:lnTo>
                  <a:pt x="0" y="0"/>
                </a:lnTo>
                <a:close/>
              </a:path>
            </a:pathLst>
          </a:custGeom>
          <a:solidFill>
            <a:srgbClr val="85272E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28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2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9B6A742-45DA-4304-BC13-AE91542BE9BE}"/>
              </a:ext>
            </a:extLst>
          </p:cNvPr>
          <p:cNvSpPr/>
          <p:nvPr/>
        </p:nvSpPr>
        <p:spPr>
          <a:xfrm>
            <a:off x="568325" y="323850"/>
            <a:ext cx="13811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0F6FD7-27FB-42BF-A137-22761956005B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2D5FC2-045B-4941-9E38-27891B3C2E00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8F7302-E510-4C02-983D-6459022606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34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2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44F9D49-782D-485E-A871-08B92553454E}"/>
              </a:ext>
            </a:extLst>
          </p:cNvPr>
          <p:cNvSpPr/>
          <p:nvPr/>
        </p:nvSpPr>
        <p:spPr>
          <a:xfrm>
            <a:off x="568325" y="323850"/>
            <a:ext cx="13811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DF6CB5-FCE5-4CAD-924B-2B4935090E5B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C06DC4-496B-4904-BFE4-423553310439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F36A93-2C0D-4765-9F59-C3908CC3E6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6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2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DE3EC7-6AA5-48DA-A5D0-F026461B0202}"/>
              </a:ext>
            </a:extLst>
          </p:cNvPr>
          <p:cNvSpPr/>
          <p:nvPr/>
        </p:nvSpPr>
        <p:spPr>
          <a:xfrm>
            <a:off x="568325" y="323850"/>
            <a:ext cx="13811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666E17-DAB8-4942-9EB2-B8D692B21827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AB9A6A-0295-410B-9778-DB35BF0D6278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DD015B-813F-48CB-BEA0-5EDAB11176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72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AB57A84-EB24-4BB7-9111-DC65120E3631}"/>
              </a:ext>
            </a:extLst>
          </p:cNvPr>
          <p:cNvSpPr/>
          <p:nvPr/>
        </p:nvSpPr>
        <p:spPr>
          <a:xfrm>
            <a:off x="6456363" y="1627188"/>
            <a:ext cx="4530725" cy="1947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7200" b="1" dirty="0">
                <a:solidFill>
                  <a:srgbClr val="C00000"/>
                </a:solidFill>
                <a:latin typeface="+mj-lt"/>
              </a:rPr>
              <a:t>Thanks!</a:t>
            </a:r>
            <a:endParaRPr lang="zh-CN" altLang="en-US" sz="72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340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91E25FB-C75A-4C93-96BE-3FC83FFC62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308" b="15975"/>
          <a:stretch/>
        </p:blipFill>
        <p:spPr>
          <a:xfrm>
            <a:off x="0" y="-19685"/>
            <a:ext cx="12193200" cy="321056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36B5B1E-DF1C-49E0-8D25-D49975C40CD4}"/>
              </a:ext>
            </a:extLst>
          </p:cNvPr>
          <p:cNvSpPr/>
          <p:nvPr/>
        </p:nvSpPr>
        <p:spPr>
          <a:xfrm>
            <a:off x="566738" y="-20638"/>
            <a:ext cx="2967037" cy="4032251"/>
          </a:xfrm>
          <a:prstGeom prst="rect">
            <a:avLst/>
          </a:prstGeom>
          <a:solidFill>
            <a:srgbClr val="C21B3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00AD7A-6CC9-4173-BF9E-B9582652D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1804988"/>
            <a:ext cx="263842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defRPr/>
            </a:pPr>
            <a:endParaRPr lang="en-US" altLang="zh-CN" sz="2800" b="1">
              <a:solidFill>
                <a:schemeClr val="bg1"/>
              </a:solidFill>
            </a:endParaRPr>
          </a:p>
          <a:p>
            <a:pPr algn="r" eaLnBrk="1" hangingPunct="1">
              <a:defRPr/>
            </a:pPr>
            <a:r>
              <a:rPr lang="zh-CN" altLang="en-US" sz="2800" b="1">
                <a:solidFill>
                  <a:schemeClr val="bg1"/>
                </a:solidFill>
              </a:rPr>
              <a:t>目录</a:t>
            </a:r>
          </a:p>
          <a:p>
            <a:pPr algn="r"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</a:rPr>
              <a:t>CONTENT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EDF01C-241C-4A59-8B53-D8DDD4E5BC5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6094433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9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2F32DE-25FD-4068-8D79-73868CED9815}" type="datetimeFigureOut">
              <a:rPr lang="zh-CN" altLang="en-US" smtClean="0"/>
              <a:pPr>
                <a:defRPr/>
              </a:pPr>
              <a:t>2019/1/9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A33A6-F03C-4180-BBEF-08FE814D2B0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58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B6E12B-6521-4E76-961D-B801A2D5CD1E}"/>
              </a:ext>
            </a:extLst>
          </p:cNvPr>
          <p:cNvSpPr/>
          <p:nvPr/>
        </p:nvSpPr>
        <p:spPr>
          <a:xfrm>
            <a:off x="3526276" y="1685950"/>
            <a:ext cx="2041200" cy="2042688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D418BA-5479-4392-A6C8-2ED0474F25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68" t="41308" r="29044" b="17039"/>
          <a:stretch/>
        </p:blipFill>
        <p:spPr>
          <a:xfrm>
            <a:off x="0" y="1685951"/>
            <a:ext cx="3340359" cy="20426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4B26FB-0DB4-4AD6-9776-629AE9F9FB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9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DCB75C3-FF4D-4E8A-8099-927A31AF71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EBE5469-6DCE-4C31-B9E9-115B9827FCAD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58DA47-28CE-4171-BD51-AD2F6892DA0A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91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E18BA48-E448-40B5-9DA8-63C9BDD1B0A5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2D03F8-0CFD-4641-861F-19C4D5DBD536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E948B2-9A66-4518-BFC3-6561F7FE26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5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1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E18BA48-E448-40B5-9DA8-63C9BDD1B0A5}"/>
              </a:ext>
            </a:extLst>
          </p:cNvPr>
          <p:cNvSpPr/>
          <p:nvPr userDrawn="1"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2D03F8-0CFD-4641-861F-19C4D5DBD536}"/>
              </a:ext>
            </a:extLst>
          </p:cNvPr>
          <p:cNvSpPr/>
          <p:nvPr userDrawn="1"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0389A6-9C9D-409F-8563-D7C12E4E38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1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第一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B0DFC16-4D5D-4597-88D6-81ED179E68FC}"/>
              </a:ext>
            </a:extLst>
          </p:cNvPr>
          <p:cNvSpPr/>
          <p:nvPr userDrawn="1"/>
        </p:nvSpPr>
        <p:spPr>
          <a:xfrm>
            <a:off x="4879214" y="1685951"/>
            <a:ext cx="2041200" cy="2042688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E628D7-0819-4466-A176-68F1234498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69" t="41308" r="21423" b="17039"/>
          <a:stretch/>
        </p:blipFill>
        <p:spPr>
          <a:xfrm>
            <a:off x="0" y="1685951"/>
            <a:ext cx="4702628" cy="204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7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节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BE5469-6DCE-4C31-B9E9-115B9827FCAD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58DA47-28CE-4171-BD51-AD2F6892DA0A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46640A-B79E-443D-9E34-9C96ACE8B4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0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节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E18BA48-E448-40B5-9DA8-63C9BDD1B0A5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2D03F8-0CFD-4641-861F-19C4D5DBD536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B22E91-7E30-463E-8969-EC9F3319DB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8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C96585A9-8C89-4059-A8D3-1FC5EAC29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3A5CDD6F-1AB3-4933-8029-D04B7AB8D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04154-21BD-4865-A322-E0361EB1C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2F32DE-25FD-4068-8D79-73868CED9815}" type="datetimeFigureOut">
              <a:rPr lang="zh-CN" altLang="en-US"/>
              <a:pPr>
                <a:defRPr/>
              </a:pPr>
              <a:t>2019/1/9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1E025-5CEE-43EA-B7DC-6ADFAB80E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8DC6C-C82B-41F1-AE7B-43DBEAED4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79A33A6-F03C-4180-BBEF-08FE814D2B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9" r:id="rId6"/>
    <p:sldLayoutId id="2147483760" r:id="rId7"/>
    <p:sldLayoutId id="2147483762" r:id="rId8"/>
    <p:sldLayoutId id="2147483763" r:id="rId9"/>
    <p:sldLayoutId id="2147483764" r:id="rId10"/>
    <p:sldLayoutId id="2147483761" r:id="rId11"/>
    <p:sldLayoutId id="2147483765" r:id="rId12"/>
    <p:sldLayoutId id="2147483769" r:id="rId13"/>
    <p:sldLayoutId id="2147483766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67" r:id="rId2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298ED-5977-463A-AA32-831037224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3600" y="3067277"/>
            <a:ext cx="4978400" cy="1533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KTS</a:t>
            </a:r>
            <a:r>
              <a:rPr lang="zh-CN" altLang="en-US" b="0" dirty="0">
                <a:solidFill>
                  <a:schemeClr val="tx1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结案报告</a:t>
            </a:r>
            <a:r>
              <a:rPr lang="en-US" altLang="zh-CN" b="0" dirty="0">
                <a:solidFill>
                  <a:schemeClr val="tx1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-</a:t>
            </a:r>
            <a:r>
              <a:rPr lang="zh-CN" altLang="en-US" b="0" dirty="0">
                <a:solidFill>
                  <a:schemeClr val="tx1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节目类项目</a:t>
            </a:r>
          </a:p>
        </p:txBody>
      </p:sp>
    </p:spTree>
    <p:extLst>
      <p:ext uri="{BB962C8B-B14F-4D97-AF65-F5344CB8AC3E}">
        <p14:creationId xmlns:p14="http://schemas.microsoft.com/office/powerpoint/2010/main" val="309533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8939FF-B27D-4D70-92E5-F1259382BC9B}"/>
              </a:ext>
            </a:extLst>
          </p:cNvPr>
          <p:cNvSpPr txBox="1"/>
          <p:nvPr/>
        </p:nvSpPr>
        <p:spPr>
          <a:xfrm>
            <a:off x="695325" y="2304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方法及经验总结</a:t>
            </a:r>
          </a:p>
        </p:txBody>
      </p:sp>
      <p:sp>
        <p:nvSpPr>
          <p:cNvPr id="4" name="ïṥḻïḓè">
            <a:extLst>
              <a:ext uri="{FF2B5EF4-FFF2-40B4-BE49-F238E27FC236}">
                <a16:creationId xmlns:a16="http://schemas.microsoft.com/office/drawing/2014/main" id="{C7E66C99-566D-45B3-BC02-6E944F6184FC}"/>
              </a:ext>
            </a:extLst>
          </p:cNvPr>
          <p:cNvSpPr/>
          <p:nvPr/>
        </p:nvSpPr>
        <p:spPr>
          <a:xfrm>
            <a:off x="4423474" y="1933853"/>
            <a:ext cx="3345047" cy="3345046"/>
          </a:xfrm>
          <a:prstGeom prst="ellipse">
            <a:avLst/>
          </a:prstGeom>
          <a:gradFill>
            <a:gsLst>
              <a:gs pos="100000">
                <a:schemeClr val="bg1">
                  <a:lumMod val="75000"/>
                  <a:alpha val="8000"/>
                </a:schemeClr>
              </a:gs>
              <a:gs pos="0">
                <a:schemeClr val="bg1">
                  <a:lumMod val="75000"/>
                  <a:alpha val="8000"/>
                </a:schemeClr>
              </a:gs>
              <a:gs pos="50000">
                <a:schemeClr val="bg1">
                  <a:lumMod val="75000"/>
                  <a:alpha val="0"/>
                </a:schemeClr>
              </a:gs>
            </a:gsLst>
            <a:lin ang="0" scaled="1"/>
          </a:gradFill>
          <a:ln w="6350">
            <a:gradFill flip="none" rotWithShape="1">
              <a:gsLst>
                <a:gs pos="75000">
                  <a:schemeClr val="bg1">
                    <a:lumMod val="75000"/>
                    <a:alpha val="0"/>
                  </a:schemeClr>
                </a:gs>
                <a:gs pos="20000">
                  <a:schemeClr val="bg1">
                    <a:lumMod val="65000"/>
                    <a:alpha val="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5" name="isľídé">
            <a:extLst>
              <a:ext uri="{FF2B5EF4-FFF2-40B4-BE49-F238E27FC236}">
                <a16:creationId xmlns:a16="http://schemas.microsoft.com/office/drawing/2014/main" id="{F008DC29-E96E-42EC-A131-FA73BB1B5B8D}"/>
              </a:ext>
            </a:extLst>
          </p:cNvPr>
          <p:cNvSpPr/>
          <p:nvPr/>
        </p:nvSpPr>
        <p:spPr>
          <a:xfrm>
            <a:off x="4973270" y="2509451"/>
            <a:ext cx="2245458" cy="2245456"/>
          </a:xfrm>
          <a:prstGeom prst="arc">
            <a:avLst>
              <a:gd name="adj1" fmla="val 10214044"/>
              <a:gd name="adj2" fmla="val 310579"/>
            </a:avLst>
          </a:prstGeom>
          <a:ln w="317500">
            <a:gradFill flip="none" rotWithShape="1">
              <a:gsLst>
                <a:gs pos="0">
                  <a:schemeClr val="accent1">
                    <a:lumMod val="85000"/>
                  </a:schemeClr>
                </a:gs>
                <a:gs pos="100000">
                  <a:schemeClr val="accent1">
                    <a:lumMod val="85000"/>
                    <a:alpha val="0"/>
                  </a:schemeClr>
                </a:gs>
              </a:gsLst>
              <a:lin ang="0" scaled="1"/>
              <a:tileRect/>
            </a:gra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6" name="îS1ïde">
            <a:extLst>
              <a:ext uri="{FF2B5EF4-FFF2-40B4-BE49-F238E27FC236}">
                <a16:creationId xmlns:a16="http://schemas.microsoft.com/office/drawing/2014/main" id="{7D1CD042-826E-4D56-AC1A-CA4CB925D2AE}"/>
              </a:ext>
            </a:extLst>
          </p:cNvPr>
          <p:cNvSpPr/>
          <p:nvPr/>
        </p:nvSpPr>
        <p:spPr>
          <a:xfrm rot="10800000">
            <a:off x="4973270" y="2509451"/>
            <a:ext cx="2245458" cy="2245456"/>
          </a:xfrm>
          <a:prstGeom prst="arc">
            <a:avLst>
              <a:gd name="adj1" fmla="val 10214044"/>
              <a:gd name="adj2" fmla="val 310579"/>
            </a:avLst>
          </a:prstGeom>
          <a:ln w="317500">
            <a:gradFill flip="none" rotWithShape="1">
              <a:gsLst>
                <a:gs pos="0">
                  <a:schemeClr val="accent2">
                    <a:lumMod val="85000"/>
                  </a:schemeClr>
                </a:gs>
                <a:gs pos="100000">
                  <a:schemeClr val="accent2">
                    <a:lumMod val="85000"/>
                    <a:alpha val="0"/>
                  </a:schemeClr>
                </a:gs>
              </a:gsLst>
              <a:lin ang="0" scaled="1"/>
              <a:tileRect/>
            </a:gra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7" name="îšľiďê">
            <a:extLst>
              <a:ext uri="{FF2B5EF4-FFF2-40B4-BE49-F238E27FC236}">
                <a16:creationId xmlns:a16="http://schemas.microsoft.com/office/drawing/2014/main" id="{D8C1EE66-C7A5-49A6-AC6A-D7D2F1FD124C}"/>
              </a:ext>
            </a:extLst>
          </p:cNvPr>
          <p:cNvSpPr/>
          <p:nvPr/>
        </p:nvSpPr>
        <p:spPr>
          <a:xfrm>
            <a:off x="4973271" y="2509451"/>
            <a:ext cx="2245456" cy="22454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8" name="î$ľíḓé">
            <a:extLst>
              <a:ext uri="{FF2B5EF4-FFF2-40B4-BE49-F238E27FC236}">
                <a16:creationId xmlns:a16="http://schemas.microsoft.com/office/drawing/2014/main" id="{89CCF759-F226-468E-93E9-02BE4F3510F0}"/>
              </a:ext>
            </a:extLst>
          </p:cNvPr>
          <p:cNvSpPr/>
          <p:nvPr/>
        </p:nvSpPr>
        <p:spPr>
          <a:xfrm>
            <a:off x="4607309" y="2244872"/>
            <a:ext cx="461088" cy="461086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35" name="íšľiḓè">
            <a:extLst>
              <a:ext uri="{FF2B5EF4-FFF2-40B4-BE49-F238E27FC236}">
                <a16:creationId xmlns:a16="http://schemas.microsoft.com/office/drawing/2014/main" id="{AC03ADED-8DBC-4986-A9C7-23D8872DC9BE}"/>
              </a:ext>
            </a:extLst>
          </p:cNvPr>
          <p:cNvSpPr txBox="1"/>
          <p:nvPr/>
        </p:nvSpPr>
        <p:spPr>
          <a:xfrm flipH="1">
            <a:off x="1593935" y="2194125"/>
            <a:ext cx="2880984" cy="533662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总结</a:t>
            </a:r>
            <a:r>
              <a:rPr lang="en-US" altLang="zh-CN" sz="1200" dirty="0"/>
              <a:t>1</a:t>
            </a:r>
          </a:p>
        </p:txBody>
      </p:sp>
      <p:sp>
        <p:nvSpPr>
          <p:cNvPr id="10" name="i$1îdê">
            <a:extLst>
              <a:ext uri="{FF2B5EF4-FFF2-40B4-BE49-F238E27FC236}">
                <a16:creationId xmlns:a16="http://schemas.microsoft.com/office/drawing/2014/main" id="{189FB666-EEF4-49D3-B919-CAE92CF55CA2}"/>
              </a:ext>
            </a:extLst>
          </p:cNvPr>
          <p:cNvSpPr/>
          <p:nvPr/>
        </p:nvSpPr>
        <p:spPr>
          <a:xfrm>
            <a:off x="4218391" y="3375833"/>
            <a:ext cx="461088" cy="461086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33" name="iṩlïḑè">
            <a:extLst>
              <a:ext uri="{FF2B5EF4-FFF2-40B4-BE49-F238E27FC236}">
                <a16:creationId xmlns:a16="http://schemas.microsoft.com/office/drawing/2014/main" id="{2803E2E4-7E98-493B-A79F-7F7E6910E64F}"/>
              </a:ext>
            </a:extLst>
          </p:cNvPr>
          <p:cNvSpPr txBox="1"/>
          <p:nvPr/>
        </p:nvSpPr>
        <p:spPr>
          <a:xfrm flipH="1">
            <a:off x="1337407" y="3339545"/>
            <a:ext cx="2880984" cy="533662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总结</a:t>
            </a:r>
            <a:r>
              <a:rPr lang="en-US" altLang="zh-CN" sz="1200" dirty="0"/>
              <a:t>2</a:t>
            </a:r>
          </a:p>
        </p:txBody>
      </p:sp>
      <p:sp>
        <p:nvSpPr>
          <p:cNvPr id="12" name="ïṣľîdè">
            <a:extLst>
              <a:ext uri="{FF2B5EF4-FFF2-40B4-BE49-F238E27FC236}">
                <a16:creationId xmlns:a16="http://schemas.microsoft.com/office/drawing/2014/main" id="{F23D5BD3-CE5A-4A80-964C-16DECFEEE22C}"/>
              </a:ext>
            </a:extLst>
          </p:cNvPr>
          <p:cNvSpPr/>
          <p:nvPr/>
        </p:nvSpPr>
        <p:spPr>
          <a:xfrm>
            <a:off x="4607309" y="4523833"/>
            <a:ext cx="461088" cy="461086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31" name="íṣľîḑè">
            <a:extLst>
              <a:ext uri="{FF2B5EF4-FFF2-40B4-BE49-F238E27FC236}">
                <a16:creationId xmlns:a16="http://schemas.microsoft.com/office/drawing/2014/main" id="{4FC84544-E311-4928-B3A4-835DE87C5EDC}"/>
              </a:ext>
            </a:extLst>
          </p:cNvPr>
          <p:cNvSpPr txBox="1"/>
          <p:nvPr/>
        </p:nvSpPr>
        <p:spPr>
          <a:xfrm flipH="1">
            <a:off x="1580311" y="4487545"/>
            <a:ext cx="2880984" cy="533662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总结</a:t>
            </a:r>
            <a:r>
              <a:rPr lang="en-US" altLang="zh-CN" sz="1200" dirty="0"/>
              <a:t>3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FCD1802-A0F5-4CFF-84FA-8F9BA99FE211}"/>
              </a:ext>
            </a:extLst>
          </p:cNvPr>
          <p:cNvCxnSpPr/>
          <p:nvPr/>
        </p:nvCxnSpPr>
        <p:spPr>
          <a:xfrm>
            <a:off x="1211101" y="3064550"/>
            <a:ext cx="300729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825B917-EF4C-4ACC-BAF8-ECDFB40D37D2}"/>
              </a:ext>
            </a:extLst>
          </p:cNvPr>
          <p:cNvCxnSpPr/>
          <p:nvPr/>
        </p:nvCxnSpPr>
        <p:spPr>
          <a:xfrm>
            <a:off x="1211101" y="4212551"/>
            <a:ext cx="300729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ïSlíḍè">
            <a:extLst>
              <a:ext uri="{FF2B5EF4-FFF2-40B4-BE49-F238E27FC236}">
                <a16:creationId xmlns:a16="http://schemas.microsoft.com/office/drawing/2014/main" id="{A3E7F0D5-BF23-4BA7-B18E-9144602AC1E1}"/>
              </a:ext>
            </a:extLst>
          </p:cNvPr>
          <p:cNvSpPr/>
          <p:nvPr/>
        </p:nvSpPr>
        <p:spPr>
          <a:xfrm>
            <a:off x="7152154" y="2244872"/>
            <a:ext cx="461088" cy="46108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29" name="íṥlïdê">
            <a:extLst>
              <a:ext uri="{FF2B5EF4-FFF2-40B4-BE49-F238E27FC236}">
                <a16:creationId xmlns:a16="http://schemas.microsoft.com/office/drawing/2014/main" id="{5BA0F96D-0848-4F61-B50C-AEB489AEAFAB}"/>
              </a:ext>
            </a:extLst>
          </p:cNvPr>
          <p:cNvSpPr txBox="1"/>
          <p:nvPr/>
        </p:nvSpPr>
        <p:spPr>
          <a:xfrm flipH="1">
            <a:off x="7717076" y="2197158"/>
            <a:ext cx="2880984" cy="533662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总结</a:t>
            </a:r>
            <a:r>
              <a:rPr lang="en-US" altLang="zh-CN" sz="1200" dirty="0"/>
              <a:t>1</a:t>
            </a:r>
          </a:p>
        </p:txBody>
      </p:sp>
      <p:sp>
        <p:nvSpPr>
          <p:cNvPr id="18" name="ïṥ1ïḋè">
            <a:extLst>
              <a:ext uri="{FF2B5EF4-FFF2-40B4-BE49-F238E27FC236}">
                <a16:creationId xmlns:a16="http://schemas.microsoft.com/office/drawing/2014/main" id="{1DDB7914-8AE2-49C9-88C1-D2BBDC0121BC}"/>
              </a:ext>
            </a:extLst>
          </p:cNvPr>
          <p:cNvSpPr/>
          <p:nvPr/>
        </p:nvSpPr>
        <p:spPr>
          <a:xfrm>
            <a:off x="7546667" y="3375833"/>
            <a:ext cx="461088" cy="46108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27" name="îṩḻiḍe">
            <a:extLst>
              <a:ext uri="{FF2B5EF4-FFF2-40B4-BE49-F238E27FC236}">
                <a16:creationId xmlns:a16="http://schemas.microsoft.com/office/drawing/2014/main" id="{0C9C6D1D-1F23-456C-91B4-C851FFBC1661}"/>
              </a:ext>
            </a:extLst>
          </p:cNvPr>
          <p:cNvSpPr txBox="1"/>
          <p:nvPr/>
        </p:nvSpPr>
        <p:spPr>
          <a:xfrm flipH="1">
            <a:off x="8007755" y="3365348"/>
            <a:ext cx="2880984" cy="533662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总结</a:t>
            </a:r>
            <a:r>
              <a:rPr lang="en-US" altLang="zh-CN" sz="1200" dirty="0"/>
              <a:t>2</a:t>
            </a:r>
          </a:p>
        </p:txBody>
      </p:sp>
      <p:sp>
        <p:nvSpPr>
          <p:cNvPr id="20" name="íṩlïḋè">
            <a:extLst>
              <a:ext uri="{FF2B5EF4-FFF2-40B4-BE49-F238E27FC236}">
                <a16:creationId xmlns:a16="http://schemas.microsoft.com/office/drawing/2014/main" id="{6D41BBFB-1074-45F3-9A40-7A677B0E6A33}"/>
              </a:ext>
            </a:extLst>
          </p:cNvPr>
          <p:cNvSpPr/>
          <p:nvPr/>
        </p:nvSpPr>
        <p:spPr>
          <a:xfrm>
            <a:off x="7152154" y="4523833"/>
            <a:ext cx="461088" cy="46108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25" name="ïṩļíḓè">
            <a:extLst>
              <a:ext uri="{FF2B5EF4-FFF2-40B4-BE49-F238E27FC236}">
                <a16:creationId xmlns:a16="http://schemas.microsoft.com/office/drawing/2014/main" id="{EB576D00-E5F6-40D8-B399-6B59A8A354C3}"/>
              </a:ext>
            </a:extLst>
          </p:cNvPr>
          <p:cNvSpPr txBox="1"/>
          <p:nvPr/>
        </p:nvSpPr>
        <p:spPr>
          <a:xfrm flipH="1">
            <a:off x="7730809" y="4487545"/>
            <a:ext cx="2880984" cy="533662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总结</a:t>
            </a:r>
            <a:r>
              <a:rPr lang="en-US" altLang="zh-CN" sz="1200" dirty="0"/>
              <a:t>3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2C09F20-EFDF-45E1-8EFC-CF4A6DC14B0D}"/>
              </a:ext>
            </a:extLst>
          </p:cNvPr>
          <p:cNvCxnSpPr/>
          <p:nvPr/>
        </p:nvCxnSpPr>
        <p:spPr>
          <a:xfrm flipH="1">
            <a:off x="8007755" y="3064550"/>
            <a:ext cx="300729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B50DFC8-6633-4569-B203-B1674D8EDAE9}"/>
              </a:ext>
            </a:extLst>
          </p:cNvPr>
          <p:cNvCxnSpPr/>
          <p:nvPr/>
        </p:nvCxnSpPr>
        <p:spPr>
          <a:xfrm flipH="1">
            <a:off x="8007755" y="4212551"/>
            <a:ext cx="300729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îşḷïďê">
            <a:extLst>
              <a:ext uri="{FF2B5EF4-FFF2-40B4-BE49-F238E27FC236}">
                <a16:creationId xmlns:a16="http://schemas.microsoft.com/office/drawing/2014/main" id="{EC841344-02DF-4EA9-B2A4-53749F56029C}"/>
              </a:ext>
            </a:extLst>
          </p:cNvPr>
          <p:cNvSpPr/>
          <p:nvPr/>
        </p:nvSpPr>
        <p:spPr>
          <a:xfrm>
            <a:off x="5647242" y="3110369"/>
            <a:ext cx="897514" cy="1043620"/>
          </a:xfrm>
          <a:custGeom>
            <a:avLst/>
            <a:gdLst>
              <a:gd name="connsiteX0" fmla="*/ 193784 w 523934"/>
              <a:gd name="connsiteY0" fmla="*/ 190536 h 609225"/>
              <a:gd name="connsiteX1" fmla="*/ 193784 w 523934"/>
              <a:gd name="connsiteY1" fmla="*/ 227817 h 609225"/>
              <a:gd name="connsiteX2" fmla="*/ 205267 w 523934"/>
              <a:gd name="connsiteY2" fmla="*/ 227817 h 609225"/>
              <a:gd name="connsiteX3" fmla="*/ 205267 w 523934"/>
              <a:gd name="connsiteY3" fmla="*/ 273700 h 609225"/>
              <a:gd name="connsiteX4" fmla="*/ 193784 w 523934"/>
              <a:gd name="connsiteY4" fmla="*/ 273700 h 609225"/>
              <a:gd name="connsiteX5" fmla="*/ 193784 w 523934"/>
              <a:gd name="connsiteY5" fmla="*/ 283737 h 609225"/>
              <a:gd name="connsiteX6" fmla="*/ 256943 w 523934"/>
              <a:gd name="connsiteY6" fmla="*/ 295208 h 609225"/>
              <a:gd name="connsiteX7" fmla="*/ 320102 w 523934"/>
              <a:gd name="connsiteY7" fmla="*/ 283737 h 609225"/>
              <a:gd name="connsiteX8" fmla="*/ 320102 w 523934"/>
              <a:gd name="connsiteY8" fmla="*/ 273700 h 609225"/>
              <a:gd name="connsiteX9" fmla="*/ 308619 w 523934"/>
              <a:gd name="connsiteY9" fmla="*/ 273700 h 609225"/>
              <a:gd name="connsiteX10" fmla="*/ 308619 w 523934"/>
              <a:gd name="connsiteY10" fmla="*/ 227817 h 609225"/>
              <a:gd name="connsiteX11" fmla="*/ 320102 w 523934"/>
              <a:gd name="connsiteY11" fmla="*/ 227817 h 609225"/>
              <a:gd name="connsiteX12" fmla="*/ 320102 w 523934"/>
              <a:gd name="connsiteY12" fmla="*/ 190536 h 609225"/>
              <a:gd name="connsiteX13" fmla="*/ 256943 w 523934"/>
              <a:gd name="connsiteY13" fmla="*/ 202007 h 609225"/>
              <a:gd name="connsiteX14" fmla="*/ 175123 w 523934"/>
              <a:gd name="connsiteY14" fmla="*/ 167594 h 609225"/>
              <a:gd name="connsiteX15" fmla="*/ 256943 w 523934"/>
              <a:gd name="connsiteY15" fmla="*/ 181933 h 609225"/>
              <a:gd name="connsiteX16" fmla="*/ 340198 w 523934"/>
              <a:gd name="connsiteY16" fmla="*/ 167594 h 609225"/>
              <a:gd name="connsiteX17" fmla="*/ 340198 w 523934"/>
              <a:gd name="connsiteY17" fmla="*/ 184801 h 609225"/>
              <a:gd name="connsiteX18" fmla="*/ 384697 w 523934"/>
              <a:gd name="connsiteY18" fmla="*/ 190536 h 609225"/>
              <a:gd name="connsiteX19" fmla="*/ 394745 w 523934"/>
              <a:gd name="connsiteY19" fmla="*/ 227817 h 609225"/>
              <a:gd name="connsiteX20" fmla="*/ 409099 w 523934"/>
              <a:gd name="connsiteY20" fmla="*/ 273700 h 609225"/>
              <a:gd name="connsiteX21" fmla="*/ 348811 w 523934"/>
              <a:gd name="connsiteY21" fmla="*/ 273700 h 609225"/>
              <a:gd name="connsiteX22" fmla="*/ 350246 w 523934"/>
              <a:gd name="connsiteY22" fmla="*/ 308113 h 609225"/>
              <a:gd name="connsiteX23" fmla="*/ 523934 w 523934"/>
              <a:gd name="connsiteY23" fmla="*/ 308113 h 609225"/>
              <a:gd name="connsiteX24" fmla="*/ 523934 w 523934"/>
              <a:gd name="connsiteY24" fmla="*/ 376939 h 609225"/>
              <a:gd name="connsiteX25" fmla="*/ 482306 w 523934"/>
              <a:gd name="connsiteY25" fmla="*/ 376939 h 609225"/>
              <a:gd name="connsiteX26" fmla="*/ 482306 w 523934"/>
              <a:gd name="connsiteY26" fmla="*/ 609225 h 609225"/>
              <a:gd name="connsiteX27" fmla="*/ 41628 w 523934"/>
              <a:gd name="connsiteY27" fmla="*/ 609225 h 609225"/>
              <a:gd name="connsiteX28" fmla="*/ 41628 w 523934"/>
              <a:gd name="connsiteY28" fmla="*/ 376939 h 609225"/>
              <a:gd name="connsiteX29" fmla="*/ 0 w 523934"/>
              <a:gd name="connsiteY29" fmla="*/ 376939 h 609225"/>
              <a:gd name="connsiteX30" fmla="*/ 0 w 523934"/>
              <a:gd name="connsiteY30" fmla="*/ 308113 h 609225"/>
              <a:gd name="connsiteX31" fmla="*/ 170817 w 523934"/>
              <a:gd name="connsiteY31" fmla="*/ 308113 h 609225"/>
              <a:gd name="connsiteX32" fmla="*/ 170817 w 523934"/>
              <a:gd name="connsiteY32" fmla="*/ 273700 h 609225"/>
              <a:gd name="connsiteX33" fmla="*/ 99045 w 523934"/>
              <a:gd name="connsiteY33" fmla="*/ 273700 h 609225"/>
              <a:gd name="connsiteX34" fmla="*/ 104787 w 523934"/>
              <a:gd name="connsiteY34" fmla="*/ 262229 h 609225"/>
              <a:gd name="connsiteX35" fmla="*/ 103351 w 523934"/>
              <a:gd name="connsiteY35" fmla="*/ 262229 h 609225"/>
              <a:gd name="connsiteX36" fmla="*/ 139237 w 523934"/>
              <a:gd name="connsiteY36" fmla="*/ 190536 h 609225"/>
              <a:gd name="connsiteX37" fmla="*/ 175123 w 523934"/>
              <a:gd name="connsiteY37" fmla="*/ 186235 h 609225"/>
              <a:gd name="connsiteX38" fmla="*/ 261393 w 523934"/>
              <a:gd name="connsiteY38" fmla="*/ 0 h 609225"/>
              <a:gd name="connsiteX39" fmla="*/ 344616 w 523934"/>
              <a:gd name="connsiteY39" fmla="*/ 83108 h 609225"/>
              <a:gd name="connsiteX40" fmla="*/ 261393 w 523934"/>
              <a:gd name="connsiteY40" fmla="*/ 166216 h 609225"/>
              <a:gd name="connsiteX41" fmla="*/ 178170 w 523934"/>
              <a:gd name="connsiteY41" fmla="*/ 83108 h 609225"/>
              <a:gd name="connsiteX42" fmla="*/ 261393 w 523934"/>
              <a:gd name="connsiteY42" fmla="*/ 0 h 60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23934" h="609225">
                <a:moveTo>
                  <a:pt x="193784" y="190536"/>
                </a:moveTo>
                <a:lnTo>
                  <a:pt x="193784" y="227817"/>
                </a:lnTo>
                <a:lnTo>
                  <a:pt x="205267" y="227817"/>
                </a:lnTo>
                <a:lnTo>
                  <a:pt x="205267" y="273700"/>
                </a:lnTo>
                <a:lnTo>
                  <a:pt x="193784" y="273700"/>
                </a:lnTo>
                <a:lnTo>
                  <a:pt x="193784" y="283737"/>
                </a:lnTo>
                <a:lnTo>
                  <a:pt x="256943" y="295208"/>
                </a:lnTo>
                <a:lnTo>
                  <a:pt x="320102" y="283737"/>
                </a:lnTo>
                <a:lnTo>
                  <a:pt x="320102" y="273700"/>
                </a:lnTo>
                <a:lnTo>
                  <a:pt x="308619" y="273700"/>
                </a:lnTo>
                <a:lnTo>
                  <a:pt x="308619" y="227817"/>
                </a:lnTo>
                <a:lnTo>
                  <a:pt x="320102" y="227817"/>
                </a:lnTo>
                <a:lnTo>
                  <a:pt x="320102" y="190536"/>
                </a:lnTo>
                <a:lnTo>
                  <a:pt x="256943" y="202007"/>
                </a:lnTo>
                <a:close/>
                <a:moveTo>
                  <a:pt x="175123" y="167594"/>
                </a:moveTo>
                <a:lnTo>
                  <a:pt x="256943" y="181933"/>
                </a:lnTo>
                <a:lnTo>
                  <a:pt x="340198" y="167594"/>
                </a:lnTo>
                <a:lnTo>
                  <a:pt x="340198" y="184801"/>
                </a:lnTo>
                <a:lnTo>
                  <a:pt x="384697" y="190536"/>
                </a:lnTo>
                <a:lnTo>
                  <a:pt x="394745" y="227817"/>
                </a:lnTo>
                <a:lnTo>
                  <a:pt x="409099" y="273700"/>
                </a:lnTo>
                <a:lnTo>
                  <a:pt x="348811" y="273700"/>
                </a:lnTo>
                <a:lnTo>
                  <a:pt x="350246" y="308113"/>
                </a:lnTo>
                <a:lnTo>
                  <a:pt x="523934" y="308113"/>
                </a:lnTo>
                <a:lnTo>
                  <a:pt x="523934" y="376939"/>
                </a:lnTo>
                <a:lnTo>
                  <a:pt x="482306" y="376939"/>
                </a:lnTo>
                <a:lnTo>
                  <a:pt x="482306" y="609225"/>
                </a:lnTo>
                <a:lnTo>
                  <a:pt x="41628" y="609225"/>
                </a:lnTo>
                <a:lnTo>
                  <a:pt x="41628" y="376939"/>
                </a:lnTo>
                <a:lnTo>
                  <a:pt x="0" y="376939"/>
                </a:lnTo>
                <a:lnTo>
                  <a:pt x="0" y="308113"/>
                </a:lnTo>
                <a:lnTo>
                  <a:pt x="170817" y="308113"/>
                </a:lnTo>
                <a:lnTo>
                  <a:pt x="170817" y="273700"/>
                </a:lnTo>
                <a:lnTo>
                  <a:pt x="99045" y="273700"/>
                </a:lnTo>
                <a:lnTo>
                  <a:pt x="104787" y="262229"/>
                </a:lnTo>
                <a:lnTo>
                  <a:pt x="103351" y="262229"/>
                </a:lnTo>
                <a:lnTo>
                  <a:pt x="139237" y="190536"/>
                </a:lnTo>
                <a:lnTo>
                  <a:pt x="175123" y="186235"/>
                </a:lnTo>
                <a:close/>
                <a:moveTo>
                  <a:pt x="261393" y="0"/>
                </a:moveTo>
                <a:cubicBezTo>
                  <a:pt x="307356" y="0"/>
                  <a:pt x="344616" y="37209"/>
                  <a:pt x="344616" y="83108"/>
                </a:cubicBezTo>
                <a:cubicBezTo>
                  <a:pt x="344616" y="129007"/>
                  <a:pt x="307356" y="166216"/>
                  <a:pt x="261393" y="166216"/>
                </a:cubicBezTo>
                <a:cubicBezTo>
                  <a:pt x="215430" y="166216"/>
                  <a:pt x="178170" y="129007"/>
                  <a:pt x="178170" y="83108"/>
                </a:cubicBezTo>
                <a:cubicBezTo>
                  <a:pt x="178170" y="37209"/>
                  <a:pt x="215430" y="0"/>
                  <a:pt x="26139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5F25603-A17B-4901-833F-79A0712C7536}"/>
              </a:ext>
            </a:extLst>
          </p:cNvPr>
          <p:cNvSpPr txBox="1"/>
          <p:nvPr/>
        </p:nvSpPr>
        <p:spPr>
          <a:xfrm>
            <a:off x="7500265" y="15686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造字工房力黑（非商用）常规体" pitchFamily="2" charset="-122"/>
                <a:ea typeface="造字工房力黑（非商用）常规体" pitchFamily="2" charset="-122"/>
              </a:rPr>
              <a:t>经验总结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6FA377A-6E6C-49A5-87A4-54589DB04715}"/>
              </a:ext>
            </a:extLst>
          </p:cNvPr>
          <p:cNvSpPr txBox="1"/>
          <p:nvPr/>
        </p:nvSpPr>
        <p:spPr>
          <a:xfrm>
            <a:off x="3518467" y="15686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造字工房力黑（非商用）常规体" pitchFamily="2" charset="-122"/>
                <a:ea typeface="造字工房力黑（非商用）常规体" pitchFamily="2" charset="-122"/>
              </a:rPr>
              <a:t>方法总结</a:t>
            </a:r>
          </a:p>
        </p:txBody>
      </p:sp>
    </p:spTree>
    <p:extLst>
      <p:ext uri="{BB962C8B-B14F-4D97-AF65-F5344CB8AC3E}">
        <p14:creationId xmlns:p14="http://schemas.microsoft.com/office/powerpoint/2010/main" val="1312363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9A8E8B-458A-4372-9030-D37D27CDF312}"/>
              </a:ext>
            </a:extLst>
          </p:cNvPr>
          <p:cNvSpPr txBox="1"/>
          <p:nvPr/>
        </p:nvSpPr>
        <p:spPr>
          <a:xfrm>
            <a:off x="695325" y="2304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问题及改进方案</a:t>
            </a:r>
          </a:p>
        </p:txBody>
      </p:sp>
      <p:sp>
        <p:nvSpPr>
          <p:cNvPr id="4" name="išḻíḍê">
            <a:extLst>
              <a:ext uri="{FF2B5EF4-FFF2-40B4-BE49-F238E27FC236}">
                <a16:creationId xmlns:a16="http://schemas.microsoft.com/office/drawing/2014/main" id="{255076C3-D0BD-4A48-B03B-E3E7841EB4B7}"/>
              </a:ext>
            </a:extLst>
          </p:cNvPr>
          <p:cNvSpPr/>
          <p:nvPr/>
        </p:nvSpPr>
        <p:spPr bwMode="auto">
          <a:xfrm>
            <a:off x="6038010" y="790235"/>
            <a:ext cx="289245" cy="6167154"/>
          </a:xfrm>
          <a:custGeom>
            <a:avLst/>
            <a:gdLst>
              <a:gd name="T0" fmla="*/ 0 w 109"/>
              <a:gd name="T1" fmla="*/ 2268 h 2288"/>
              <a:gd name="T2" fmla="*/ 0 w 109"/>
              <a:gd name="T3" fmla="*/ 27 h 2288"/>
              <a:gd name="T4" fmla="*/ 109 w 109"/>
              <a:gd name="T5" fmla="*/ 27 h 2288"/>
              <a:gd name="T6" fmla="*/ 109 w 109"/>
              <a:gd name="T7" fmla="*/ 2268 h 2288"/>
              <a:gd name="T8" fmla="*/ 0 w 109"/>
              <a:gd name="T9" fmla="*/ 2268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2288">
                <a:moveTo>
                  <a:pt x="0" y="2268"/>
                </a:move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50" y="0"/>
                  <a:pt x="109" y="27"/>
                </a:cubicBezTo>
                <a:cubicBezTo>
                  <a:pt x="109" y="2268"/>
                  <a:pt x="109" y="2268"/>
                  <a:pt x="109" y="2268"/>
                </a:cubicBezTo>
                <a:cubicBezTo>
                  <a:pt x="109" y="2268"/>
                  <a:pt x="64" y="2288"/>
                  <a:pt x="0" y="226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5" name="is1iḋe">
            <a:extLst>
              <a:ext uri="{FF2B5EF4-FFF2-40B4-BE49-F238E27FC236}">
                <a16:creationId xmlns:a16="http://schemas.microsoft.com/office/drawing/2014/main" id="{885F5F4E-4055-4697-9068-E4566905EDF6}"/>
              </a:ext>
            </a:extLst>
          </p:cNvPr>
          <p:cNvSpPr/>
          <p:nvPr/>
        </p:nvSpPr>
        <p:spPr bwMode="auto">
          <a:xfrm flipH="1">
            <a:off x="4922018" y="1170695"/>
            <a:ext cx="1112235" cy="490338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dist="38100" dir="8100000" algn="tr" rotWithShape="0">
              <a:schemeClr val="accent1">
                <a:lumMod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7" name="iş1íďè">
            <a:extLst>
              <a:ext uri="{FF2B5EF4-FFF2-40B4-BE49-F238E27FC236}">
                <a16:creationId xmlns:a16="http://schemas.microsoft.com/office/drawing/2014/main" id="{EC22C3E0-5577-49A7-A922-78611170714C}"/>
              </a:ext>
            </a:extLst>
          </p:cNvPr>
          <p:cNvSpPr/>
          <p:nvPr/>
        </p:nvSpPr>
        <p:spPr bwMode="auto">
          <a:xfrm>
            <a:off x="5195790" y="3040481"/>
            <a:ext cx="328710" cy="296418"/>
          </a:xfrm>
          <a:custGeom>
            <a:avLst/>
            <a:gdLst>
              <a:gd name="connsiteX0" fmla="*/ 521432 w 608344"/>
              <a:gd name="connsiteY0" fmla="*/ 370453 h 548582"/>
              <a:gd name="connsiteX1" fmla="*/ 465737 w 608344"/>
              <a:gd name="connsiteY1" fmla="*/ 425787 h 548582"/>
              <a:gd name="connsiteX2" fmla="*/ 442491 w 608344"/>
              <a:gd name="connsiteY2" fmla="*/ 402479 h 548582"/>
              <a:gd name="connsiteX3" fmla="*/ 418201 w 608344"/>
              <a:gd name="connsiteY3" fmla="*/ 426545 h 548582"/>
              <a:gd name="connsiteX4" fmla="*/ 441447 w 608344"/>
              <a:gd name="connsiteY4" fmla="*/ 449948 h 548582"/>
              <a:gd name="connsiteX5" fmla="*/ 465642 w 608344"/>
              <a:gd name="connsiteY5" fmla="*/ 474204 h 548582"/>
              <a:gd name="connsiteX6" fmla="*/ 489932 w 608344"/>
              <a:gd name="connsiteY6" fmla="*/ 450043 h 548582"/>
              <a:gd name="connsiteX7" fmla="*/ 545532 w 608344"/>
              <a:gd name="connsiteY7" fmla="*/ 394709 h 548582"/>
              <a:gd name="connsiteX8" fmla="*/ 481962 w 608344"/>
              <a:gd name="connsiteY8" fmla="*/ 296170 h 548582"/>
              <a:gd name="connsiteX9" fmla="*/ 608344 w 608344"/>
              <a:gd name="connsiteY9" fmla="*/ 422376 h 548582"/>
              <a:gd name="connsiteX10" fmla="*/ 481962 w 608344"/>
              <a:gd name="connsiteY10" fmla="*/ 548582 h 548582"/>
              <a:gd name="connsiteX11" fmla="*/ 355579 w 608344"/>
              <a:gd name="connsiteY11" fmla="*/ 422376 h 548582"/>
              <a:gd name="connsiteX12" fmla="*/ 481962 w 608344"/>
              <a:gd name="connsiteY12" fmla="*/ 296170 h 548582"/>
              <a:gd name="connsiteX13" fmla="*/ 255835 w 608344"/>
              <a:gd name="connsiteY13" fmla="*/ 446 h 548582"/>
              <a:gd name="connsiteX14" fmla="*/ 317801 w 608344"/>
              <a:gd name="connsiteY14" fmla="*/ 13616 h 548582"/>
              <a:gd name="connsiteX15" fmla="*/ 348072 w 608344"/>
              <a:gd name="connsiteY15" fmla="*/ 41661 h 548582"/>
              <a:gd name="connsiteX16" fmla="*/ 381190 w 608344"/>
              <a:gd name="connsiteY16" fmla="*/ 146831 h 548582"/>
              <a:gd name="connsiteX17" fmla="*/ 378913 w 608344"/>
              <a:gd name="connsiteY17" fmla="*/ 156211 h 548582"/>
              <a:gd name="connsiteX18" fmla="*/ 387833 w 608344"/>
              <a:gd name="connsiteY18" fmla="*/ 200458 h 548582"/>
              <a:gd name="connsiteX19" fmla="*/ 366387 w 608344"/>
              <a:gd name="connsiteY19" fmla="*/ 237694 h 548582"/>
              <a:gd name="connsiteX20" fmla="*/ 351393 w 608344"/>
              <a:gd name="connsiteY20" fmla="*/ 278720 h 548582"/>
              <a:gd name="connsiteX21" fmla="*/ 351393 w 608344"/>
              <a:gd name="connsiteY21" fmla="*/ 322873 h 548582"/>
              <a:gd name="connsiteX22" fmla="*/ 317611 w 608344"/>
              <a:gd name="connsiteY22" fmla="*/ 422358 h 548582"/>
              <a:gd name="connsiteX23" fmla="*/ 376635 w 608344"/>
              <a:gd name="connsiteY23" fmla="*/ 548088 h 548582"/>
              <a:gd name="connsiteX24" fmla="*/ 26855 w 608344"/>
              <a:gd name="connsiteY24" fmla="*/ 548088 h 548582"/>
              <a:gd name="connsiteX25" fmla="*/ 0 w 608344"/>
              <a:gd name="connsiteY25" fmla="*/ 521274 h 548582"/>
              <a:gd name="connsiteX26" fmla="*/ 0 w 608344"/>
              <a:gd name="connsiteY26" fmla="*/ 473806 h 548582"/>
              <a:gd name="connsiteX27" fmla="*/ 19453 w 608344"/>
              <a:gd name="connsiteY27" fmla="*/ 432969 h 548582"/>
              <a:gd name="connsiteX28" fmla="*/ 173751 w 608344"/>
              <a:gd name="connsiteY28" fmla="*/ 334242 h 548582"/>
              <a:gd name="connsiteX29" fmla="*/ 176408 w 608344"/>
              <a:gd name="connsiteY29" fmla="*/ 329884 h 548582"/>
              <a:gd name="connsiteX30" fmla="*/ 176408 w 608344"/>
              <a:gd name="connsiteY30" fmla="*/ 278720 h 548582"/>
              <a:gd name="connsiteX31" fmla="*/ 161320 w 608344"/>
              <a:gd name="connsiteY31" fmla="*/ 237694 h 548582"/>
              <a:gd name="connsiteX32" fmla="*/ 139969 w 608344"/>
              <a:gd name="connsiteY32" fmla="*/ 200458 h 548582"/>
              <a:gd name="connsiteX33" fmla="*/ 148320 w 608344"/>
              <a:gd name="connsiteY33" fmla="*/ 156211 h 548582"/>
              <a:gd name="connsiteX34" fmla="*/ 146042 w 608344"/>
              <a:gd name="connsiteY34" fmla="*/ 146736 h 548582"/>
              <a:gd name="connsiteX35" fmla="*/ 145758 w 608344"/>
              <a:gd name="connsiteY35" fmla="*/ 95099 h 548582"/>
              <a:gd name="connsiteX36" fmla="*/ 176029 w 608344"/>
              <a:gd name="connsiteY36" fmla="*/ 42135 h 548582"/>
              <a:gd name="connsiteX37" fmla="*/ 203928 w 608344"/>
              <a:gd name="connsiteY37" fmla="*/ 19017 h 548582"/>
              <a:gd name="connsiteX38" fmla="*/ 231162 w 608344"/>
              <a:gd name="connsiteY38" fmla="*/ 5089 h 548582"/>
              <a:gd name="connsiteX39" fmla="*/ 255835 w 608344"/>
              <a:gd name="connsiteY39" fmla="*/ 446 h 54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344" h="548582">
                <a:moveTo>
                  <a:pt x="521432" y="370453"/>
                </a:moveTo>
                <a:lnTo>
                  <a:pt x="465737" y="425787"/>
                </a:lnTo>
                <a:lnTo>
                  <a:pt x="442491" y="402479"/>
                </a:lnTo>
                <a:lnTo>
                  <a:pt x="418201" y="426545"/>
                </a:lnTo>
                <a:lnTo>
                  <a:pt x="441447" y="449948"/>
                </a:lnTo>
                <a:lnTo>
                  <a:pt x="465642" y="474204"/>
                </a:lnTo>
                <a:lnTo>
                  <a:pt x="489932" y="450043"/>
                </a:lnTo>
                <a:lnTo>
                  <a:pt x="545532" y="394709"/>
                </a:lnTo>
                <a:close/>
                <a:moveTo>
                  <a:pt x="481962" y="296170"/>
                </a:moveTo>
                <a:cubicBezTo>
                  <a:pt x="551795" y="296170"/>
                  <a:pt x="608344" y="352641"/>
                  <a:pt x="608344" y="422376"/>
                </a:cubicBezTo>
                <a:cubicBezTo>
                  <a:pt x="608344" y="492111"/>
                  <a:pt x="551795" y="548582"/>
                  <a:pt x="481962" y="548582"/>
                </a:cubicBezTo>
                <a:cubicBezTo>
                  <a:pt x="412129" y="548582"/>
                  <a:pt x="355579" y="492111"/>
                  <a:pt x="355579" y="422376"/>
                </a:cubicBezTo>
                <a:cubicBezTo>
                  <a:pt x="355579" y="352641"/>
                  <a:pt x="412129" y="296170"/>
                  <a:pt x="481962" y="296170"/>
                </a:cubicBezTo>
                <a:close/>
                <a:moveTo>
                  <a:pt x="255835" y="446"/>
                </a:moveTo>
                <a:cubicBezTo>
                  <a:pt x="282785" y="-1828"/>
                  <a:pt x="303187" y="4899"/>
                  <a:pt x="317801" y="13616"/>
                </a:cubicBezTo>
                <a:cubicBezTo>
                  <a:pt x="339721" y="25744"/>
                  <a:pt x="348072" y="41661"/>
                  <a:pt x="348072" y="41661"/>
                </a:cubicBezTo>
                <a:cubicBezTo>
                  <a:pt x="348072" y="41661"/>
                  <a:pt x="398176" y="45167"/>
                  <a:pt x="381190" y="146831"/>
                </a:cubicBezTo>
                <a:cubicBezTo>
                  <a:pt x="380621" y="149863"/>
                  <a:pt x="379862" y="153085"/>
                  <a:pt x="378913" y="156211"/>
                </a:cubicBezTo>
                <a:cubicBezTo>
                  <a:pt x="388592" y="156211"/>
                  <a:pt x="398271" y="163507"/>
                  <a:pt x="387833" y="200458"/>
                </a:cubicBezTo>
                <a:cubicBezTo>
                  <a:pt x="379672" y="229262"/>
                  <a:pt x="372080" y="237221"/>
                  <a:pt x="366387" y="237694"/>
                </a:cubicBezTo>
                <a:cubicBezTo>
                  <a:pt x="364394" y="250675"/>
                  <a:pt x="359175" y="265076"/>
                  <a:pt x="351393" y="278720"/>
                </a:cubicBezTo>
                <a:lnTo>
                  <a:pt x="351393" y="322873"/>
                </a:lnTo>
                <a:cubicBezTo>
                  <a:pt x="330232" y="350539"/>
                  <a:pt x="317611" y="385027"/>
                  <a:pt x="317611" y="422358"/>
                </a:cubicBezTo>
                <a:cubicBezTo>
                  <a:pt x="317611" y="472764"/>
                  <a:pt x="340480" y="518053"/>
                  <a:pt x="376635" y="548088"/>
                </a:cubicBezTo>
                <a:lnTo>
                  <a:pt x="26855" y="548088"/>
                </a:lnTo>
                <a:cubicBezTo>
                  <a:pt x="12052" y="548088"/>
                  <a:pt x="0" y="536055"/>
                  <a:pt x="0" y="521274"/>
                </a:cubicBezTo>
                <a:lnTo>
                  <a:pt x="0" y="473806"/>
                </a:lnTo>
                <a:cubicBezTo>
                  <a:pt x="0" y="457983"/>
                  <a:pt x="7212" y="443013"/>
                  <a:pt x="19453" y="432969"/>
                </a:cubicBezTo>
                <a:cubicBezTo>
                  <a:pt x="86638" y="377921"/>
                  <a:pt x="159043" y="341443"/>
                  <a:pt x="173751" y="334242"/>
                </a:cubicBezTo>
                <a:cubicBezTo>
                  <a:pt x="175365" y="333484"/>
                  <a:pt x="176408" y="331779"/>
                  <a:pt x="176408" y="329884"/>
                </a:cubicBezTo>
                <a:lnTo>
                  <a:pt x="176408" y="278720"/>
                </a:lnTo>
                <a:cubicBezTo>
                  <a:pt x="168437" y="265076"/>
                  <a:pt x="163313" y="250675"/>
                  <a:pt x="161320" y="237694"/>
                </a:cubicBezTo>
                <a:cubicBezTo>
                  <a:pt x="155627" y="237221"/>
                  <a:pt x="148035" y="229072"/>
                  <a:pt x="139969" y="200458"/>
                </a:cubicBezTo>
                <a:cubicBezTo>
                  <a:pt x="129531" y="164170"/>
                  <a:pt x="138925" y="156496"/>
                  <a:pt x="148320" y="156211"/>
                </a:cubicBezTo>
                <a:cubicBezTo>
                  <a:pt x="147371" y="153085"/>
                  <a:pt x="146612" y="149863"/>
                  <a:pt x="146042" y="146736"/>
                </a:cubicBezTo>
                <a:cubicBezTo>
                  <a:pt x="142436" y="128450"/>
                  <a:pt x="141487" y="111396"/>
                  <a:pt x="145758" y="95099"/>
                </a:cubicBezTo>
                <a:cubicBezTo>
                  <a:pt x="150787" y="73212"/>
                  <a:pt x="162744" y="55684"/>
                  <a:pt x="176029" y="42135"/>
                </a:cubicBezTo>
                <a:cubicBezTo>
                  <a:pt x="184379" y="33134"/>
                  <a:pt x="193869" y="25459"/>
                  <a:pt x="203928" y="19017"/>
                </a:cubicBezTo>
                <a:cubicBezTo>
                  <a:pt x="212183" y="13332"/>
                  <a:pt x="221293" y="8405"/>
                  <a:pt x="231162" y="5089"/>
                </a:cubicBezTo>
                <a:cubicBezTo>
                  <a:pt x="238849" y="2625"/>
                  <a:pt x="247105" y="825"/>
                  <a:pt x="255835" y="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wrap="square" lIns="91440" tIns="45720" rIns="91440" bIns="45720" anchor="ctr">
            <a:normAutofit fontScale="8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9" name="ïśḻïḍe">
            <a:extLst>
              <a:ext uri="{FF2B5EF4-FFF2-40B4-BE49-F238E27FC236}">
                <a16:creationId xmlns:a16="http://schemas.microsoft.com/office/drawing/2014/main" id="{97B9187E-0358-4C36-8A52-254D4E620CD3}"/>
              </a:ext>
            </a:extLst>
          </p:cNvPr>
          <p:cNvSpPr/>
          <p:nvPr/>
        </p:nvSpPr>
        <p:spPr bwMode="auto">
          <a:xfrm>
            <a:off x="6369111" y="1183675"/>
            <a:ext cx="1431282" cy="490338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8100000" algn="tr" rotWithShape="0">
              <a:schemeClr val="accent2">
                <a:lumMod val="75000"/>
              </a:schemeClr>
            </a:outerShdw>
          </a:effectLst>
          <a:ex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1" name="iśļiḋé">
            <a:extLst>
              <a:ext uri="{FF2B5EF4-FFF2-40B4-BE49-F238E27FC236}">
                <a16:creationId xmlns:a16="http://schemas.microsoft.com/office/drawing/2014/main" id="{F34F01F5-4E61-464D-913D-2184BE5B8805}"/>
              </a:ext>
            </a:extLst>
          </p:cNvPr>
          <p:cNvSpPr/>
          <p:nvPr/>
        </p:nvSpPr>
        <p:spPr bwMode="auto">
          <a:xfrm>
            <a:off x="7865743" y="3895728"/>
            <a:ext cx="259906" cy="328710"/>
          </a:xfrm>
          <a:custGeom>
            <a:avLst/>
            <a:gdLst>
              <a:gd name="connsiteX0" fmla="*/ 147390 w 478363"/>
              <a:gd name="connsiteY0" fmla="*/ 384975 h 604998"/>
              <a:gd name="connsiteX1" fmla="*/ 120362 w 478363"/>
              <a:gd name="connsiteY1" fmla="*/ 463235 h 604998"/>
              <a:gd name="connsiteX2" fmla="*/ 157397 w 478363"/>
              <a:gd name="connsiteY2" fmla="*/ 460340 h 604998"/>
              <a:gd name="connsiteX3" fmla="*/ 239173 w 478363"/>
              <a:gd name="connsiteY3" fmla="*/ 560851 h 604998"/>
              <a:gd name="connsiteX4" fmla="*/ 239188 w 478363"/>
              <a:gd name="connsiteY4" fmla="*/ 560895 h 604998"/>
              <a:gd name="connsiteX5" fmla="*/ 239194 w 478363"/>
              <a:gd name="connsiteY5" fmla="*/ 560877 h 604998"/>
              <a:gd name="connsiteX6" fmla="*/ 239228 w 478363"/>
              <a:gd name="connsiteY6" fmla="*/ 560919 h 604998"/>
              <a:gd name="connsiteX7" fmla="*/ 320966 w 478363"/>
              <a:gd name="connsiteY7" fmla="*/ 460433 h 604998"/>
              <a:gd name="connsiteX8" fmla="*/ 358001 w 478363"/>
              <a:gd name="connsiteY8" fmla="*/ 463328 h 604998"/>
              <a:gd name="connsiteX9" fmla="*/ 331441 w 478363"/>
              <a:gd name="connsiteY9" fmla="*/ 385162 h 604998"/>
              <a:gd name="connsiteX10" fmla="*/ 345843 w 478363"/>
              <a:gd name="connsiteY10" fmla="*/ 392726 h 604998"/>
              <a:gd name="connsiteX11" fmla="*/ 430012 w 478363"/>
              <a:gd name="connsiteY11" fmla="*/ 434191 h 604998"/>
              <a:gd name="connsiteX12" fmla="*/ 471910 w 478363"/>
              <a:gd name="connsiteY12" fmla="*/ 489570 h 604998"/>
              <a:gd name="connsiteX13" fmla="*/ 478363 w 478363"/>
              <a:gd name="connsiteY13" fmla="*/ 525338 h 604998"/>
              <a:gd name="connsiteX14" fmla="*/ 239228 w 478363"/>
              <a:gd name="connsiteY14" fmla="*/ 604998 h 604998"/>
              <a:gd name="connsiteX15" fmla="*/ 0 w 478363"/>
              <a:gd name="connsiteY15" fmla="*/ 525338 h 604998"/>
              <a:gd name="connsiteX16" fmla="*/ 6547 w 478363"/>
              <a:gd name="connsiteY16" fmla="*/ 489570 h 604998"/>
              <a:gd name="connsiteX17" fmla="*/ 48444 w 478363"/>
              <a:gd name="connsiteY17" fmla="*/ 434191 h 604998"/>
              <a:gd name="connsiteX18" fmla="*/ 130556 w 478363"/>
              <a:gd name="connsiteY18" fmla="*/ 393567 h 604998"/>
              <a:gd name="connsiteX19" fmla="*/ 229992 w 478363"/>
              <a:gd name="connsiteY19" fmla="*/ 14 h 604998"/>
              <a:gd name="connsiteX20" fmla="*/ 286137 w 478363"/>
              <a:gd name="connsiteY20" fmla="*/ 23255 h 604998"/>
              <a:gd name="connsiteX21" fmla="*/ 374985 w 478363"/>
              <a:gd name="connsiteY21" fmla="*/ 195621 h 604998"/>
              <a:gd name="connsiteX22" fmla="*/ 418100 w 478363"/>
              <a:gd name="connsiteY22" fmla="*/ 306081 h 604998"/>
              <a:gd name="connsiteX23" fmla="*/ 305777 w 478363"/>
              <a:gd name="connsiteY23" fmla="*/ 340535 h 604998"/>
              <a:gd name="connsiteX24" fmla="*/ 305777 w 478363"/>
              <a:gd name="connsiteY24" fmla="*/ 364625 h 604998"/>
              <a:gd name="connsiteX25" fmla="*/ 305871 w 478363"/>
              <a:gd name="connsiteY25" fmla="*/ 366306 h 604998"/>
              <a:gd name="connsiteX26" fmla="*/ 239194 w 478363"/>
              <a:gd name="connsiteY26" fmla="*/ 560877 h 604998"/>
              <a:gd name="connsiteX27" fmla="*/ 239173 w 478363"/>
              <a:gd name="connsiteY27" fmla="*/ 560851 h 604998"/>
              <a:gd name="connsiteX28" fmla="*/ 172318 w 478363"/>
              <a:gd name="connsiteY28" fmla="*/ 365933 h 604998"/>
              <a:gd name="connsiteX29" fmla="*/ 172318 w 478363"/>
              <a:gd name="connsiteY29" fmla="*/ 341282 h 604998"/>
              <a:gd name="connsiteX30" fmla="*/ 58499 w 478363"/>
              <a:gd name="connsiteY30" fmla="*/ 304493 h 604998"/>
              <a:gd name="connsiteX31" fmla="*/ 105635 w 478363"/>
              <a:gd name="connsiteY31" fmla="*/ 171251 h 604998"/>
              <a:gd name="connsiteX32" fmla="*/ 186440 w 478363"/>
              <a:gd name="connsiteY32" fmla="*/ 8315 h 604998"/>
              <a:gd name="connsiteX33" fmla="*/ 229992 w 478363"/>
              <a:gd name="connsiteY33" fmla="*/ 14 h 60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78363" h="604998">
                <a:moveTo>
                  <a:pt x="147390" y="384975"/>
                </a:moveTo>
                <a:lnTo>
                  <a:pt x="120362" y="463235"/>
                </a:lnTo>
                <a:lnTo>
                  <a:pt x="157397" y="460340"/>
                </a:lnTo>
                <a:lnTo>
                  <a:pt x="239173" y="560851"/>
                </a:lnTo>
                <a:lnTo>
                  <a:pt x="239188" y="560895"/>
                </a:lnTo>
                <a:lnTo>
                  <a:pt x="239194" y="560877"/>
                </a:lnTo>
                <a:lnTo>
                  <a:pt x="239228" y="560919"/>
                </a:lnTo>
                <a:lnTo>
                  <a:pt x="320966" y="460433"/>
                </a:lnTo>
                <a:lnTo>
                  <a:pt x="358001" y="463328"/>
                </a:lnTo>
                <a:lnTo>
                  <a:pt x="331441" y="385162"/>
                </a:lnTo>
                <a:cubicBezTo>
                  <a:pt x="336210" y="387777"/>
                  <a:pt x="340980" y="390392"/>
                  <a:pt x="345843" y="392726"/>
                </a:cubicBezTo>
                <a:lnTo>
                  <a:pt x="430012" y="434191"/>
                </a:lnTo>
                <a:cubicBezTo>
                  <a:pt x="451896" y="445024"/>
                  <a:pt x="467514" y="465569"/>
                  <a:pt x="471910" y="489570"/>
                </a:cubicBezTo>
                <a:lnTo>
                  <a:pt x="478363" y="525338"/>
                </a:lnTo>
                <a:cubicBezTo>
                  <a:pt x="416265" y="574647"/>
                  <a:pt x="332002" y="604998"/>
                  <a:pt x="239228" y="604998"/>
                </a:cubicBezTo>
                <a:cubicBezTo>
                  <a:pt x="146455" y="604998"/>
                  <a:pt x="62098" y="574647"/>
                  <a:pt x="0" y="525338"/>
                </a:cubicBezTo>
                <a:lnTo>
                  <a:pt x="6547" y="489570"/>
                </a:lnTo>
                <a:cubicBezTo>
                  <a:pt x="10849" y="465569"/>
                  <a:pt x="26467" y="445024"/>
                  <a:pt x="48444" y="434191"/>
                </a:cubicBezTo>
                <a:lnTo>
                  <a:pt x="130556" y="393567"/>
                </a:lnTo>
                <a:close/>
                <a:moveTo>
                  <a:pt x="229992" y="14"/>
                </a:moveTo>
                <a:cubicBezTo>
                  <a:pt x="267356" y="670"/>
                  <a:pt x="286137" y="23255"/>
                  <a:pt x="286137" y="23255"/>
                </a:cubicBezTo>
                <a:cubicBezTo>
                  <a:pt x="363108" y="16159"/>
                  <a:pt x="384431" y="100007"/>
                  <a:pt x="374985" y="195621"/>
                </a:cubicBezTo>
                <a:cubicBezTo>
                  <a:pt x="365446" y="291141"/>
                  <a:pt x="418100" y="306081"/>
                  <a:pt x="418100" y="306081"/>
                </a:cubicBezTo>
                <a:cubicBezTo>
                  <a:pt x="381906" y="342963"/>
                  <a:pt x="305777" y="340535"/>
                  <a:pt x="305777" y="340535"/>
                </a:cubicBezTo>
                <a:lnTo>
                  <a:pt x="305777" y="364625"/>
                </a:lnTo>
                <a:lnTo>
                  <a:pt x="305871" y="366306"/>
                </a:lnTo>
                <a:lnTo>
                  <a:pt x="239194" y="560877"/>
                </a:lnTo>
                <a:lnTo>
                  <a:pt x="239173" y="560851"/>
                </a:lnTo>
                <a:lnTo>
                  <a:pt x="172318" y="365933"/>
                </a:lnTo>
                <a:lnTo>
                  <a:pt x="172318" y="341282"/>
                </a:lnTo>
                <a:cubicBezTo>
                  <a:pt x="84405" y="342029"/>
                  <a:pt x="58499" y="304493"/>
                  <a:pt x="58499" y="304493"/>
                </a:cubicBezTo>
                <a:cubicBezTo>
                  <a:pt x="58499" y="304493"/>
                  <a:pt x="108722" y="303746"/>
                  <a:pt x="105635" y="171251"/>
                </a:cubicBezTo>
                <a:cubicBezTo>
                  <a:pt x="102455" y="38755"/>
                  <a:pt x="163620" y="16999"/>
                  <a:pt x="186440" y="8315"/>
                </a:cubicBezTo>
                <a:cubicBezTo>
                  <a:pt x="203017" y="2013"/>
                  <a:pt x="217537" y="-205"/>
                  <a:pt x="229992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6" name="iṧ1idé">
            <a:extLst>
              <a:ext uri="{FF2B5EF4-FFF2-40B4-BE49-F238E27FC236}">
                <a16:creationId xmlns:a16="http://schemas.microsoft.com/office/drawing/2014/main" id="{05E5A7FB-55F8-4252-AF4D-4CD8BADDA0F2}"/>
              </a:ext>
            </a:extLst>
          </p:cNvPr>
          <p:cNvSpPr/>
          <p:nvPr/>
        </p:nvSpPr>
        <p:spPr bwMode="auto">
          <a:xfrm>
            <a:off x="5996152" y="1060070"/>
            <a:ext cx="376723" cy="750457"/>
          </a:xfrm>
          <a:custGeom>
            <a:avLst/>
            <a:gdLst>
              <a:gd name="T0" fmla="*/ 0 w 150"/>
              <a:gd name="T1" fmla="*/ 289 h 301"/>
              <a:gd name="T2" fmla="*/ 150 w 150"/>
              <a:gd name="T3" fmla="*/ 289 h 301"/>
              <a:gd name="T4" fmla="*/ 150 w 150"/>
              <a:gd name="T5" fmla="*/ 15 h 301"/>
              <a:gd name="T6" fmla="*/ 0 w 150"/>
              <a:gd name="T7" fmla="*/ 15 h 301"/>
              <a:gd name="T8" fmla="*/ 0 w 150"/>
              <a:gd name="T9" fmla="*/ 289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301">
                <a:moveTo>
                  <a:pt x="0" y="289"/>
                </a:moveTo>
                <a:cubicBezTo>
                  <a:pt x="0" y="289"/>
                  <a:pt x="81" y="301"/>
                  <a:pt x="150" y="289"/>
                </a:cubicBezTo>
                <a:cubicBezTo>
                  <a:pt x="150" y="15"/>
                  <a:pt x="150" y="15"/>
                  <a:pt x="150" y="15"/>
                </a:cubicBezTo>
                <a:cubicBezTo>
                  <a:pt x="150" y="15"/>
                  <a:pt x="82" y="0"/>
                  <a:pt x="0" y="15"/>
                </a:cubicBezTo>
                <a:lnTo>
                  <a:pt x="0" y="28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0587AC-3C3F-4966-B19F-D87EA25F0698}"/>
              </a:ext>
            </a:extLst>
          </p:cNvPr>
          <p:cNvSpPr txBox="1"/>
          <p:nvPr/>
        </p:nvSpPr>
        <p:spPr>
          <a:xfrm>
            <a:off x="3643203" y="12158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造字工房力黑（非商用）常规体" pitchFamily="2" charset="-122"/>
                <a:ea typeface="造字工房力黑（非商用）常规体" pitchFamily="2" charset="-122"/>
              </a:rPr>
              <a:t>问题归纳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B23BE2-CB32-4696-9A1E-788EA04FAB81}"/>
              </a:ext>
            </a:extLst>
          </p:cNvPr>
          <p:cNvSpPr txBox="1"/>
          <p:nvPr/>
        </p:nvSpPr>
        <p:spPr>
          <a:xfrm>
            <a:off x="7865743" y="12158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造字工房力黑（非商用）常规体" pitchFamily="2" charset="-122"/>
                <a:ea typeface="造字工房力黑（非商用）常规体" pitchFamily="2" charset="-122"/>
              </a:rPr>
              <a:t>解决方案</a:t>
            </a:r>
          </a:p>
        </p:txBody>
      </p:sp>
      <p:sp>
        <p:nvSpPr>
          <p:cNvPr id="19" name="iş1íďè">
            <a:extLst>
              <a:ext uri="{FF2B5EF4-FFF2-40B4-BE49-F238E27FC236}">
                <a16:creationId xmlns:a16="http://schemas.microsoft.com/office/drawing/2014/main" id="{0474F04F-3D3C-467A-AAC8-743CAFBB3801}"/>
              </a:ext>
            </a:extLst>
          </p:cNvPr>
          <p:cNvSpPr/>
          <p:nvPr/>
        </p:nvSpPr>
        <p:spPr bwMode="auto">
          <a:xfrm>
            <a:off x="7118299" y="1280635"/>
            <a:ext cx="328710" cy="296418"/>
          </a:xfrm>
          <a:custGeom>
            <a:avLst/>
            <a:gdLst>
              <a:gd name="connsiteX0" fmla="*/ 521432 w 608344"/>
              <a:gd name="connsiteY0" fmla="*/ 370453 h 548582"/>
              <a:gd name="connsiteX1" fmla="*/ 465737 w 608344"/>
              <a:gd name="connsiteY1" fmla="*/ 425787 h 548582"/>
              <a:gd name="connsiteX2" fmla="*/ 442491 w 608344"/>
              <a:gd name="connsiteY2" fmla="*/ 402479 h 548582"/>
              <a:gd name="connsiteX3" fmla="*/ 418201 w 608344"/>
              <a:gd name="connsiteY3" fmla="*/ 426545 h 548582"/>
              <a:gd name="connsiteX4" fmla="*/ 441447 w 608344"/>
              <a:gd name="connsiteY4" fmla="*/ 449948 h 548582"/>
              <a:gd name="connsiteX5" fmla="*/ 465642 w 608344"/>
              <a:gd name="connsiteY5" fmla="*/ 474204 h 548582"/>
              <a:gd name="connsiteX6" fmla="*/ 489932 w 608344"/>
              <a:gd name="connsiteY6" fmla="*/ 450043 h 548582"/>
              <a:gd name="connsiteX7" fmla="*/ 545532 w 608344"/>
              <a:gd name="connsiteY7" fmla="*/ 394709 h 548582"/>
              <a:gd name="connsiteX8" fmla="*/ 481962 w 608344"/>
              <a:gd name="connsiteY8" fmla="*/ 296170 h 548582"/>
              <a:gd name="connsiteX9" fmla="*/ 608344 w 608344"/>
              <a:gd name="connsiteY9" fmla="*/ 422376 h 548582"/>
              <a:gd name="connsiteX10" fmla="*/ 481962 w 608344"/>
              <a:gd name="connsiteY10" fmla="*/ 548582 h 548582"/>
              <a:gd name="connsiteX11" fmla="*/ 355579 w 608344"/>
              <a:gd name="connsiteY11" fmla="*/ 422376 h 548582"/>
              <a:gd name="connsiteX12" fmla="*/ 481962 w 608344"/>
              <a:gd name="connsiteY12" fmla="*/ 296170 h 548582"/>
              <a:gd name="connsiteX13" fmla="*/ 255835 w 608344"/>
              <a:gd name="connsiteY13" fmla="*/ 446 h 548582"/>
              <a:gd name="connsiteX14" fmla="*/ 317801 w 608344"/>
              <a:gd name="connsiteY14" fmla="*/ 13616 h 548582"/>
              <a:gd name="connsiteX15" fmla="*/ 348072 w 608344"/>
              <a:gd name="connsiteY15" fmla="*/ 41661 h 548582"/>
              <a:gd name="connsiteX16" fmla="*/ 381190 w 608344"/>
              <a:gd name="connsiteY16" fmla="*/ 146831 h 548582"/>
              <a:gd name="connsiteX17" fmla="*/ 378913 w 608344"/>
              <a:gd name="connsiteY17" fmla="*/ 156211 h 548582"/>
              <a:gd name="connsiteX18" fmla="*/ 387833 w 608344"/>
              <a:gd name="connsiteY18" fmla="*/ 200458 h 548582"/>
              <a:gd name="connsiteX19" fmla="*/ 366387 w 608344"/>
              <a:gd name="connsiteY19" fmla="*/ 237694 h 548582"/>
              <a:gd name="connsiteX20" fmla="*/ 351393 w 608344"/>
              <a:gd name="connsiteY20" fmla="*/ 278720 h 548582"/>
              <a:gd name="connsiteX21" fmla="*/ 351393 w 608344"/>
              <a:gd name="connsiteY21" fmla="*/ 322873 h 548582"/>
              <a:gd name="connsiteX22" fmla="*/ 317611 w 608344"/>
              <a:gd name="connsiteY22" fmla="*/ 422358 h 548582"/>
              <a:gd name="connsiteX23" fmla="*/ 376635 w 608344"/>
              <a:gd name="connsiteY23" fmla="*/ 548088 h 548582"/>
              <a:gd name="connsiteX24" fmla="*/ 26855 w 608344"/>
              <a:gd name="connsiteY24" fmla="*/ 548088 h 548582"/>
              <a:gd name="connsiteX25" fmla="*/ 0 w 608344"/>
              <a:gd name="connsiteY25" fmla="*/ 521274 h 548582"/>
              <a:gd name="connsiteX26" fmla="*/ 0 w 608344"/>
              <a:gd name="connsiteY26" fmla="*/ 473806 h 548582"/>
              <a:gd name="connsiteX27" fmla="*/ 19453 w 608344"/>
              <a:gd name="connsiteY27" fmla="*/ 432969 h 548582"/>
              <a:gd name="connsiteX28" fmla="*/ 173751 w 608344"/>
              <a:gd name="connsiteY28" fmla="*/ 334242 h 548582"/>
              <a:gd name="connsiteX29" fmla="*/ 176408 w 608344"/>
              <a:gd name="connsiteY29" fmla="*/ 329884 h 548582"/>
              <a:gd name="connsiteX30" fmla="*/ 176408 w 608344"/>
              <a:gd name="connsiteY30" fmla="*/ 278720 h 548582"/>
              <a:gd name="connsiteX31" fmla="*/ 161320 w 608344"/>
              <a:gd name="connsiteY31" fmla="*/ 237694 h 548582"/>
              <a:gd name="connsiteX32" fmla="*/ 139969 w 608344"/>
              <a:gd name="connsiteY32" fmla="*/ 200458 h 548582"/>
              <a:gd name="connsiteX33" fmla="*/ 148320 w 608344"/>
              <a:gd name="connsiteY33" fmla="*/ 156211 h 548582"/>
              <a:gd name="connsiteX34" fmla="*/ 146042 w 608344"/>
              <a:gd name="connsiteY34" fmla="*/ 146736 h 548582"/>
              <a:gd name="connsiteX35" fmla="*/ 145758 w 608344"/>
              <a:gd name="connsiteY35" fmla="*/ 95099 h 548582"/>
              <a:gd name="connsiteX36" fmla="*/ 176029 w 608344"/>
              <a:gd name="connsiteY36" fmla="*/ 42135 h 548582"/>
              <a:gd name="connsiteX37" fmla="*/ 203928 w 608344"/>
              <a:gd name="connsiteY37" fmla="*/ 19017 h 548582"/>
              <a:gd name="connsiteX38" fmla="*/ 231162 w 608344"/>
              <a:gd name="connsiteY38" fmla="*/ 5089 h 548582"/>
              <a:gd name="connsiteX39" fmla="*/ 255835 w 608344"/>
              <a:gd name="connsiteY39" fmla="*/ 446 h 54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344" h="548582">
                <a:moveTo>
                  <a:pt x="521432" y="370453"/>
                </a:moveTo>
                <a:lnTo>
                  <a:pt x="465737" y="425787"/>
                </a:lnTo>
                <a:lnTo>
                  <a:pt x="442491" y="402479"/>
                </a:lnTo>
                <a:lnTo>
                  <a:pt x="418201" y="426545"/>
                </a:lnTo>
                <a:lnTo>
                  <a:pt x="441447" y="449948"/>
                </a:lnTo>
                <a:lnTo>
                  <a:pt x="465642" y="474204"/>
                </a:lnTo>
                <a:lnTo>
                  <a:pt x="489932" y="450043"/>
                </a:lnTo>
                <a:lnTo>
                  <a:pt x="545532" y="394709"/>
                </a:lnTo>
                <a:close/>
                <a:moveTo>
                  <a:pt x="481962" y="296170"/>
                </a:moveTo>
                <a:cubicBezTo>
                  <a:pt x="551795" y="296170"/>
                  <a:pt x="608344" y="352641"/>
                  <a:pt x="608344" y="422376"/>
                </a:cubicBezTo>
                <a:cubicBezTo>
                  <a:pt x="608344" y="492111"/>
                  <a:pt x="551795" y="548582"/>
                  <a:pt x="481962" y="548582"/>
                </a:cubicBezTo>
                <a:cubicBezTo>
                  <a:pt x="412129" y="548582"/>
                  <a:pt x="355579" y="492111"/>
                  <a:pt x="355579" y="422376"/>
                </a:cubicBezTo>
                <a:cubicBezTo>
                  <a:pt x="355579" y="352641"/>
                  <a:pt x="412129" y="296170"/>
                  <a:pt x="481962" y="296170"/>
                </a:cubicBezTo>
                <a:close/>
                <a:moveTo>
                  <a:pt x="255835" y="446"/>
                </a:moveTo>
                <a:cubicBezTo>
                  <a:pt x="282785" y="-1828"/>
                  <a:pt x="303187" y="4899"/>
                  <a:pt x="317801" y="13616"/>
                </a:cubicBezTo>
                <a:cubicBezTo>
                  <a:pt x="339721" y="25744"/>
                  <a:pt x="348072" y="41661"/>
                  <a:pt x="348072" y="41661"/>
                </a:cubicBezTo>
                <a:cubicBezTo>
                  <a:pt x="348072" y="41661"/>
                  <a:pt x="398176" y="45167"/>
                  <a:pt x="381190" y="146831"/>
                </a:cubicBezTo>
                <a:cubicBezTo>
                  <a:pt x="380621" y="149863"/>
                  <a:pt x="379862" y="153085"/>
                  <a:pt x="378913" y="156211"/>
                </a:cubicBezTo>
                <a:cubicBezTo>
                  <a:pt x="388592" y="156211"/>
                  <a:pt x="398271" y="163507"/>
                  <a:pt x="387833" y="200458"/>
                </a:cubicBezTo>
                <a:cubicBezTo>
                  <a:pt x="379672" y="229262"/>
                  <a:pt x="372080" y="237221"/>
                  <a:pt x="366387" y="237694"/>
                </a:cubicBezTo>
                <a:cubicBezTo>
                  <a:pt x="364394" y="250675"/>
                  <a:pt x="359175" y="265076"/>
                  <a:pt x="351393" y="278720"/>
                </a:cubicBezTo>
                <a:lnTo>
                  <a:pt x="351393" y="322873"/>
                </a:lnTo>
                <a:cubicBezTo>
                  <a:pt x="330232" y="350539"/>
                  <a:pt x="317611" y="385027"/>
                  <a:pt x="317611" y="422358"/>
                </a:cubicBezTo>
                <a:cubicBezTo>
                  <a:pt x="317611" y="472764"/>
                  <a:pt x="340480" y="518053"/>
                  <a:pt x="376635" y="548088"/>
                </a:cubicBezTo>
                <a:lnTo>
                  <a:pt x="26855" y="548088"/>
                </a:lnTo>
                <a:cubicBezTo>
                  <a:pt x="12052" y="548088"/>
                  <a:pt x="0" y="536055"/>
                  <a:pt x="0" y="521274"/>
                </a:cubicBezTo>
                <a:lnTo>
                  <a:pt x="0" y="473806"/>
                </a:lnTo>
                <a:cubicBezTo>
                  <a:pt x="0" y="457983"/>
                  <a:pt x="7212" y="443013"/>
                  <a:pt x="19453" y="432969"/>
                </a:cubicBezTo>
                <a:cubicBezTo>
                  <a:pt x="86638" y="377921"/>
                  <a:pt x="159043" y="341443"/>
                  <a:pt x="173751" y="334242"/>
                </a:cubicBezTo>
                <a:cubicBezTo>
                  <a:pt x="175365" y="333484"/>
                  <a:pt x="176408" y="331779"/>
                  <a:pt x="176408" y="329884"/>
                </a:cubicBezTo>
                <a:lnTo>
                  <a:pt x="176408" y="278720"/>
                </a:lnTo>
                <a:cubicBezTo>
                  <a:pt x="168437" y="265076"/>
                  <a:pt x="163313" y="250675"/>
                  <a:pt x="161320" y="237694"/>
                </a:cubicBezTo>
                <a:cubicBezTo>
                  <a:pt x="155627" y="237221"/>
                  <a:pt x="148035" y="229072"/>
                  <a:pt x="139969" y="200458"/>
                </a:cubicBezTo>
                <a:cubicBezTo>
                  <a:pt x="129531" y="164170"/>
                  <a:pt x="138925" y="156496"/>
                  <a:pt x="148320" y="156211"/>
                </a:cubicBezTo>
                <a:cubicBezTo>
                  <a:pt x="147371" y="153085"/>
                  <a:pt x="146612" y="149863"/>
                  <a:pt x="146042" y="146736"/>
                </a:cubicBezTo>
                <a:cubicBezTo>
                  <a:pt x="142436" y="128450"/>
                  <a:pt x="141487" y="111396"/>
                  <a:pt x="145758" y="95099"/>
                </a:cubicBezTo>
                <a:cubicBezTo>
                  <a:pt x="150787" y="73212"/>
                  <a:pt x="162744" y="55684"/>
                  <a:pt x="176029" y="42135"/>
                </a:cubicBezTo>
                <a:cubicBezTo>
                  <a:pt x="184379" y="33134"/>
                  <a:pt x="193869" y="25459"/>
                  <a:pt x="203928" y="19017"/>
                </a:cubicBezTo>
                <a:cubicBezTo>
                  <a:pt x="212183" y="13332"/>
                  <a:pt x="221293" y="8405"/>
                  <a:pt x="231162" y="5089"/>
                </a:cubicBezTo>
                <a:cubicBezTo>
                  <a:pt x="238849" y="2625"/>
                  <a:pt x="247105" y="825"/>
                  <a:pt x="255835" y="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wrap="square" lIns="91440" tIns="45720" rIns="91440" bIns="45720" anchor="ctr">
            <a:normAutofit fontScale="8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22" name="help-web-button_18436">
            <a:extLst>
              <a:ext uri="{FF2B5EF4-FFF2-40B4-BE49-F238E27FC236}">
                <a16:creationId xmlns:a16="http://schemas.microsoft.com/office/drawing/2014/main" id="{59A55808-287D-4941-9D49-BA5A11E009EB}"/>
              </a:ext>
            </a:extLst>
          </p:cNvPr>
          <p:cNvSpPr>
            <a:spLocks noChangeAspect="1"/>
          </p:cNvSpPr>
          <p:nvPr/>
        </p:nvSpPr>
        <p:spPr bwMode="auto">
          <a:xfrm>
            <a:off x="5239092" y="1244706"/>
            <a:ext cx="328458" cy="332347"/>
          </a:xfrm>
          <a:custGeom>
            <a:avLst/>
            <a:gdLst>
              <a:gd name="connsiteX0" fmla="*/ 93021 w 600319"/>
              <a:gd name="connsiteY0" fmla="*/ 286637 h 607427"/>
              <a:gd name="connsiteX1" fmla="*/ 128472 w 600319"/>
              <a:gd name="connsiteY1" fmla="*/ 286637 h 607427"/>
              <a:gd name="connsiteX2" fmla="*/ 145172 w 600319"/>
              <a:gd name="connsiteY2" fmla="*/ 303270 h 607427"/>
              <a:gd name="connsiteX3" fmla="*/ 145172 w 600319"/>
              <a:gd name="connsiteY3" fmla="*/ 338685 h 607427"/>
              <a:gd name="connsiteX4" fmla="*/ 128472 w 600319"/>
              <a:gd name="connsiteY4" fmla="*/ 355368 h 607427"/>
              <a:gd name="connsiteX5" fmla="*/ 93021 w 600319"/>
              <a:gd name="connsiteY5" fmla="*/ 355368 h 607427"/>
              <a:gd name="connsiteX6" fmla="*/ 76371 w 600319"/>
              <a:gd name="connsiteY6" fmla="*/ 338685 h 607427"/>
              <a:gd name="connsiteX7" fmla="*/ 76371 w 600319"/>
              <a:gd name="connsiteY7" fmla="*/ 303270 h 607427"/>
              <a:gd name="connsiteX8" fmla="*/ 93021 w 600319"/>
              <a:gd name="connsiteY8" fmla="*/ 286637 h 607427"/>
              <a:gd name="connsiteX9" fmla="*/ 332558 w 600319"/>
              <a:gd name="connsiteY9" fmla="*/ 134639 h 607427"/>
              <a:gd name="connsiteX10" fmla="*/ 456859 w 600319"/>
              <a:gd name="connsiteY10" fmla="*/ 258729 h 607427"/>
              <a:gd name="connsiteX11" fmla="*/ 332558 w 600319"/>
              <a:gd name="connsiteY11" fmla="*/ 382819 h 607427"/>
              <a:gd name="connsiteX12" fmla="*/ 208257 w 600319"/>
              <a:gd name="connsiteY12" fmla="*/ 258729 h 607427"/>
              <a:gd name="connsiteX13" fmla="*/ 332558 w 600319"/>
              <a:gd name="connsiteY13" fmla="*/ 134639 h 607427"/>
              <a:gd name="connsiteX14" fmla="*/ 546993 w 600319"/>
              <a:gd name="connsiteY14" fmla="*/ 34648 h 607427"/>
              <a:gd name="connsiteX15" fmla="*/ 600319 w 600319"/>
              <a:gd name="connsiteY15" fmla="*/ 87940 h 607427"/>
              <a:gd name="connsiteX16" fmla="*/ 600319 w 600319"/>
              <a:gd name="connsiteY16" fmla="*/ 289721 h 607427"/>
              <a:gd name="connsiteX17" fmla="*/ 596867 w 600319"/>
              <a:gd name="connsiteY17" fmla="*/ 308551 h 607427"/>
              <a:gd name="connsiteX18" fmla="*/ 528834 w 600319"/>
              <a:gd name="connsiteY18" fmla="*/ 488356 h 607427"/>
              <a:gd name="connsiteX19" fmla="*/ 524982 w 600319"/>
              <a:gd name="connsiteY19" fmla="*/ 496497 h 607427"/>
              <a:gd name="connsiteX20" fmla="*/ 524982 w 600319"/>
              <a:gd name="connsiteY20" fmla="*/ 590795 h 607427"/>
              <a:gd name="connsiteX21" fmla="*/ 508273 w 600319"/>
              <a:gd name="connsiteY21" fmla="*/ 607427 h 607427"/>
              <a:gd name="connsiteX22" fmla="*/ 156799 w 600319"/>
              <a:gd name="connsiteY22" fmla="*/ 607427 h 607427"/>
              <a:gd name="connsiteX23" fmla="*/ 140091 w 600319"/>
              <a:gd name="connsiteY23" fmla="*/ 590795 h 607427"/>
              <a:gd name="connsiteX24" fmla="*/ 140091 w 600319"/>
              <a:gd name="connsiteY24" fmla="*/ 494100 h 607427"/>
              <a:gd name="connsiteX25" fmla="*/ 226834 w 600319"/>
              <a:gd name="connsiteY25" fmla="*/ 407544 h 607427"/>
              <a:gd name="connsiteX26" fmla="*/ 445392 w 600319"/>
              <a:gd name="connsiteY26" fmla="*/ 407544 h 607427"/>
              <a:gd name="connsiteX27" fmla="*/ 493616 w 600319"/>
              <a:gd name="connsiteY27" fmla="*/ 279982 h 607427"/>
              <a:gd name="connsiteX28" fmla="*/ 493616 w 600319"/>
              <a:gd name="connsiteY28" fmla="*/ 87940 h 607427"/>
              <a:gd name="connsiteX29" fmla="*/ 546993 w 600319"/>
              <a:gd name="connsiteY29" fmla="*/ 34648 h 607427"/>
              <a:gd name="connsiteX30" fmla="*/ 112599 w 600319"/>
              <a:gd name="connsiteY30" fmla="*/ 0 h 607427"/>
              <a:gd name="connsiteX31" fmla="*/ 192268 w 600319"/>
              <a:gd name="connsiteY31" fmla="*/ 26721 h 607427"/>
              <a:gd name="connsiteX32" fmla="*/ 224276 w 600319"/>
              <a:gd name="connsiteY32" fmla="*/ 97043 h 607427"/>
              <a:gd name="connsiteX33" fmla="*/ 213323 w 600319"/>
              <a:gd name="connsiteY33" fmla="*/ 141495 h 607427"/>
              <a:gd name="connsiteX34" fmla="*/ 175464 w 600319"/>
              <a:gd name="connsiteY34" fmla="*/ 183998 h 607427"/>
              <a:gd name="connsiteX35" fmla="*/ 149458 w 600319"/>
              <a:gd name="connsiteY35" fmla="*/ 210918 h 607427"/>
              <a:gd name="connsiteX36" fmla="*/ 145307 w 600319"/>
              <a:gd name="connsiteY36" fmla="*/ 244531 h 607427"/>
              <a:gd name="connsiteX37" fmla="*/ 128653 w 600319"/>
              <a:gd name="connsiteY37" fmla="*/ 261163 h 607427"/>
              <a:gd name="connsiteX38" fmla="*/ 93095 w 600319"/>
              <a:gd name="connsiteY38" fmla="*/ 261163 h 607427"/>
              <a:gd name="connsiteX39" fmla="*/ 76441 w 600319"/>
              <a:gd name="connsiteY39" fmla="*/ 244531 h 607427"/>
              <a:gd name="connsiteX40" fmla="*/ 86843 w 600319"/>
              <a:gd name="connsiteY40" fmla="*/ 182200 h 607427"/>
              <a:gd name="connsiteX41" fmla="*/ 123002 w 600319"/>
              <a:gd name="connsiteY41" fmla="*/ 139696 h 607427"/>
              <a:gd name="connsiteX42" fmla="*/ 148008 w 600319"/>
              <a:gd name="connsiteY42" fmla="*/ 114274 h 607427"/>
              <a:gd name="connsiteX43" fmla="*/ 151659 w 600319"/>
              <a:gd name="connsiteY43" fmla="*/ 99641 h 607427"/>
              <a:gd name="connsiteX44" fmla="*/ 141306 w 600319"/>
              <a:gd name="connsiteY44" fmla="*/ 73319 h 607427"/>
              <a:gd name="connsiteX45" fmla="*/ 112849 w 600319"/>
              <a:gd name="connsiteY45" fmla="*/ 63081 h 607427"/>
              <a:gd name="connsiteX46" fmla="*/ 86043 w 600319"/>
              <a:gd name="connsiteY46" fmla="*/ 72171 h 607427"/>
              <a:gd name="connsiteX47" fmla="*/ 72390 w 600319"/>
              <a:gd name="connsiteY47" fmla="*/ 104485 h 607427"/>
              <a:gd name="connsiteX48" fmla="*/ 55886 w 600319"/>
              <a:gd name="connsiteY48" fmla="*/ 118620 h 607427"/>
              <a:gd name="connsiteX49" fmla="*/ 16576 w 600319"/>
              <a:gd name="connsiteY49" fmla="*/ 118620 h 607427"/>
              <a:gd name="connsiteX50" fmla="*/ 72 w 600319"/>
              <a:gd name="connsiteY50" fmla="*/ 100639 h 607427"/>
              <a:gd name="connsiteX51" fmla="*/ 35231 w 600319"/>
              <a:gd name="connsiteY51" fmla="*/ 27220 h 607427"/>
              <a:gd name="connsiteX52" fmla="*/ 112599 w 600319"/>
              <a:gd name="connsiteY52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0319" h="607427">
                <a:moveTo>
                  <a:pt x="93021" y="286637"/>
                </a:moveTo>
                <a:lnTo>
                  <a:pt x="128472" y="286637"/>
                </a:lnTo>
                <a:cubicBezTo>
                  <a:pt x="137672" y="286637"/>
                  <a:pt x="145172" y="294080"/>
                  <a:pt x="145172" y="303270"/>
                </a:cubicBezTo>
                <a:lnTo>
                  <a:pt x="145172" y="338685"/>
                </a:lnTo>
                <a:cubicBezTo>
                  <a:pt x="145172" y="347876"/>
                  <a:pt x="137672" y="355368"/>
                  <a:pt x="128472" y="355368"/>
                </a:cubicBezTo>
                <a:lnTo>
                  <a:pt x="93021" y="355368"/>
                </a:lnTo>
                <a:cubicBezTo>
                  <a:pt x="83821" y="355368"/>
                  <a:pt x="76371" y="347876"/>
                  <a:pt x="76371" y="338685"/>
                </a:cubicBezTo>
                <a:lnTo>
                  <a:pt x="76371" y="303270"/>
                </a:lnTo>
                <a:cubicBezTo>
                  <a:pt x="76371" y="294080"/>
                  <a:pt x="83821" y="286637"/>
                  <a:pt x="93021" y="286637"/>
                </a:cubicBezTo>
                <a:close/>
                <a:moveTo>
                  <a:pt x="332558" y="134639"/>
                </a:moveTo>
                <a:cubicBezTo>
                  <a:pt x="401208" y="134639"/>
                  <a:pt x="456859" y="190196"/>
                  <a:pt x="456859" y="258729"/>
                </a:cubicBezTo>
                <a:cubicBezTo>
                  <a:pt x="456859" y="327262"/>
                  <a:pt x="401208" y="382819"/>
                  <a:pt x="332558" y="382819"/>
                </a:cubicBezTo>
                <a:cubicBezTo>
                  <a:pt x="263908" y="382819"/>
                  <a:pt x="208257" y="327262"/>
                  <a:pt x="208257" y="258729"/>
                </a:cubicBezTo>
                <a:cubicBezTo>
                  <a:pt x="208257" y="190196"/>
                  <a:pt x="263908" y="134639"/>
                  <a:pt x="332558" y="134639"/>
                </a:cubicBezTo>
                <a:close/>
                <a:moveTo>
                  <a:pt x="546993" y="34648"/>
                </a:moveTo>
                <a:cubicBezTo>
                  <a:pt x="576457" y="34648"/>
                  <a:pt x="600319" y="58522"/>
                  <a:pt x="600319" y="87940"/>
                </a:cubicBezTo>
                <a:lnTo>
                  <a:pt x="600319" y="289721"/>
                </a:lnTo>
                <a:cubicBezTo>
                  <a:pt x="600319" y="296164"/>
                  <a:pt x="599118" y="302558"/>
                  <a:pt x="596867" y="308551"/>
                </a:cubicBezTo>
                <a:lnTo>
                  <a:pt x="528834" y="488356"/>
                </a:lnTo>
                <a:cubicBezTo>
                  <a:pt x="527783" y="491253"/>
                  <a:pt x="526432" y="493950"/>
                  <a:pt x="524982" y="496497"/>
                </a:cubicBezTo>
                <a:lnTo>
                  <a:pt x="524982" y="590795"/>
                </a:lnTo>
                <a:cubicBezTo>
                  <a:pt x="524982" y="599985"/>
                  <a:pt x="517478" y="607427"/>
                  <a:pt x="508273" y="607427"/>
                </a:cubicBezTo>
                <a:lnTo>
                  <a:pt x="156799" y="607427"/>
                </a:lnTo>
                <a:cubicBezTo>
                  <a:pt x="147595" y="607427"/>
                  <a:pt x="140091" y="599985"/>
                  <a:pt x="140091" y="590795"/>
                </a:cubicBezTo>
                <a:lnTo>
                  <a:pt x="140091" y="494100"/>
                </a:lnTo>
                <a:cubicBezTo>
                  <a:pt x="140091" y="446302"/>
                  <a:pt x="178910" y="407544"/>
                  <a:pt x="226834" y="407544"/>
                </a:cubicBezTo>
                <a:lnTo>
                  <a:pt x="445392" y="407544"/>
                </a:lnTo>
                <a:lnTo>
                  <a:pt x="493616" y="279982"/>
                </a:lnTo>
                <a:lnTo>
                  <a:pt x="493616" y="87940"/>
                </a:lnTo>
                <a:cubicBezTo>
                  <a:pt x="493616" y="58522"/>
                  <a:pt x="517478" y="34648"/>
                  <a:pt x="546993" y="34648"/>
                </a:cubicBezTo>
                <a:close/>
                <a:moveTo>
                  <a:pt x="112599" y="0"/>
                </a:moveTo>
                <a:cubicBezTo>
                  <a:pt x="144907" y="0"/>
                  <a:pt x="171713" y="8990"/>
                  <a:pt x="192268" y="26721"/>
                </a:cubicBezTo>
                <a:cubicBezTo>
                  <a:pt x="213523" y="45100"/>
                  <a:pt x="224276" y="68724"/>
                  <a:pt x="224276" y="97043"/>
                </a:cubicBezTo>
                <a:cubicBezTo>
                  <a:pt x="224276" y="112876"/>
                  <a:pt x="220625" y="127859"/>
                  <a:pt x="213323" y="141495"/>
                </a:cubicBezTo>
                <a:cubicBezTo>
                  <a:pt x="206272" y="154830"/>
                  <a:pt x="193869" y="168765"/>
                  <a:pt x="175464" y="183998"/>
                </a:cubicBezTo>
                <a:cubicBezTo>
                  <a:pt x="155660" y="200380"/>
                  <a:pt x="150658" y="208221"/>
                  <a:pt x="149458" y="210918"/>
                </a:cubicBezTo>
                <a:cubicBezTo>
                  <a:pt x="147908" y="214215"/>
                  <a:pt x="145307" y="223005"/>
                  <a:pt x="145307" y="244531"/>
                </a:cubicBezTo>
                <a:cubicBezTo>
                  <a:pt x="145307" y="253721"/>
                  <a:pt x="137855" y="261163"/>
                  <a:pt x="128653" y="261163"/>
                </a:cubicBezTo>
                <a:lnTo>
                  <a:pt x="93095" y="261163"/>
                </a:lnTo>
                <a:cubicBezTo>
                  <a:pt x="83892" y="261163"/>
                  <a:pt x="76441" y="253721"/>
                  <a:pt x="76441" y="244531"/>
                </a:cubicBezTo>
                <a:cubicBezTo>
                  <a:pt x="76441" y="216712"/>
                  <a:pt x="79841" y="196234"/>
                  <a:pt x="86843" y="182200"/>
                </a:cubicBezTo>
                <a:cubicBezTo>
                  <a:pt x="93695" y="168415"/>
                  <a:pt x="105498" y="154480"/>
                  <a:pt x="123002" y="139696"/>
                </a:cubicBezTo>
                <a:cubicBezTo>
                  <a:pt x="141806" y="123814"/>
                  <a:pt x="146707" y="116622"/>
                  <a:pt x="148008" y="114274"/>
                </a:cubicBezTo>
                <a:cubicBezTo>
                  <a:pt x="150458" y="109630"/>
                  <a:pt x="151659" y="104835"/>
                  <a:pt x="151659" y="99641"/>
                </a:cubicBezTo>
                <a:cubicBezTo>
                  <a:pt x="151659" y="88553"/>
                  <a:pt x="148408" y="80262"/>
                  <a:pt x="141306" y="73319"/>
                </a:cubicBezTo>
                <a:cubicBezTo>
                  <a:pt x="134254" y="66377"/>
                  <a:pt x="125002" y="63081"/>
                  <a:pt x="112849" y="63081"/>
                </a:cubicBezTo>
                <a:cubicBezTo>
                  <a:pt x="101096" y="63081"/>
                  <a:pt x="92394" y="66077"/>
                  <a:pt x="86043" y="72171"/>
                </a:cubicBezTo>
                <a:cubicBezTo>
                  <a:pt x="79241" y="78763"/>
                  <a:pt x="74640" y="89701"/>
                  <a:pt x="72390" y="104485"/>
                </a:cubicBezTo>
                <a:cubicBezTo>
                  <a:pt x="71189" y="112626"/>
                  <a:pt x="64188" y="118620"/>
                  <a:pt x="55886" y="118620"/>
                </a:cubicBezTo>
                <a:lnTo>
                  <a:pt x="16576" y="118620"/>
                </a:lnTo>
                <a:cubicBezTo>
                  <a:pt x="6824" y="118620"/>
                  <a:pt x="-828" y="110229"/>
                  <a:pt x="72" y="100639"/>
                </a:cubicBezTo>
                <a:cubicBezTo>
                  <a:pt x="2773" y="70173"/>
                  <a:pt x="14576" y="45500"/>
                  <a:pt x="35231" y="27220"/>
                </a:cubicBezTo>
                <a:cubicBezTo>
                  <a:pt x="55686" y="9190"/>
                  <a:pt x="81792" y="0"/>
                  <a:pt x="11259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DB51653-0BEB-4AD1-96DE-FCE3E26ECEFA}"/>
              </a:ext>
            </a:extLst>
          </p:cNvPr>
          <p:cNvSpPr txBox="1"/>
          <p:nvPr/>
        </p:nvSpPr>
        <p:spPr>
          <a:xfrm>
            <a:off x="2279092" y="21367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问题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322E9BA-555B-40EB-ABF4-90CA32008B6F}"/>
              </a:ext>
            </a:extLst>
          </p:cNvPr>
          <p:cNvSpPr txBox="1"/>
          <p:nvPr/>
        </p:nvSpPr>
        <p:spPr>
          <a:xfrm>
            <a:off x="2279092" y="3290501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问题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064C537-2F6A-4191-B1C9-5692A9A4FE4C}"/>
              </a:ext>
            </a:extLst>
          </p:cNvPr>
          <p:cNvSpPr txBox="1"/>
          <p:nvPr/>
        </p:nvSpPr>
        <p:spPr>
          <a:xfrm>
            <a:off x="2279091" y="4444292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问题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3D976B5-350B-45F9-A76B-6A253DF20BC4}"/>
              </a:ext>
            </a:extLst>
          </p:cNvPr>
          <p:cNvCxnSpPr/>
          <p:nvPr/>
        </p:nvCxnSpPr>
        <p:spPr>
          <a:xfrm>
            <a:off x="2517210" y="3167187"/>
            <a:ext cx="300729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354737A-F4F8-4234-A902-39F3C8EF477C}"/>
              </a:ext>
            </a:extLst>
          </p:cNvPr>
          <p:cNvCxnSpPr/>
          <p:nvPr/>
        </p:nvCxnSpPr>
        <p:spPr>
          <a:xfrm>
            <a:off x="2517210" y="4355284"/>
            <a:ext cx="300729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590615D-E88D-4285-910F-F676687EA897}"/>
              </a:ext>
            </a:extLst>
          </p:cNvPr>
          <p:cNvSpPr txBox="1"/>
          <p:nvPr/>
        </p:nvSpPr>
        <p:spPr>
          <a:xfrm>
            <a:off x="6774892" y="2136710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解决方案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BCE1D9F-BD2B-4C21-ADDF-9BD6B9492E0A}"/>
              </a:ext>
            </a:extLst>
          </p:cNvPr>
          <p:cNvSpPr txBox="1"/>
          <p:nvPr/>
        </p:nvSpPr>
        <p:spPr>
          <a:xfrm>
            <a:off x="6774892" y="3290501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解决方案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86CB7D2-84F7-4364-B8C3-05CCEABB5E1C}"/>
              </a:ext>
            </a:extLst>
          </p:cNvPr>
          <p:cNvSpPr txBox="1"/>
          <p:nvPr/>
        </p:nvSpPr>
        <p:spPr>
          <a:xfrm>
            <a:off x="6774891" y="4444292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解决方案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D58EE6C-AF21-46AC-8E5E-9CD16C726973}"/>
              </a:ext>
            </a:extLst>
          </p:cNvPr>
          <p:cNvCxnSpPr/>
          <p:nvPr/>
        </p:nvCxnSpPr>
        <p:spPr>
          <a:xfrm>
            <a:off x="7013010" y="3167187"/>
            <a:ext cx="300729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784D5D2-0F2E-47CC-8C3F-0C9473F3508D}"/>
              </a:ext>
            </a:extLst>
          </p:cNvPr>
          <p:cNvCxnSpPr/>
          <p:nvPr/>
        </p:nvCxnSpPr>
        <p:spPr>
          <a:xfrm>
            <a:off x="7013010" y="4355284"/>
            <a:ext cx="300729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46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E688794-7A9E-4D1C-8688-853096C0AD9C}"/>
              </a:ext>
            </a:extLst>
          </p:cNvPr>
          <p:cNvSpPr txBox="1"/>
          <p:nvPr/>
        </p:nvSpPr>
        <p:spPr>
          <a:xfrm>
            <a:off x="3900195" y="1940767"/>
            <a:ext cx="14606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786068-509E-41B5-B177-79C318F7A7BF}"/>
              </a:ext>
            </a:extLst>
          </p:cNvPr>
          <p:cNvSpPr txBox="1"/>
          <p:nvPr/>
        </p:nvSpPr>
        <p:spPr>
          <a:xfrm>
            <a:off x="5719664" y="2217765"/>
            <a:ext cx="48093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latin typeface="造字工房力黑（非商用）常规体" pitchFamily="2" charset="-122"/>
                <a:ea typeface="造字工房力黑（非商用）常规体" pitchFamily="2" charset="-122"/>
              </a:rPr>
              <a:t>2019</a:t>
            </a:r>
            <a:r>
              <a:rPr lang="zh-CN" altLang="en-US" sz="6000" dirty="0">
                <a:latin typeface="造字工房力黑（非商用）常规体" pitchFamily="2" charset="-122"/>
                <a:ea typeface="造字工房力黑（非商用）常规体" pitchFamily="2" charset="-122"/>
              </a:rPr>
              <a:t>年展望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A176014-A5DF-4A13-BE1D-2912A46EECC4}"/>
              </a:ext>
            </a:extLst>
          </p:cNvPr>
          <p:cNvSpPr/>
          <p:nvPr/>
        </p:nvSpPr>
        <p:spPr>
          <a:xfrm rot="2700000">
            <a:off x="9432507" y="3523726"/>
            <a:ext cx="5201746" cy="456389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631247F-833C-4171-8657-1316637B8D94}"/>
              </a:ext>
            </a:extLst>
          </p:cNvPr>
          <p:cNvSpPr/>
          <p:nvPr/>
        </p:nvSpPr>
        <p:spPr>
          <a:xfrm rot="2700000">
            <a:off x="9126040" y="5695321"/>
            <a:ext cx="4093382" cy="35914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22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3B7669-E197-41EE-8A4A-16D29AC61852}"/>
              </a:ext>
            </a:extLst>
          </p:cNvPr>
          <p:cNvSpPr txBox="1"/>
          <p:nvPr/>
        </p:nvSpPr>
        <p:spPr>
          <a:xfrm>
            <a:off x="695325" y="230485"/>
            <a:ext cx="295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2019</a:t>
            </a:r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年目标及计划</a:t>
            </a:r>
          </a:p>
        </p:txBody>
      </p:sp>
      <p:grpSp>
        <p:nvGrpSpPr>
          <p:cNvPr id="7" name="i$ļïḓè">
            <a:extLst>
              <a:ext uri="{FF2B5EF4-FFF2-40B4-BE49-F238E27FC236}">
                <a16:creationId xmlns:a16="http://schemas.microsoft.com/office/drawing/2014/main" id="{676562A9-ED7F-4C31-9B7C-EC48535F44BB}"/>
              </a:ext>
            </a:extLst>
          </p:cNvPr>
          <p:cNvGrpSpPr/>
          <p:nvPr/>
        </p:nvGrpSpPr>
        <p:grpSpPr>
          <a:xfrm>
            <a:off x="757893" y="2290063"/>
            <a:ext cx="2797088" cy="2799572"/>
            <a:chOff x="766230" y="1798989"/>
            <a:chExt cx="3257129" cy="3260022"/>
          </a:xfrm>
        </p:grpSpPr>
        <p:grpSp>
          <p:nvGrpSpPr>
            <p:cNvPr id="19" name="íṣľîḍé">
              <a:extLst>
                <a:ext uri="{FF2B5EF4-FFF2-40B4-BE49-F238E27FC236}">
                  <a16:creationId xmlns:a16="http://schemas.microsoft.com/office/drawing/2014/main" id="{9788BA61-2F67-43C9-B703-5BC76D65F27F}"/>
                </a:ext>
              </a:extLst>
            </p:cNvPr>
            <p:cNvGrpSpPr/>
            <p:nvPr/>
          </p:nvGrpSpPr>
          <p:grpSpPr>
            <a:xfrm>
              <a:off x="1699931" y="2012840"/>
              <a:ext cx="2323428" cy="3046171"/>
              <a:chOff x="12795257" y="366713"/>
              <a:chExt cx="2738437" cy="3589332"/>
            </a:xfrm>
          </p:grpSpPr>
          <p:sp>
            <p:nvSpPr>
              <p:cNvPr id="30" name="íṣḷîďê">
                <a:extLst>
                  <a:ext uri="{FF2B5EF4-FFF2-40B4-BE49-F238E27FC236}">
                    <a16:creationId xmlns:a16="http://schemas.microsoft.com/office/drawing/2014/main" id="{4629B38E-6FB3-4FA2-879A-FA997D93C87D}"/>
                  </a:ext>
                </a:extLst>
              </p:cNvPr>
              <p:cNvSpPr/>
              <p:nvPr/>
            </p:nvSpPr>
            <p:spPr bwMode="auto">
              <a:xfrm>
                <a:off x="12795257" y="561974"/>
                <a:ext cx="2687640" cy="3394071"/>
              </a:xfrm>
              <a:custGeom>
                <a:avLst/>
                <a:gdLst>
                  <a:gd name="T0" fmla="*/ 9 w 424"/>
                  <a:gd name="T1" fmla="*/ 0 h 536"/>
                  <a:gd name="T2" fmla="*/ 0 w 424"/>
                  <a:gd name="T3" fmla="*/ 25 h 536"/>
                  <a:gd name="T4" fmla="*/ 0 w 424"/>
                  <a:gd name="T5" fmla="*/ 497 h 536"/>
                  <a:gd name="T6" fmla="*/ 39 w 424"/>
                  <a:gd name="T7" fmla="*/ 536 h 536"/>
                  <a:gd name="T8" fmla="*/ 391 w 424"/>
                  <a:gd name="T9" fmla="*/ 536 h 536"/>
                  <a:gd name="T10" fmla="*/ 424 w 424"/>
                  <a:gd name="T11" fmla="*/ 519 h 536"/>
                  <a:gd name="T12" fmla="*/ 393 w 424"/>
                  <a:gd name="T13" fmla="*/ 534 h 536"/>
                  <a:gd name="T14" fmla="*/ 42 w 424"/>
                  <a:gd name="T15" fmla="*/ 534 h 536"/>
                  <a:gd name="T16" fmla="*/ 2 w 424"/>
                  <a:gd name="T17" fmla="*/ 494 h 536"/>
                  <a:gd name="T18" fmla="*/ 2 w 424"/>
                  <a:gd name="T19" fmla="*/ 22 h 536"/>
                  <a:gd name="T20" fmla="*/ 9 w 424"/>
                  <a:gd name="T21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4" h="536">
                    <a:moveTo>
                      <a:pt x="9" y="0"/>
                    </a:moveTo>
                    <a:cubicBezTo>
                      <a:pt x="3" y="6"/>
                      <a:pt x="0" y="15"/>
                      <a:pt x="0" y="25"/>
                    </a:cubicBezTo>
                    <a:cubicBezTo>
                      <a:pt x="0" y="497"/>
                      <a:pt x="0" y="497"/>
                      <a:pt x="0" y="497"/>
                    </a:cubicBezTo>
                    <a:cubicBezTo>
                      <a:pt x="0" y="519"/>
                      <a:pt x="18" y="536"/>
                      <a:pt x="39" y="536"/>
                    </a:cubicBezTo>
                    <a:cubicBezTo>
                      <a:pt x="391" y="536"/>
                      <a:pt x="391" y="536"/>
                      <a:pt x="391" y="536"/>
                    </a:cubicBezTo>
                    <a:cubicBezTo>
                      <a:pt x="405" y="536"/>
                      <a:pt x="416" y="530"/>
                      <a:pt x="424" y="519"/>
                    </a:cubicBezTo>
                    <a:cubicBezTo>
                      <a:pt x="416" y="528"/>
                      <a:pt x="405" y="534"/>
                      <a:pt x="393" y="534"/>
                    </a:cubicBezTo>
                    <a:cubicBezTo>
                      <a:pt x="42" y="534"/>
                      <a:pt x="42" y="534"/>
                      <a:pt x="42" y="534"/>
                    </a:cubicBezTo>
                    <a:cubicBezTo>
                      <a:pt x="20" y="534"/>
                      <a:pt x="2" y="516"/>
                      <a:pt x="2" y="49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14"/>
                      <a:pt x="5" y="6"/>
                      <a:pt x="9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ślïḓé">
                <a:extLst>
                  <a:ext uri="{FF2B5EF4-FFF2-40B4-BE49-F238E27FC236}">
                    <a16:creationId xmlns:a16="http://schemas.microsoft.com/office/drawing/2014/main" id="{352531E8-F468-4D82-B075-8D41E9FD494B}"/>
                  </a:ext>
                </a:extLst>
              </p:cNvPr>
              <p:cNvSpPr/>
              <p:nvPr/>
            </p:nvSpPr>
            <p:spPr bwMode="auto">
              <a:xfrm>
                <a:off x="12807954" y="455613"/>
                <a:ext cx="2725740" cy="3487732"/>
              </a:xfrm>
              <a:custGeom>
                <a:avLst/>
                <a:gdLst>
                  <a:gd name="T0" fmla="*/ 430 w 430"/>
                  <a:gd name="T1" fmla="*/ 511 h 551"/>
                  <a:gd name="T2" fmla="*/ 391 w 430"/>
                  <a:gd name="T3" fmla="*/ 551 h 551"/>
                  <a:gd name="T4" fmla="*/ 40 w 430"/>
                  <a:gd name="T5" fmla="*/ 551 h 551"/>
                  <a:gd name="T6" fmla="*/ 0 w 430"/>
                  <a:gd name="T7" fmla="*/ 511 h 551"/>
                  <a:gd name="T8" fmla="*/ 0 w 430"/>
                  <a:gd name="T9" fmla="*/ 39 h 551"/>
                  <a:gd name="T10" fmla="*/ 40 w 430"/>
                  <a:gd name="T11" fmla="*/ 0 h 551"/>
                  <a:gd name="T12" fmla="*/ 391 w 430"/>
                  <a:gd name="T13" fmla="*/ 0 h 551"/>
                  <a:gd name="T14" fmla="*/ 430 w 430"/>
                  <a:gd name="T15" fmla="*/ 39 h 551"/>
                  <a:gd name="T16" fmla="*/ 430 w 430"/>
                  <a:gd name="T17" fmla="*/ 511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551">
                    <a:moveTo>
                      <a:pt x="430" y="511"/>
                    </a:moveTo>
                    <a:cubicBezTo>
                      <a:pt x="430" y="533"/>
                      <a:pt x="413" y="551"/>
                      <a:pt x="391" y="551"/>
                    </a:cubicBezTo>
                    <a:cubicBezTo>
                      <a:pt x="40" y="551"/>
                      <a:pt x="40" y="551"/>
                      <a:pt x="40" y="551"/>
                    </a:cubicBezTo>
                    <a:cubicBezTo>
                      <a:pt x="18" y="551"/>
                      <a:pt x="0" y="533"/>
                      <a:pt x="0" y="511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3" y="0"/>
                      <a:pt x="430" y="17"/>
                      <a:pt x="430" y="39"/>
                    </a:cubicBezTo>
                    <a:cubicBezTo>
                      <a:pt x="430" y="511"/>
                      <a:pt x="430" y="511"/>
                      <a:pt x="430" y="511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ślïdè">
                <a:extLst>
                  <a:ext uri="{FF2B5EF4-FFF2-40B4-BE49-F238E27FC236}">
                    <a16:creationId xmlns:a16="http://schemas.microsoft.com/office/drawing/2014/main" id="{B8F0575D-7EE4-4740-A7FA-C2F44D31FF33}"/>
                  </a:ext>
                </a:extLst>
              </p:cNvPr>
              <p:cNvSpPr/>
              <p:nvPr/>
            </p:nvSpPr>
            <p:spPr bwMode="auto">
              <a:xfrm>
                <a:off x="12934958" y="657224"/>
                <a:ext cx="2459040" cy="3133721"/>
              </a:xfrm>
              <a:custGeom>
                <a:avLst/>
                <a:gdLst>
                  <a:gd name="T0" fmla="*/ 1549 w 1549"/>
                  <a:gd name="T1" fmla="*/ 0 h 1974"/>
                  <a:gd name="T2" fmla="*/ 1541 w 1549"/>
                  <a:gd name="T3" fmla="*/ 0 h 1974"/>
                  <a:gd name="T4" fmla="*/ 1541 w 1549"/>
                  <a:gd name="T5" fmla="*/ 1962 h 1974"/>
                  <a:gd name="T6" fmla="*/ 355 w 1549"/>
                  <a:gd name="T7" fmla="*/ 1962 h 1974"/>
                  <a:gd name="T8" fmla="*/ 0 w 1549"/>
                  <a:gd name="T9" fmla="*/ 1619 h 1974"/>
                  <a:gd name="T10" fmla="*/ 0 w 1549"/>
                  <a:gd name="T11" fmla="*/ 1619 h 1974"/>
                  <a:gd name="T12" fmla="*/ 363 w 1549"/>
                  <a:gd name="T13" fmla="*/ 1974 h 1974"/>
                  <a:gd name="T14" fmla="*/ 1549 w 1549"/>
                  <a:gd name="T15" fmla="*/ 1974 h 1974"/>
                  <a:gd name="T16" fmla="*/ 1549 w 1549"/>
                  <a:gd name="T17" fmla="*/ 0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9" h="1974">
                    <a:moveTo>
                      <a:pt x="1549" y="0"/>
                    </a:moveTo>
                    <a:lnTo>
                      <a:pt x="1541" y="0"/>
                    </a:lnTo>
                    <a:lnTo>
                      <a:pt x="1541" y="1962"/>
                    </a:lnTo>
                    <a:lnTo>
                      <a:pt x="355" y="1962"/>
                    </a:lnTo>
                    <a:lnTo>
                      <a:pt x="0" y="1619"/>
                    </a:lnTo>
                    <a:lnTo>
                      <a:pt x="0" y="1619"/>
                    </a:lnTo>
                    <a:lnTo>
                      <a:pt x="363" y="1974"/>
                    </a:lnTo>
                    <a:lnTo>
                      <a:pt x="1549" y="1974"/>
                    </a:lnTo>
                    <a:lnTo>
                      <a:pt x="15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íṥľiḋe">
                <a:extLst>
                  <a:ext uri="{FF2B5EF4-FFF2-40B4-BE49-F238E27FC236}">
                    <a16:creationId xmlns:a16="http://schemas.microsoft.com/office/drawing/2014/main" id="{23926F30-4E8D-4228-AF79-49CA9073B222}"/>
                  </a:ext>
                </a:extLst>
              </p:cNvPr>
              <p:cNvSpPr/>
              <p:nvPr/>
            </p:nvSpPr>
            <p:spPr bwMode="auto">
              <a:xfrm>
                <a:off x="12915910" y="644524"/>
                <a:ext cx="2465390" cy="3127371"/>
              </a:xfrm>
              <a:custGeom>
                <a:avLst/>
                <a:gdLst>
                  <a:gd name="T0" fmla="*/ 367 w 1553"/>
                  <a:gd name="T1" fmla="*/ 1970 h 1970"/>
                  <a:gd name="T2" fmla="*/ 1553 w 1553"/>
                  <a:gd name="T3" fmla="*/ 1970 h 1970"/>
                  <a:gd name="T4" fmla="*/ 1553 w 1553"/>
                  <a:gd name="T5" fmla="*/ 0 h 1970"/>
                  <a:gd name="T6" fmla="*/ 0 w 1553"/>
                  <a:gd name="T7" fmla="*/ 0 h 1970"/>
                  <a:gd name="T8" fmla="*/ 0 w 1553"/>
                  <a:gd name="T9" fmla="*/ 1619 h 1970"/>
                  <a:gd name="T10" fmla="*/ 367 w 1553"/>
                  <a:gd name="T11" fmla="*/ 197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3" h="1970">
                    <a:moveTo>
                      <a:pt x="367" y="1970"/>
                    </a:moveTo>
                    <a:lnTo>
                      <a:pt x="1553" y="1970"/>
                    </a:lnTo>
                    <a:lnTo>
                      <a:pt x="1553" y="0"/>
                    </a:lnTo>
                    <a:lnTo>
                      <a:pt x="0" y="0"/>
                    </a:lnTo>
                    <a:lnTo>
                      <a:pt x="0" y="1619"/>
                    </a:lnTo>
                    <a:lnTo>
                      <a:pt x="367" y="197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4" name="íš1îḋê">
                <a:extLst>
                  <a:ext uri="{FF2B5EF4-FFF2-40B4-BE49-F238E27FC236}">
                    <a16:creationId xmlns:a16="http://schemas.microsoft.com/office/drawing/2014/main" id="{DF1D5ECA-F917-43BF-91D1-81CB1F867F9B}"/>
                  </a:ext>
                </a:extLst>
              </p:cNvPr>
              <p:cNvSpPr/>
              <p:nvPr/>
            </p:nvSpPr>
            <p:spPr bwMode="auto">
              <a:xfrm>
                <a:off x="12915908" y="644524"/>
                <a:ext cx="2465390" cy="3127371"/>
              </a:xfrm>
              <a:custGeom>
                <a:avLst/>
                <a:gdLst>
                  <a:gd name="T0" fmla="*/ 367 w 1553"/>
                  <a:gd name="T1" fmla="*/ 1970 h 1970"/>
                  <a:gd name="T2" fmla="*/ 1553 w 1553"/>
                  <a:gd name="T3" fmla="*/ 1970 h 1970"/>
                  <a:gd name="T4" fmla="*/ 1553 w 1553"/>
                  <a:gd name="T5" fmla="*/ 0 h 1970"/>
                  <a:gd name="T6" fmla="*/ 0 w 1553"/>
                  <a:gd name="T7" fmla="*/ 0 h 1970"/>
                  <a:gd name="T8" fmla="*/ 0 w 1553"/>
                  <a:gd name="T9" fmla="*/ 1619 h 1970"/>
                  <a:gd name="T10" fmla="*/ 367 w 1553"/>
                  <a:gd name="T11" fmla="*/ 197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3" h="1970">
                    <a:moveTo>
                      <a:pt x="367" y="1970"/>
                    </a:moveTo>
                    <a:lnTo>
                      <a:pt x="1553" y="1970"/>
                    </a:lnTo>
                    <a:lnTo>
                      <a:pt x="1553" y="0"/>
                    </a:lnTo>
                    <a:lnTo>
                      <a:pt x="0" y="0"/>
                    </a:lnTo>
                    <a:lnTo>
                      <a:pt x="0" y="1619"/>
                    </a:lnTo>
                    <a:lnTo>
                      <a:pt x="367" y="197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š1íḋé">
                <a:extLst>
                  <a:ext uri="{FF2B5EF4-FFF2-40B4-BE49-F238E27FC236}">
                    <a16:creationId xmlns:a16="http://schemas.microsoft.com/office/drawing/2014/main" id="{B56F62A6-3D4E-46D5-BC9B-4DBEB69618CC}"/>
                  </a:ext>
                </a:extLst>
              </p:cNvPr>
              <p:cNvSpPr/>
              <p:nvPr/>
            </p:nvSpPr>
            <p:spPr bwMode="auto">
              <a:xfrm>
                <a:off x="14228770" y="3360733"/>
                <a:ext cx="868363" cy="10795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ïďè">
                <a:extLst>
                  <a:ext uri="{FF2B5EF4-FFF2-40B4-BE49-F238E27FC236}">
                    <a16:creationId xmlns:a16="http://schemas.microsoft.com/office/drawing/2014/main" id="{53F1E233-A297-490E-922E-17C28DABF791}"/>
                  </a:ext>
                </a:extLst>
              </p:cNvPr>
              <p:cNvSpPr/>
              <p:nvPr/>
            </p:nvSpPr>
            <p:spPr bwMode="auto">
              <a:xfrm>
                <a:off x="13214358" y="1423986"/>
                <a:ext cx="1882776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ṥḷîḋê">
                <a:extLst>
                  <a:ext uri="{FF2B5EF4-FFF2-40B4-BE49-F238E27FC236}">
                    <a16:creationId xmlns:a16="http://schemas.microsoft.com/office/drawing/2014/main" id="{23A78C4D-13B1-43C1-B935-711F132A667E}"/>
                  </a:ext>
                </a:extLst>
              </p:cNvPr>
              <p:cNvSpPr/>
              <p:nvPr/>
            </p:nvSpPr>
            <p:spPr bwMode="auto">
              <a:xfrm>
                <a:off x="13214358" y="1619248"/>
                <a:ext cx="1882776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šliḑe">
                <a:extLst>
                  <a:ext uri="{FF2B5EF4-FFF2-40B4-BE49-F238E27FC236}">
                    <a16:creationId xmlns:a16="http://schemas.microsoft.com/office/drawing/2014/main" id="{487B9CA0-7869-4A01-8418-02F489F24FED}"/>
                  </a:ext>
                </a:extLst>
              </p:cNvPr>
              <p:cNvSpPr/>
              <p:nvPr/>
            </p:nvSpPr>
            <p:spPr bwMode="auto">
              <a:xfrm>
                <a:off x="13214358" y="1822448"/>
                <a:ext cx="1882776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ṡľïḋe">
                <a:extLst>
                  <a:ext uri="{FF2B5EF4-FFF2-40B4-BE49-F238E27FC236}">
                    <a16:creationId xmlns:a16="http://schemas.microsoft.com/office/drawing/2014/main" id="{032E1C87-065C-4435-A735-D6992EB838FA}"/>
                  </a:ext>
                </a:extLst>
              </p:cNvPr>
              <p:cNvSpPr/>
              <p:nvPr/>
            </p:nvSpPr>
            <p:spPr bwMode="auto">
              <a:xfrm>
                <a:off x="13214358" y="2019298"/>
                <a:ext cx="1882776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ṣ1íďê">
                <a:extLst>
                  <a:ext uri="{FF2B5EF4-FFF2-40B4-BE49-F238E27FC236}">
                    <a16:creationId xmlns:a16="http://schemas.microsoft.com/office/drawing/2014/main" id="{27D12999-36D0-42EC-8248-A5A5A75E27F1}"/>
                  </a:ext>
                </a:extLst>
              </p:cNvPr>
              <p:cNvSpPr/>
              <p:nvPr/>
            </p:nvSpPr>
            <p:spPr bwMode="auto">
              <a:xfrm>
                <a:off x="13214358" y="2220910"/>
                <a:ext cx="1882776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ṥ1îḓe">
                <a:extLst>
                  <a:ext uri="{FF2B5EF4-FFF2-40B4-BE49-F238E27FC236}">
                    <a16:creationId xmlns:a16="http://schemas.microsoft.com/office/drawing/2014/main" id="{23FCDF22-F58B-4B6E-9764-54009100F580}"/>
                  </a:ext>
                </a:extLst>
              </p:cNvPr>
              <p:cNvSpPr/>
              <p:nvPr/>
            </p:nvSpPr>
            <p:spPr bwMode="auto">
              <a:xfrm>
                <a:off x="13214358" y="2424109"/>
                <a:ext cx="1882776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śḷiḍé">
                <a:extLst>
                  <a:ext uri="{FF2B5EF4-FFF2-40B4-BE49-F238E27FC236}">
                    <a16:creationId xmlns:a16="http://schemas.microsoft.com/office/drawing/2014/main" id="{65018B1B-AFBC-476D-AD38-CFC88DC8FF36}"/>
                  </a:ext>
                </a:extLst>
              </p:cNvPr>
              <p:cNvSpPr/>
              <p:nvPr/>
            </p:nvSpPr>
            <p:spPr bwMode="auto">
              <a:xfrm>
                <a:off x="13214358" y="2619372"/>
                <a:ext cx="1882776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ṧḷídè">
                <a:extLst>
                  <a:ext uri="{FF2B5EF4-FFF2-40B4-BE49-F238E27FC236}">
                    <a16:creationId xmlns:a16="http://schemas.microsoft.com/office/drawing/2014/main" id="{99B9A3D1-42AD-4252-AFBA-5767FBFC1E12}"/>
                  </a:ext>
                </a:extLst>
              </p:cNvPr>
              <p:cNvSpPr/>
              <p:nvPr/>
            </p:nvSpPr>
            <p:spPr bwMode="auto">
              <a:xfrm>
                <a:off x="13214358" y="2822571"/>
                <a:ext cx="1882776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slïḋê">
                <a:extLst>
                  <a:ext uri="{FF2B5EF4-FFF2-40B4-BE49-F238E27FC236}">
                    <a16:creationId xmlns:a16="http://schemas.microsoft.com/office/drawing/2014/main" id="{8465ABBC-7CA5-473F-9AC7-6A0050EF704A}"/>
                  </a:ext>
                </a:extLst>
              </p:cNvPr>
              <p:cNvSpPr/>
              <p:nvPr/>
            </p:nvSpPr>
            <p:spPr bwMode="auto">
              <a:xfrm>
                <a:off x="13214360" y="3025771"/>
                <a:ext cx="1882776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śḷiḋè">
                <a:extLst>
                  <a:ext uri="{FF2B5EF4-FFF2-40B4-BE49-F238E27FC236}">
                    <a16:creationId xmlns:a16="http://schemas.microsoft.com/office/drawing/2014/main" id="{95185E73-40C1-45DF-A238-F994F9CB7EA5}"/>
                  </a:ext>
                </a:extLst>
              </p:cNvPr>
              <p:cNvSpPr/>
              <p:nvPr/>
            </p:nvSpPr>
            <p:spPr bwMode="auto">
              <a:xfrm>
                <a:off x="13511220" y="1006474"/>
                <a:ext cx="1325564" cy="10636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ṡḷïďé">
                <a:extLst>
                  <a:ext uri="{FF2B5EF4-FFF2-40B4-BE49-F238E27FC236}">
                    <a16:creationId xmlns:a16="http://schemas.microsoft.com/office/drawing/2014/main" id="{DC804305-5A1A-4708-A20C-55E7E47EDB32}"/>
                  </a:ext>
                </a:extLst>
              </p:cNvPr>
              <p:cNvSpPr/>
              <p:nvPr/>
            </p:nvSpPr>
            <p:spPr bwMode="auto">
              <a:xfrm>
                <a:off x="12915908" y="3214684"/>
                <a:ext cx="595314" cy="557211"/>
              </a:xfrm>
              <a:custGeom>
                <a:avLst/>
                <a:gdLst>
                  <a:gd name="T0" fmla="*/ 375 w 375"/>
                  <a:gd name="T1" fmla="*/ 0 h 351"/>
                  <a:gd name="T2" fmla="*/ 0 w 375"/>
                  <a:gd name="T3" fmla="*/ 0 h 351"/>
                  <a:gd name="T4" fmla="*/ 367 w 375"/>
                  <a:gd name="T5" fmla="*/ 351 h 351"/>
                  <a:gd name="T6" fmla="*/ 375 w 375"/>
                  <a:gd name="T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5" h="351">
                    <a:moveTo>
                      <a:pt x="375" y="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rgbClr val="BCBCB8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ş1iḓè">
                <a:extLst>
                  <a:ext uri="{FF2B5EF4-FFF2-40B4-BE49-F238E27FC236}">
                    <a16:creationId xmlns:a16="http://schemas.microsoft.com/office/drawing/2014/main" id="{BADCC509-7DAF-49A3-A63D-C98C5745C64C}"/>
                  </a:ext>
                </a:extLst>
              </p:cNvPr>
              <p:cNvSpPr/>
              <p:nvPr/>
            </p:nvSpPr>
            <p:spPr bwMode="auto">
              <a:xfrm>
                <a:off x="12915908" y="3214684"/>
                <a:ext cx="595314" cy="557211"/>
              </a:xfrm>
              <a:custGeom>
                <a:avLst/>
                <a:gdLst>
                  <a:gd name="T0" fmla="*/ 375 w 375"/>
                  <a:gd name="T1" fmla="*/ 0 h 351"/>
                  <a:gd name="T2" fmla="*/ 0 w 375"/>
                  <a:gd name="T3" fmla="*/ 0 h 351"/>
                  <a:gd name="T4" fmla="*/ 367 w 375"/>
                  <a:gd name="T5" fmla="*/ 351 h 351"/>
                  <a:gd name="T6" fmla="*/ 375 w 375"/>
                  <a:gd name="T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5" h="351">
                    <a:moveTo>
                      <a:pt x="375" y="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$1ïḑè">
                <a:extLst>
                  <a:ext uri="{FF2B5EF4-FFF2-40B4-BE49-F238E27FC236}">
                    <a16:creationId xmlns:a16="http://schemas.microsoft.com/office/drawing/2014/main" id="{AB2DED35-6E0C-4095-B14C-84D2EC31FCD3}"/>
                  </a:ext>
                </a:extLst>
              </p:cNvPr>
              <p:cNvSpPr/>
              <p:nvPr/>
            </p:nvSpPr>
            <p:spPr bwMode="auto">
              <a:xfrm>
                <a:off x="12915904" y="3214684"/>
                <a:ext cx="582613" cy="557211"/>
              </a:xfrm>
              <a:custGeom>
                <a:avLst/>
                <a:gdLst>
                  <a:gd name="T0" fmla="*/ 351 w 367"/>
                  <a:gd name="T1" fmla="*/ 20 h 351"/>
                  <a:gd name="T2" fmla="*/ 0 w 367"/>
                  <a:gd name="T3" fmla="*/ 0 h 351"/>
                  <a:gd name="T4" fmla="*/ 367 w 367"/>
                  <a:gd name="T5" fmla="*/ 351 h 351"/>
                  <a:gd name="T6" fmla="*/ 351 w 367"/>
                  <a:gd name="T7" fmla="*/ 2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7" h="351">
                    <a:moveTo>
                      <a:pt x="351" y="2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51" y="2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ṥļîḓê">
                <a:extLst>
                  <a:ext uri="{FF2B5EF4-FFF2-40B4-BE49-F238E27FC236}">
                    <a16:creationId xmlns:a16="http://schemas.microsoft.com/office/drawing/2014/main" id="{6F651746-1FD7-4D38-A9D8-DF98483CEBD9}"/>
                  </a:ext>
                </a:extLst>
              </p:cNvPr>
              <p:cNvSpPr/>
              <p:nvPr/>
            </p:nvSpPr>
            <p:spPr bwMode="auto">
              <a:xfrm>
                <a:off x="13682661" y="366713"/>
                <a:ext cx="944563" cy="29051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0" name="iṩ1îḋê">
              <a:extLst>
                <a:ext uri="{FF2B5EF4-FFF2-40B4-BE49-F238E27FC236}">
                  <a16:creationId xmlns:a16="http://schemas.microsoft.com/office/drawing/2014/main" id="{9C1423B1-B459-42BA-A092-5E69F109F7AD}"/>
                </a:ext>
              </a:extLst>
            </p:cNvPr>
            <p:cNvGrpSpPr/>
            <p:nvPr/>
          </p:nvGrpSpPr>
          <p:grpSpPr>
            <a:xfrm>
              <a:off x="2440503" y="1798989"/>
              <a:ext cx="815273" cy="441429"/>
              <a:chOff x="17801866" y="5891387"/>
              <a:chExt cx="954594" cy="51686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îṣľíḑè">
                <a:extLst>
                  <a:ext uri="{FF2B5EF4-FFF2-40B4-BE49-F238E27FC236}">
                    <a16:creationId xmlns:a16="http://schemas.microsoft.com/office/drawing/2014/main" id="{6D3F03E6-8030-4010-9C55-70544E67F6ED}"/>
                  </a:ext>
                </a:extLst>
              </p:cNvPr>
              <p:cNvSpPr/>
              <p:nvPr/>
            </p:nvSpPr>
            <p:spPr bwMode="auto">
              <a:xfrm>
                <a:off x="17801866" y="5891387"/>
                <a:ext cx="954594" cy="516863"/>
              </a:xfrm>
              <a:custGeom>
                <a:avLst/>
                <a:gdLst>
                  <a:gd name="T0" fmla="*/ 115 w 167"/>
                  <a:gd name="T1" fmla="*/ 42 h 88"/>
                  <a:gd name="T2" fmla="*/ 117 w 167"/>
                  <a:gd name="T3" fmla="*/ 33 h 88"/>
                  <a:gd name="T4" fmla="*/ 83 w 167"/>
                  <a:gd name="T5" fmla="*/ 0 h 88"/>
                  <a:gd name="T6" fmla="*/ 50 w 167"/>
                  <a:gd name="T7" fmla="*/ 33 h 88"/>
                  <a:gd name="T8" fmla="*/ 51 w 167"/>
                  <a:gd name="T9" fmla="*/ 42 h 88"/>
                  <a:gd name="T10" fmla="*/ 0 w 167"/>
                  <a:gd name="T11" fmla="*/ 42 h 88"/>
                  <a:gd name="T12" fmla="*/ 0 w 167"/>
                  <a:gd name="T13" fmla="*/ 88 h 88"/>
                  <a:gd name="T14" fmla="*/ 167 w 167"/>
                  <a:gd name="T15" fmla="*/ 88 h 88"/>
                  <a:gd name="T16" fmla="*/ 167 w 167"/>
                  <a:gd name="T17" fmla="*/ 42 h 88"/>
                  <a:gd name="T18" fmla="*/ 115 w 167"/>
                  <a:gd name="T19" fmla="*/ 4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88">
                    <a:moveTo>
                      <a:pt x="115" y="42"/>
                    </a:moveTo>
                    <a:cubicBezTo>
                      <a:pt x="116" y="39"/>
                      <a:pt x="117" y="36"/>
                      <a:pt x="117" y="33"/>
                    </a:cubicBezTo>
                    <a:cubicBezTo>
                      <a:pt x="117" y="15"/>
                      <a:pt x="102" y="0"/>
                      <a:pt x="83" y="0"/>
                    </a:cubicBezTo>
                    <a:cubicBezTo>
                      <a:pt x="65" y="0"/>
                      <a:pt x="50" y="15"/>
                      <a:pt x="50" y="33"/>
                    </a:cubicBezTo>
                    <a:cubicBezTo>
                      <a:pt x="50" y="36"/>
                      <a:pt x="51" y="39"/>
                      <a:pt x="51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167" y="88"/>
                      <a:pt x="167" y="88"/>
                      <a:pt x="167" y="88"/>
                    </a:cubicBezTo>
                    <a:cubicBezTo>
                      <a:pt x="167" y="42"/>
                      <a:pt x="167" y="42"/>
                      <a:pt x="167" y="42"/>
                    </a:cubicBezTo>
                    <a:lnTo>
                      <a:pt x="115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ís1íḑê">
                <a:extLst>
                  <a:ext uri="{FF2B5EF4-FFF2-40B4-BE49-F238E27FC236}">
                    <a16:creationId xmlns:a16="http://schemas.microsoft.com/office/drawing/2014/main" id="{1428598B-06D5-4F1C-8881-A9E952EDBB1E}"/>
                  </a:ext>
                </a:extLst>
              </p:cNvPr>
              <p:cNvSpPr/>
              <p:nvPr/>
            </p:nvSpPr>
            <p:spPr bwMode="auto">
              <a:xfrm>
                <a:off x="18167266" y="5973355"/>
                <a:ext cx="229952" cy="2300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1" name="iṥḻiḍé">
              <a:extLst>
                <a:ext uri="{FF2B5EF4-FFF2-40B4-BE49-F238E27FC236}">
                  <a16:creationId xmlns:a16="http://schemas.microsoft.com/office/drawing/2014/main" id="{D2A7AB9D-05A3-46DD-A4D4-C74608027C9C}"/>
                </a:ext>
              </a:extLst>
            </p:cNvPr>
            <p:cNvGrpSpPr/>
            <p:nvPr/>
          </p:nvGrpSpPr>
          <p:grpSpPr>
            <a:xfrm rot="1080935">
              <a:off x="766230" y="2544222"/>
              <a:ext cx="2189732" cy="780544"/>
              <a:chOff x="485774" y="495301"/>
              <a:chExt cx="5238754" cy="1866901"/>
            </a:xfrm>
          </p:grpSpPr>
          <p:sp>
            <p:nvSpPr>
              <p:cNvPr id="22" name="ïśḻïḑe">
                <a:extLst>
                  <a:ext uri="{FF2B5EF4-FFF2-40B4-BE49-F238E27FC236}">
                    <a16:creationId xmlns:a16="http://schemas.microsoft.com/office/drawing/2014/main" id="{3F8D88A9-0B3C-478A-8CA7-212C400B0F85}"/>
                  </a:ext>
                </a:extLst>
              </p:cNvPr>
              <p:cNvSpPr/>
              <p:nvPr/>
            </p:nvSpPr>
            <p:spPr bwMode="auto">
              <a:xfrm>
                <a:off x="4603752" y="1674813"/>
                <a:ext cx="1120776" cy="687389"/>
              </a:xfrm>
              <a:custGeom>
                <a:avLst/>
                <a:gdLst>
                  <a:gd name="T0" fmla="*/ 6 w 117"/>
                  <a:gd name="T1" fmla="*/ 29 h 71"/>
                  <a:gd name="T2" fmla="*/ 0 w 117"/>
                  <a:gd name="T3" fmla="*/ 58 h 71"/>
                  <a:gd name="T4" fmla="*/ 63 w 117"/>
                  <a:gd name="T5" fmla="*/ 71 h 71"/>
                  <a:gd name="T6" fmla="*/ 115 w 117"/>
                  <a:gd name="T7" fmla="*/ 55 h 71"/>
                  <a:gd name="T8" fmla="*/ 115 w 117"/>
                  <a:gd name="T9" fmla="*/ 55 h 71"/>
                  <a:gd name="T10" fmla="*/ 115 w 117"/>
                  <a:gd name="T11" fmla="*/ 53 h 71"/>
                  <a:gd name="T12" fmla="*/ 68 w 117"/>
                  <a:gd name="T13" fmla="*/ 43 h 71"/>
                  <a:gd name="T14" fmla="*/ 62 w 117"/>
                  <a:gd name="T15" fmla="*/ 46 h 71"/>
                  <a:gd name="T16" fmla="*/ 57 w 117"/>
                  <a:gd name="T17" fmla="*/ 39 h 71"/>
                  <a:gd name="T18" fmla="*/ 64 w 117"/>
                  <a:gd name="T19" fmla="*/ 35 h 71"/>
                  <a:gd name="T20" fmla="*/ 68 w 117"/>
                  <a:gd name="T21" fmla="*/ 40 h 71"/>
                  <a:gd name="T22" fmla="*/ 116 w 117"/>
                  <a:gd name="T23" fmla="*/ 50 h 71"/>
                  <a:gd name="T24" fmla="*/ 117 w 117"/>
                  <a:gd name="T25" fmla="*/ 48 h 71"/>
                  <a:gd name="T26" fmla="*/ 117 w 117"/>
                  <a:gd name="T27" fmla="*/ 48 h 71"/>
                  <a:gd name="T28" fmla="*/ 75 w 117"/>
                  <a:gd name="T29" fmla="*/ 13 h 71"/>
                  <a:gd name="T30" fmla="*/ 12 w 117"/>
                  <a:gd name="T31" fmla="*/ 0 h 71"/>
                  <a:gd name="T32" fmla="*/ 6 w 117"/>
                  <a:gd name="T33" fmla="*/ 2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71">
                    <a:moveTo>
                      <a:pt x="6" y="29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76" y="58"/>
                      <a:pt x="95" y="51"/>
                      <a:pt x="115" y="55"/>
                    </a:cubicBezTo>
                    <a:cubicBezTo>
                      <a:pt x="115" y="55"/>
                      <a:pt x="115" y="55"/>
                      <a:pt x="115" y="55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68" y="43"/>
                      <a:pt x="68" y="43"/>
                      <a:pt x="68" y="43"/>
                    </a:cubicBezTo>
                    <a:cubicBezTo>
                      <a:pt x="67" y="45"/>
                      <a:pt x="64" y="47"/>
                      <a:pt x="62" y="46"/>
                    </a:cubicBezTo>
                    <a:cubicBezTo>
                      <a:pt x="59" y="45"/>
                      <a:pt x="57" y="42"/>
                      <a:pt x="57" y="39"/>
                    </a:cubicBezTo>
                    <a:cubicBezTo>
                      <a:pt x="58" y="36"/>
                      <a:pt x="61" y="34"/>
                      <a:pt x="64" y="35"/>
                    </a:cubicBezTo>
                    <a:cubicBezTo>
                      <a:pt x="67" y="36"/>
                      <a:pt x="68" y="38"/>
                      <a:pt x="68" y="40"/>
                    </a:cubicBezTo>
                    <a:cubicBezTo>
                      <a:pt x="116" y="50"/>
                      <a:pt x="116" y="50"/>
                      <a:pt x="116" y="50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97" y="44"/>
                      <a:pt x="82" y="30"/>
                      <a:pt x="75" y="13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6" y="29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ṣľïḑê">
                <a:extLst>
                  <a:ext uri="{FF2B5EF4-FFF2-40B4-BE49-F238E27FC236}">
                    <a16:creationId xmlns:a16="http://schemas.microsoft.com/office/drawing/2014/main" id="{65C66612-D1BF-4740-97A2-B037707E545A}"/>
                  </a:ext>
                </a:extLst>
              </p:cNvPr>
              <p:cNvSpPr/>
              <p:nvPr/>
            </p:nvSpPr>
            <p:spPr bwMode="auto">
              <a:xfrm>
                <a:off x="1549400" y="989014"/>
                <a:ext cx="3351216" cy="1335088"/>
              </a:xfrm>
              <a:custGeom>
                <a:avLst/>
                <a:gdLst>
                  <a:gd name="T0" fmla="*/ 2111 w 2111"/>
                  <a:gd name="T1" fmla="*/ 420 h 841"/>
                  <a:gd name="T2" fmla="*/ 2027 w 2111"/>
                  <a:gd name="T3" fmla="*/ 841 h 841"/>
                  <a:gd name="T4" fmla="*/ 0 w 2111"/>
                  <a:gd name="T5" fmla="*/ 426 h 841"/>
                  <a:gd name="T6" fmla="*/ 84 w 2111"/>
                  <a:gd name="T7" fmla="*/ 0 h 841"/>
                  <a:gd name="T8" fmla="*/ 2111 w 2111"/>
                  <a:gd name="T9" fmla="*/ 420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1" h="841">
                    <a:moveTo>
                      <a:pt x="2111" y="420"/>
                    </a:moveTo>
                    <a:lnTo>
                      <a:pt x="2027" y="841"/>
                    </a:lnTo>
                    <a:lnTo>
                      <a:pt x="0" y="426"/>
                    </a:lnTo>
                    <a:lnTo>
                      <a:pt x="84" y="0"/>
                    </a:lnTo>
                    <a:lnTo>
                      <a:pt x="2111" y="4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śḷiḓé">
                <a:extLst>
                  <a:ext uri="{FF2B5EF4-FFF2-40B4-BE49-F238E27FC236}">
                    <a16:creationId xmlns:a16="http://schemas.microsoft.com/office/drawing/2014/main" id="{1A90DF8A-0ABD-4781-8505-8C466CBF2648}"/>
                  </a:ext>
                </a:extLst>
              </p:cNvPr>
              <p:cNvSpPr/>
              <p:nvPr/>
            </p:nvSpPr>
            <p:spPr bwMode="auto">
              <a:xfrm>
                <a:off x="1414462" y="958850"/>
                <a:ext cx="3352802" cy="1344613"/>
              </a:xfrm>
              <a:custGeom>
                <a:avLst/>
                <a:gdLst>
                  <a:gd name="T0" fmla="*/ 2112 w 2112"/>
                  <a:gd name="T1" fmla="*/ 421 h 847"/>
                  <a:gd name="T2" fmla="*/ 2027 w 2112"/>
                  <a:gd name="T3" fmla="*/ 847 h 847"/>
                  <a:gd name="T4" fmla="*/ 0 w 2112"/>
                  <a:gd name="T5" fmla="*/ 427 h 847"/>
                  <a:gd name="T6" fmla="*/ 85 w 2112"/>
                  <a:gd name="T7" fmla="*/ 0 h 847"/>
                  <a:gd name="T8" fmla="*/ 2112 w 2112"/>
                  <a:gd name="T9" fmla="*/ 421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2" h="847">
                    <a:moveTo>
                      <a:pt x="2112" y="421"/>
                    </a:moveTo>
                    <a:lnTo>
                      <a:pt x="2027" y="847"/>
                    </a:lnTo>
                    <a:lnTo>
                      <a:pt x="0" y="427"/>
                    </a:lnTo>
                    <a:lnTo>
                      <a:pt x="85" y="0"/>
                    </a:lnTo>
                    <a:lnTo>
                      <a:pt x="2112" y="42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ṧḷïḋè">
                <a:extLst>
                  <a:ext uri="{FF2B5EF4-FFF2-40B4-BE49-F238E27FC236}">
                    <a16:creationId xmlns:a16="http://schemas.microsoft.com/office/drawing/2014/main" id="{82866DE1-3D91-4E94-BE3D-2B0B21B643B6}"/>
                  </a:ext>
                </a:extLst>
              </p:cNvPr>
              <p:cNvSpPr/>
              <p:nvPr/>
            </p:nvSpPr>
            <p:spPr bwMode="auto">
              <a:xfrm>
                <a:off x="485774" y="736601"/>
                <a:ext cx="536576" cy="862013"/>
              </a:xfrm>
              <a:custGeom>
                <a:avLst/>
                <a:gdLst>
                  <a:gd name="T0" fmla="*/ 37 w 56"/>
                  <a:gd name="T1" fmla="*/ 88 h 89"/>
                  <a:gd name="T2" fmla="*/ 39 w 56"/>
                  <a:gd name="T3" fmla="*/ 89 h 89"/>
                  <a:gd name="T4" fmla="*/ 56 w 56"/>
                  <a:gd name="T5" fmla="*/ 5 h 89"/>
                  <a:gd name="T6" fmla="*/ 54 w 56"/>
                  <a:gd name="T7" fmla="*/ 4 h 89"/>
                  <a:gd name="T8" fmla="*/ 5 w 56"/>
                  <a:gd name="T9" fmla="*/ 38 h 89"/>
                  <a:gd name="T10" fmla="*/ 37 w 56"/>
                  <a:gd name="T11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89">
                    <a:moveTo>
                      <a:pt x="37" y="88"/>
                    </a:moveTo>
                    <a:cubicBezTo>
                      <a:pt x="39" y="89"/>
                      <a:pt x="39" y="89"/>
                      <a:pt x="39" y="89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32" y="0"/>
                      <a:pt x="10" y="15"/>
                      <a:pt x="5" y="38"/>
                    </a:cubicBezTo>
                    <a:cubicBezTo>
                      <a:pt x="0" y="61"/>
                      <a:pt x="15" y="83"/>
                      <a:pt x="37" y="8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ṩľîḑé">
                <a:extLst>
                  <a:ext uri="{FF2B5EF4-FFF2-40B4-BE49-F238E27FC236}">
                    <a16:creationId xmlns:a16="http://schemas.microsoft.com/office/drawing/2014/main" id="{A583A2F5-4247-43DC-9900-021D86D59B73}"/>
                  </a:ext>
                </a:extLst>
              </p:cNvPr>
              <p:cNvSpPr/>
              <p:nvPr/>
            </p:nvSpPr>
            <p:spPr bwMode="auto">
              <a:xfrm>
                <a:off x="858837" y="495301"/>
                <a:ext cx="2087566" cy="1373188"/>
              </a:xfrm>
              <a:custGeom>
                <a:avLst/>
                <a:gdLst>
                  <a:gd name="T0" fmla="*/ 17 w 218"/>
                  <a:gd name="T1" fmla="*/ 30 h 142"/>
                  <a:gd name="T2" fmla="*/ 0 w 218"/>
                  <a:gd name="T3" fmla="*/ 114 h 142"/>
                  <a:gd name="T4" fmla="*/ 137 w 218"/>
                  <a:gd name="T5" fmla="*/ 142 h 142"/>
                  <a:gd name="T6" fmla="*/ 145 w 218"/>
                  <a:gd name="T7" fmla="*/ 136 h 142"/>
                  <a:gd name="T8" fmla="*/ 159 w 218"/>
                  <a:gd name="T9" fmla="*/ 65 h 142"/>
                  <a:gd name="T10" fmla="*/ 154 w 218"/>
                  <a:gd name="T11" fmla="*/ 58 h 142"/>
                  <a:gd name="T12" fmla="*/ 31 w 218"/>
                  <a:gd name="T13" fmla="*/ 32 h 142"/>
                  <a:gd name="T14" fmla="*/ 54 w 218"/>
                  <a:gd name="T15" fmla="*/ 18 h 142"/>
                  <a:gd name="T16" fmla="*/ 206 w 218"/>
                  <a:gd name="T17" fmla="*/ 49 h 142"/>
                  <a:gd name="T18" fmla="*/ 206 w 218"/>
                  <a:gd name="T19" fmla="*/ 49 h 142"/>
                  <a:gd name="T20" fmla="*/ 216 w 218"/>
                  <a:gd name="T21" fmla="*/ 44 h 142"/>
                  <a:gd name="T22" fmla="*/ 216 w 218"/>
                  <a:gd name="T23" fmla="*/ 44 h 142"/>
                  <a:gd name="T24" fmla="*/ 218 w 218"/>
                  <a:gd name="T25" fmla="*/ 36 h 142"/>
                  <a:gd name="T26" fmla="*/ 57 w 218"/>
                  <a:gd name="T27" fmla="*/ 3 h 142"/>
                  <a:gd name="T28" fmla="*/ 17 w 218"/>
                  <a:gd name="T29" fmla="*/ 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8" h="142">
                    <a:moveTo>
                      <a:pt x="17" y="30"/>
                    </a:moveTo>
                    <a:cubicBezTo>
                      <a:pt x="0" y="114"/>
                      <a:pt x="0" y="114"/>
                      <a:pt x="0" y="114"/>
                    </a:cubicBezTo>
                    <a:cubicBezTo>
                      <a:pt x="137" y="142"/>
                      <a:pt x="137" y="142"/>
                      <a:pt x="137" y="142"/>
                    </a:cubicBezTo>
                    <a:cubicBezTo>
                      <a:pt x="140" y="142"/>
                      <a:pt x="144" y="140"/>
                      <a:pt x="145" y="136"/>
                    </a:cubicBezTo>
                    <a:cubicBezTo>
                      <a:pt x="159" y="65"/>
                      <a:pt x="159" y="65"/>
                      <a:pt x="159" y="65"/>
                    </a:cubicBezTo>
                    <a:cubicBezTo>
                      <a:pt x="160" y="62"/>
                      <a:pt x="158" y="58"/>
                      <a:pt x="154" y="58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3" y="22"/>
                      <a:pt x="44" y="15"/>
                      <a:pt x="54" y="1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10" y="49"/>
                      <a:pt x="215" y="47"/>
                      <a:pt x="216" y="44"/>
                    </a:cubicBezTo>
                    <a:cubicBezTo>
                      <a:pt x="216" y="44"/>
                      <a:pt x="216" y="44"/>
                      <a:pt x="216" y="44"/>
                    </a:cubicBezTo>
                    <a:cubicBezTo>
                      <a:pt x="218" y="36"/>
                      <a:pt x="218" y="36"/>
                      <a:pt x="218" y="36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39" y="0"/>
                      <a:pt x="21" y="11"/>
                      <a:pt x="17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Sļiďe">
                <a:extLst>
                  <a:ext uri="{FF2B5EF4-FFF2-40B4-BE49-F238E27FC236}">
                    <a16:creationId xmlns:a16="http://schemas.microsoft.com/office/drawing/2014/main" id="{A40D1887-BAC8-47AC-A08A-BDB7C6675D61}"/>
                  </a:ext>
                </a:extLst>
              </p:cNvPr>
              <p:cNvSpPr/>
              <p:nvPr/>
            </p:nvSpPr>
            <p:spPr bwMode="auto">
              <a:xfrm>
                <a:off x="993776" y="804863"/>
                <a:ext cx="344489" cy="850900"/>
              </a:xfrm>
              <a:custGeom>
                <a:avLst/>
                <a:gdLst>
                  <a:gd name="T0" fmla="*/ 114 w 217"/>
                  <a:gd name="T1" fmla="*/ 536 h 536"/>
                  <a:gd name="T2" fmla="*/ 217 w 217"/>
                  <a:gd name="T3" fmla="*/ 24 h 536"/>
                  <a:gd name="T4" fmla="*/ 102 w 217"/>
                  <a:gd name="T5" fmla="*/ 0 h 536"/>
                  <a:gd name="T6" fmla="*/ 0 w 217"/>
                  <a:gd name="T7" fmla="*/ 512 h 536"/>
                  <a:gd name="T8" fmla="*/ 114 w 217"/>
                  <a:gd name="T9" fmla="*/ 536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536">
                    <a:moveTo>
                      <a:pt x="114" y="536"/>
                    </a:moveTo>
                    <a:lnTo>
                      <a:pt x="217" y="24"/>
                    </a:lnTo>
                    <a:lnTo>
                      <a:pt x="102" y="0"/>
                    </a:lnTo>
                    <a:lnTo>
                      <a:pt x="0" y="512"/>
                    </a:lnTo>
                    <a:lnTo>
                      <a:pt x="114" y="53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7" name="îṡḻíḋe">
            <a:extLst>
              <a:ext uri="{FF2B5EF4-FFF2-40B4-BE49-F238E27FC236}">
                <a16:creationId xmlns:a16="http://schemas.microsoft.com/office/drawing/2014/main" id="{BBB6F766-FADB-46C5-8C30-642AEF2688F6}"/>
              </a:ext>
            </a:extLst>
          </p:cNvPr>
          <p:cNvSpPr txBox="1"/>
          <p:nvPr/>
        </p:nvSpPr>
        <p:spPr>
          <a:xfrm>
            <a:off x="4297315" y="3267309"/>
            <a:ext cx="3134134" cy="1587653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100" dirty="0"/>
              <a:t>目标</a:t>
            </a:r>
            <a:r>
              <a:rPr lang="en-US" altLang="zh-CN" sz="1100" dirty="0"/>
              <a:t>1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100" dirty="0"/>
              <a:t>目标</a:t>
            </a:r>
            <a:r>
              <a:rPr lang="en-US" altLang="zh-CN" sz="1100" dirty="0"/>
              <a:t>2</a:t>
            </a:r>
          </a:p>
        </p:txBody>
      </p:sp>
      <p:sp>
        <p:nvSpPr>
          <p:cNvPr id="18" name="íŝ1íḑè">
            <a:extLst>
              <a:ext uri="{FF2B5EF4-FFF2-40B4-BE49-F238E27FC236}">
                <a16:creationId xmlns:a16="http://schemas.microsoft.com/office/drawing/2014/main" id="{2715E60E-0FAE-467F-B2CB-6422F0D409C6}"/>
              </a:ext>
            </a:extLst>
          </p:cNvPr>
          <p:cNvSpPr txBox="1"/>
          <p:nvPr/>
        </p:nvSpPr>
        <p:spPr>
          <a:xfrm>
            <a:off x="4297315" y="2855119"/>
            <a:ext cx="3310852" cy="41219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>
            <a:defPPr>
              <a:defRPr lang="zh-CN"/>
            </a:defPPr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pPr>
              <a:spcBef>
                <a:spcPct val="0"/>
              </a:spcBef>
            </a:pPr>
            <a:r>
              <a:rPr lang="zh-CN" altLang="en-US" sz="1800" b="0" dirty="0">
                <a:solidFill>
                  <a:schemeClr val="tx1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目标</a:t>
            </a:r>
            <a:endParaRPr lang="en-US" altLang="zh-CN" sz="1800" b="0" dirty="0">
              <a:solidFill>
                <a:schemeClr val="tx1"/>
              </a:solidFill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9" name="îślíḓê">
            <a:extLst>
              <a:ext uri="{FF2B5EF4-FFF2-40B4-BE49-F238E27FC236}">
                <a16:creationId xmlns:a16="http://schemas.microsoft.com/office/drawing/2014/main" id="{96CF3950-2939-4741-A3CF-9AF306538952}"/>
              </a:ext>
            </a:extLst>
          </p:cNvPr>
          <p:cNvSpPr/>
          <p:nvPr/>
        </p:nvSpPr>
        <p:spPr bwMode="auto">
          <a:xfrm>
            <a:off x="4391840" y="2427981"/>
            <a:ext cx="461080" cy="365375"/>
          </a:xfrm>
          <a:custGeom>
            <a:avLst/>
            <a:gdLst>
              <a:gd name="connsiteX0" fmla="*/ 511657 w 606157"/>
              <a:gd name="connsiteY0" fmla="*/ 343654 h 480339"/>
              <a:gd name="connsiteX1" fmla="*/ 521432 w 606157"/>
              <a:gd name="connsiteY1" fmla="*/ 353421 h 480339"/>
              <a:gd name="connsiteX2" fmla="*/ 521432 w 606157"/>
              <a:gd name="connsiteY2" fmla="*/ 376178 h 480339"/>
              <a:gd name="connsiteX3" fmla="*/ 544305 w 606157"/>
              <a:gd name="connsiteY3" fmla="*/ 376178 h 480339"/>
              <a:gd name="connsiteX4" fmla="*/ 554080 w 606157"/>
              <a:gd name="connsiteY4" fmla="*/ 385945 h 480339"/>
              <a:gd name="connsiteX5" fmla="*/ 544305 w 606157"/>
              <a:gd name="connsiteY5" fmla="*/ 395712 h 480339"/>
              <a:gd name="connsiteX6" fmla="*/ 521432 w 606157"/>
              <a:gd name="connsiteY6" fmla="*/ 395712 h 480339"/>
              <a:gd name="connsiteX7" fmla="*/ 521432 w 606157"/>
              <a:gd name="connsiteY7" fmla="*/ 418566 h 480339"/>
              <a:gd name="connsiteX8" fmla="*/ 511657 w 606157"/>
              <a:gd name="connsiteY8" fmla="*/ 428333 h 480339"/>
              <a:gd name="connsiteX9" fmla="*/ 501882 w 606157"/>
              <a:gd name="connsiteY9" fmla="*/ 418566 h 480339"/>
              <a:gd name="connsiteX10" fmla="*/ 501882 w 606157"/>
              <a:gd name="connsiteY10" fmla="*/ 395712 h 480339"/>
              <a:gd name="connsiteX11" fmla="*/ 479106 w 606157"/>
              <a:gd name="connsiteY11" fmla="*/ 395712 h 480339"/>
              <a:gd name="connsiteX12" fmla="*/ 469331 w 606157"/>
              <a:gd name="connsiteY12" fmla="*/ 385945 h 480339"/>
              <a:gd name="connsiteX13" fmla="*/ 479106 w 606157"/>
              <a:gd name="connsiteY13" fmla="*/ 376178 h 480339"/>
              <a:gd name="connsiteX14" fmla="*/ 501882 w 606157"/>
              <a:gd name="connsiteY14" fmla="*/ 376178 h 480339"/>
              <a:gd name="connsiteX15" fmla="*/ 501882 w 606157"/>
              <a:gd name="connsiteY15" fmla="*/ 353421 h 480339"/>
              <a:gd name="connsiteX16" fmla="*/ 511657 w 606157"/>
              <a:gd name="connsiteY16" fmla="*/ 343654 h 480339"/>
              <a:gd name="connsiteX17" fmla="*/ 511621 w 606157"/>
              <a:gd name="connsiteY17" fmla="*/ 311170 h 480339"/>
              <a:gd name="connsiteX18" fmla="*/ 436735 w 606157"/>
              <a:gd name="connsiteY18" fmla="*/ 385944 h 480339"/>
              <a:gd name="connsiteX19" fmla="*/ 511621 w 606157"/>
              <a:gd name="connsiteY19" fmla="*/ 460816 h 480339"/>
              <a:gd name="connsiteX20" fmla="*/ 586605 w 606157"/>
              <a:gd name="connsiteY20" fmla="*/ 385944 h 480339"/>
              <a:gd name="connsiteX21" fmla="*/ 511621 w 606157"/>
              <a:gd name="connsiteY21" fmla="*/ 311170 h 480339"/>
              <a:gd name="connsiteX22" fmla="*/ 511621 w 606157"/>
              <a:gd name="connsiteY22" fmla="*/ 291647 h 480339"/>
              <a:gd name="connsiteX23" fmla="*/ 606157 w 606157"/>
              <a:gd name="connsiteY23" fmla="*/ 385944 h 480339"/>
              <a:gd name="connsiteX24" fmla="*/ 511621 w 606157"/>
              <a:gd name="connsiteY24" fmla="*/ 480339 h 480339"/>
              <a:gd name="connsiteX25" fmla="*/ 417183 w 606157"/>
              <a:gd name="connsiteY25" fmla="*/ 385944 h 480339"/>
              <a:gd name="connsiteX26" fmla="*/ 511621 w 606157"/>
              <a:gd name="connsiteY26" fmla="*/ 291647 h 480339"/>
              <a:gd name="connsiteX27" fmla="*/ 368279 w 606157"/>
              <a:gd name="connsiteY27" fmla="*/ 200476 h 480339"/>
              <a:gd name="connsiteX28" fmla="*/ 489505 w 606157"/>
              <a:gd name="connsiteY28" fmla="*/ 259991 h 480339"/>
              <a:gd name="connsiteX29" fmla="*/ 487746 w 606157"/>
              <a:gd name="connsiteY29" fmla="*/ 273650 h 480339"/>
              <a:gd name="connsiteX30" fmla="*/ 481782 w 606157"/>
              <a:gd name="connsiteY30" fmla="*/ 275699 h 480339"/>
              <a:gd name="connsiteX31" fmla="*/ 474059 w 606157"/>
              <a:gd name="connsiteY31" fmla="*/ 271894 h 480339"/>
              <a:gd name="connsiteX32" fmla="*/ 368279 w 606157"/>
              <a:gd name="connsiteY32" fmla="*/ 219989 h 480339"/>
              <a:gd name="connsiteX33" fmla="*/ 293588 w 606157"/>
              <a:gd name="connsiteY33" fmla="*/ 242819 h 480339"/>
              <a:gd name="connsiteX34" fmla="*/ 279999 w 606157"/>
              <a:gd name="connsiteY34" fmla="*/ 240185 h 480339"/>
              <a:gd name="connsiteX35" fmla="*/ 282639 w 606157"/>
              <a:gd name="connsiteY35" fmla="*/ 226623 h 480339"/>
              <a:gd name="connsiteX36" fmla="*/ 368279 w 606157"/>
              <a:gd name="connsiteY36" fmla="*/ 200476 h 480339"/>
              <a:gd name="connsiteX37" fmla="*/ 153211 w 606157"/>
              <a:gd name="connsiteY37" fmla="*/ 200476 h 480339"/>
              <a:gd name="connsiteX38" fmla="*/ 306325 w 606157"/>
              <a:gd name="connsiteY38" fmla="*/ 353439 h 480339"/>
              <a:gd name="connsiteX39" fmla="*/ 296547 w 606157"/>
              <a:gd name="connsiteY39" fmla="*/ 363200 h 480339"/>
              <a:gd name="connsiteX40" fmla="*/ 286770 w 606157"/>
              <a:gd name="connsiteY40" fmla="*/ 353439 h 480339"/>
              <a:gd name="connsiteX41" fmla="*/ 153211 w 606157"/>
              <a:gd name="connsiteY41" fmla="*/ 219999 h 480339"/>
              <a:gd name="connsiteX42" fmla="*/ 19554 w 606157"/>
              <a:gd name="connsiteY42" fmla="*/ 353439 h 480339"/>
              <a:gd name="connsiteX43" fmla="*/ 9777 w 606157"/>
              <a:gd name="connsiteY43" fmla="*/ 363200 h 480339"/>
              <a:gd name="connsiteX44" fmla="*/ 0 w 606157"/>
              <a:gd name="connsiteY44" fmla="*/ 353439 h 480339"/>
              <a:gd name="connsiteX45" fmla="*/ 153211 w 606157"/>
              <a:gd name="connsiteY45" fmla="*/ 200476 h 480339"/>
              <a:gd name="connsiteX46" fmla="*/ 368295 w 606157"/>
              <a:gd name="connsiteY46" fmla="*/ 19531 h 480339"/>
              <a:gd name="connsiteX47" fmla="*/ 306326 w 606157"/>
              <a:gd name="connsiteY47" fmla="*/ 81348 h 480339"/>
              <a:gd name="connsiteX48" fmla="*/ 368295 w 606157"/>
              <a:gd name="connsiteY48" fmla="*/ 143262 h 480339"/>
              <a:gd name="connsiteX49" fmla="*/ 430165 w 606157"/>
              <a:gd name="connsiteY49" fmla="*/ 81348 h 480339"/>
              <a:gd name="connsiteX50" fmla="*/ 368295 w 606157"/>
              <a:gd name="connsiteY50" fmla="*/ 19531 h 480339"/>
              <a:gd name="connsiteX51" fmla="*/ 153211 w 606157"/>
              <a:gd name="connsiteY51" fmla="*/ 19531 h 480339"/>
              <a:gd name="connsiteX52" fmla="*/ 91242 w 606157"/>
              <a:gd name="connsiteY52" fmla="*/ 81348 h 480339"/>
              <a:gd name="connsiteX53" fmla="*/ 153211 w 606157"/>
              <a:gd name="connsiteY53" fmla="*/ 143262 h 480339"/>
              <a:gd name="connsiteX54" fmla="*/ 215081 w 606157"/>
              <a:gd name="connsiteY54" fmla="*/ 81348 h 480339"/>
              <a:gd name="connsiteX55" fmla="*/ 153211 w 606157"/>
              <a:gd name="connsiteY55" fmla="*/ 19531 h 480339"/>
              <a:gd name="connsiteX56" fmla="*/ 368295 w 606157"/>
              <a:gd name="connsiteY56" fmla="*/ 0 h 480339"/>
              <a:gd name="connsiteX57" fmla="*/ 449714 w 606157"/>
              <a:gd name="connsiteY57" fmla="*/ 81348 h 480339"/>
              <a:gd name="connsiteX58" fmla="*/ 368295 w 606157"/>
              <a:gd name="connsiteY58" fmla="*/ 162794 h 480339"/>
              <a:gd name="connsiteX59" fmla="*/ 286778 w 606157"/>
              <a:gd name="connsiteY59" fmla="*/ 81348 h 480339"/>
              <a:gd name="connsiteX60" fmla="*/ 368295 w 606157"/>
              <a:gd name="connsiteY60" fmla="*/ 0 h 480339"/>
              <a:gd name="connsiteX61" fmla="*/ 153211 w 606157"/>
              <a:gd name="connsiteY61" fmla="*/ 0 h 480339"/>
              <a:gd name="connsiteX62" fmla="*/ 234630 w 606157"/>
              <a:gd name="connsiteY62" fmla="*/ 81348 h 480339"/>
              <a:gd name="connsiteX63" fmla="*/ 153211 w 606157"/>
              <a:gd name="connsiteY63" fmla="*/ 162794 h 480339"/>
              <a:gd name="connsiteX64" fmla="*/ 71694 w 606157"/>
              <a:gd name="connsiteY64" fmla="*/ 81348 h 480339"/>
              <a:gd name="connsiteX65" fmla="*/ 153211 w 606157"/>
              <a:gd name="connsiteY65" fmla="*/ 0 h 48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06157" h="480339">
                <a:moveTo>
                  <a:pt x="511657" y="343654"/>
                </a:moveTo>
                <a:cubicBezTo>
                  <a:pt x="517131" y="343654"/>
                  <a:pt x="521432" y="348049"/>
                  <a:pt x="521432" y="353421"/>
                </a:cubicBezTo>
                <a:lnTo>
                  <a:pt x="521432" y="376178"/>
                </a:lnTo>
                <a:lnTo>
                  <a:pt x="544305" y="376178"/>
                </a:lnTo>
                <a:cubicBezTo>
                  <a:pt x="549682" y="376178"/>
                  <a:pt x="554080" y="380573"/>
                  <a:pt x="554080" y="385945"/>
                </a:cubicBezTo>
                <a:cubicBezTo>
                  <a:pt x="554080" y="391414"/>
                  <a:pt x="549682" y="395712"/>
                  <a:pt x="544305" y="395712"/>
                </a:cubicBezTo>
                <a:lnTo>
                  <a:pt x="521432" y="395712"/>
                </a:lnTo>
                <a:lnTo>
                  <a:pt x="521432" y="418566"/>
                </a:lnTo>
                <a:cubicBezTo>
                  <a:pt x="521432" y="423938"/>
                  <a:pt x="517131" y="428333"/>
                  <a:pt x="511657" y="428333"/>
                </a:cubicBezTo>
                <a:cubicBezTo>
                  <a:pt x="506281" y="428333"/>
                  <a:pt x="501882" y="423938"/>
                  <a:pt x="501882" y="418566"/>
                </a:cubicBezTo>
                <a:lnTo>
                  <a:pt x="501882" y="395712"/>
                </a:lnTo>
                <a:lnTo>
                  <a:pt x="479106" y="395712"/>
                </a:lnTo>
                <a:cubicBezTo>
                  <a:pt x="473730" y="395712"/>
                  <a:pt x="469331" y="391414"/>
                  <a:pt x="469331" y="385945"/>
                </a:cubicBezTo>
                <a:cubicBezTo>
                  <a:pt x="469331" y="380573"/>
                  <a:pt x="473730" y="376178"/>
                  <a:pt x="479106" y="376178"/>
                </a:cubicBezTo>
                <a:lnTo>
                  <a:pt x="501882" y="376178"/>
                </a:lnTo>
                <a:lnTo>
                  <a:pt x="501882" y="353421"/>
                </a:lnTo>
                <a:cubicBezTo>
                  <a:pt x="501882" y="348049"/>
                  <a:pt x="506281" y="343654"/>
                  <a:pt x="511657" y="343654"/>
                </a:cubicBezTo>
                <a:close/>
                <a:moveTo>
                  <a:pt x="511621" y="311170"/>
                </a:moveTo>
                <a:cubicBezTo>
                  <a:pt x="470366" y="311170"/>
                  <a:pt x="436735" y="344750"/>
                  <a:pt x="436735" y="385944"/>
                </a:cubicBezTo>
                <a:cubicBezTo>
                  <a:pt x="436735" y="427236"/>
                  <a:pt x="470366" y="460816"/>
                  <a:pt x="511621" y="460816"/>
                </a:cubicBezTo>
                <a:cubicBezTo>
                  <a:pt x="552975" y="460816"/>
                  <a:pt x="586605" y="427236"/>
                  <a:pt x="586605" y="385944"/>
                </a:cubicBezTo>
                <a:cubicBezTo>
                  <a:pt x="586605" y="344750"/>
                  <a:pt x="552975" y="311170"/>
                  <a:pt x="511621" y="311170"/>
                </a:cubicBezTo>
                <a:close/>
                <a:moveTo>
                  <a:pt x="511621" y="291647"/>
                </a:moveTo>
                <a:cubicBezTo>
                  <a:pt x="563729" y="291647"/>
                  <a:pt x="606157" y="333915"/>
                  <a:pt x="606157" y="385944"/>
                </a:cubicBezTo>
                <a:cubicBezTo>
                  <a:pt x="606157" y="437974"/>
                  <a:pt x="563729" y="480339"/>
                  <a:pt x="511621" y="480339"/>
                </a:cubicBezTo>
                <a:cubicBezTo>
                  <a:pt x="459514" y="480339"/>
                  <a:pt x="417183" y="437974"/>
                  <a:pt x="417183" y="385944"/>
                </a:cubicBezTo>
                <a:cubicBezTo>
                  <a:pt x="417183" y="333915"/>
                  <a:pt x="459514" y="291647"/>
                  <a:pt x="511621" y="291647"/>
                </a:cubicBezTo>
                <a:close/>
                <a:moveTo>
                  <a:pt x="368279" y="200476"/>
                </a:moveTo>
                <a:cubicBezTo>
                  <a:pt x="416085" y="200476"/>
                  <a:pt x="460274" y="222135"/>
                  <a:pt x="489505" y="259991"/>
                </a:cubicBezTo>
                <a:cubicBezTo>
                  <a:pt x="492829" y="264284"/>
                  <a:pt x="492047" y="270333"/>
                  <a:pt x="487746" y="273650"/>
                </a:cubicBezTo>
                <a:cubicBezTo>
                  <a:pt x="485986" y="275016"/>
                  <a:pt x="483835" y="275699"/>
                  <a:pt x="481782" y="275699"/>
                </a:cubicBezTo>
                <a:cubicBezTo>
                  <a:pt x="478849" y="275699"/>
                  <a:pt x="475916" y="274430"/>
                  <a:pt x="474059" y="271894"/>
                </a:cubicBezTo>
                <a:cubicBezTo>
                  <a:pt x="448542" y="238917"/>
                  <a:pt x="409926" y="219989"/>
                  <a:pt x="368279" y="219989"/>
                </a:cubicBezTo>
                <a:cubicBezTo>
                  <a:pt x="341492" y="219989"/>
                  <a:pt x="315683" y="227892"/>
                  <a:pt x="293588" y="242819"/>
                </a:cubicBezTo>
                <a:cubicBezTo>
                  <a:pt x="289091" y="245844"/>
                  <a:pt x="283030" y="244673"/>
                  <a:pt x="279999" y="240185"/>
                </a:cubicBezTo>
                <a:cubicBezTo>
                  <a:pt x="276969" y="235697"/>
                  <a:pt x="278142" y="229648"/>
                  <a:pt x="282639" y="226623"/>
                </a:cubicBezTo>
                <a:cubicBezTo>
                  <a:pt x="307960" y="209549"/>
                  <a:pt x="337582" y="200476"/>
                  <a:pt x="368279" y="200476"/>
                </a:cubicBezTo>
                <a:close/>
                <a:moveTo>
                  <a:pt x="153211" y="200476"/>
                </a:moveTo>
                <a:cubicBezTo>
                  <a:pt x="237688" y="200476"/>
                  <a:pt x="306325" y="269099"/>
                  <a:pt x="306325" y="353439"/>
                </a:cubicBezTo>
                <a:cubicBezTo>
                  <a:pt x="306325" y="358808"/>
                  <a:pt x="302023" y="363200"/>
                  <a:pt x="296547" y="363200"/>
                </a:cubicBezTo>
                <a:cubicBezTo>
                  <a:pt x="291170" y="363200"/>
                  <a:pt x="286770" y="358808"/>
                  <a:pt x="286770" y="353439"/>
                </a:cubicBezTo>
                <a:cubicBezTo>
                  <a:pt x="286770" y="279837"/>
                  <a:pt x="226835" y="219999"/>
                  <a:pt x="153211" y="219999"/>
                </a:cubicBezTo>
                <a:cubicBezTo>
                  <a:pt x="79490" y="219999"/>
                  <a:pt x="19554" y="279837"/>
                  <a:pt x="19554" y="353439"/>
                </a:cubicBezTo>
                <a:cubicBezTo>
                  <a:pt x="19554" y="358808"/>
                  <a:pt x="15155" y="363200"/>
                  <a:pt x="9777" y="363200"/>
                </a:cubicBezTo>
                <a:cubicBezTo>
                  <a:pt x="4400" y="363200"/>
                  <a:pt x="0" y="358808"/>
                  <a:pt x="0" y="353439"/>
                </a:cubicBezTo>
                <a:cubicBezTo>
                  <a:pt x="0" y="269099"/>
                  <a:pt x="68735" y="200476"/>
                  <a:pt x="153211" y="200476"/>
                </a:cubicBezTo>
                <a:close/>
                <a:moveTo>
                  <a:pt x="368295" y="19531"/>
                </a:moveTo>
                <a:cubicBezTo>
                  <a:pt x="334085" y="19531"/>
                  <a:pt x="306326" y="47266"/>
                  <a:pt x="306326" y="81348"/>
                </a:cubicBezTo>
                <a:cubicBezTo>
                  <a:pt x="306326" y="115528"/>
                  <a:pt x="334085" y="143262"/>
                  <a:pt x="368295" y="143262"/>
                </a:cubicBezTo>
                <a:cubicBezTo>
                  <a:pt x="402407" y="143262"/>
                  <a:pt x="430165" y="115528"/>
                  <a:pt x="430165" y="81348"/>
                </a:cubicBezTo>
                <a:cubicBezTo>
                  <a:pt x="430165" y="47266"/>
                  <a:pt x="402407" y="19531"/>
                  <a:pt x="368295" y="19531"/>
                </a:cubicBezTo>
                <a:close/>
                <a:moveTo>
                  <a:pt x="153211" y="19531"/>
                </a:moveTo>
                <a:cubicBezTo>
                  <a:pt x="119001" y="19531"/>
                  <a:pt x="91242" y="47266"/>
                  <a:pt x="91242" y="81348"/>
                </a:cubicBezTo>
                <a:cubicBezTo>
                  <a:pt x="91242" y="115528"/>
                  <a:pt x="119001" y="143262"/>
                  <a:pt x="153211" y="143262"/>
                </a:cubicBezTo>
                <a:cubicBezTo>
                  <a:pt x="187323" y="143262"/>
                  <a:pt x="215081" y="115528"/>
                  <a:pt x="215081" y="81348"/>
                </a:cubicBezTo>
                <a:cubicBezTo>
                  <a:pt x="215081" y="47266"/>
                  <a:pt x="187323" y="19531"/>
                  <a:pt x="153211" y="19531"/>
                </a:cubicBezTo>
                <a:close/>
                <a:moveTo>
                  <a:pt x="368295" y="0"/>
                </a:moveTo>
                <a:cubicBezTo>
                  <a:pt x="413158" y="0"/>
                  <a:pt x="449714" y="36523"/>
                  <a:pt x="449714" y="81348"/>
                </a:cubicBezTo>
                <a:cubicBezTo>
                  <a:pt x="449714" y="126270"/>
                  <a:pt x="413158" y="162794"/>
                  <a:pt x="368295" y="162794"/>
                </a:cubicBezTo>
                <a:cubicBezTo>
                  <a:pt x="323333" y="162794"/>
                  <a:pt x="286778" y="126270"/>
                  <a:pt x="286778" y="81348"/>
                </a:cubicBezTo>
                <a:cubicBezTo>
                  <a:pt x="286778" y="36523"/>
                  <a:pt x="323333" y="0"/>
                  <a:pt x="368295" y="0"/>
                </a:cubicBezTo>
                <a:close/>
                <a:moveTo>
                  <a:pt x="153211" y="0"/>
                </a:moveTo>
                <a:cubicBezTo>
                  <a:pt x="198074" y="0"/>
                  <a:pt x="234630" y="36523"/>
                  <a:pt x="234630" y="81348"/>
                </a:cubicBezTo>
                <a:cubicBezTo>
                  <a:pt x="234630" y="126270"/>
                  <a:pt x="198074" y="162794"/>
                  <a:pt x="153211" y="162794"/>
                </a:cubicBezTo>
                <a:cubicBezTo>
                  <a:pt x="108249" y="162794"/>
                  <a:pt x="71694" y="126270"/>
                  <a:pt x="71694" y="81348"/>
                </a:cubicBezTo>
                <a:cubicBezTo>
                  <a:pt x="71694" y="36523"/>
                  <a:pt x="108249" y="0"/>
                  <a:pt x="1532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íş1îḑe">
            <a:extLst>
              <a:ext uri="{FF2B5EF4-FFF2-40B4-BE49-F238E27FC236}">
                <a16:creationId xmlns:a16="http://schemas.microsoft.com/office/drawing/2014/main" id="{EADB568A-C580-4159-9C14-7087CB2DB377}"/>
              </a:ext>
            </a:extLst>
          </p:cNvPr>
          <p:cNvSpPr txBox="1"/>
          <p:nvPr/>
        </p:nvSpPr>
        <p:spPr>
          <a:xfrm>
            <a:off x="7796678" y="3244256"/>
            <a:ext cx="3310852" cy="1587653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100" dirty="0"/>
              <a:t>计划</a:t>
            </a:r>
            <a:r>
              <a:rPr lang="en-US" altLang="zh-CN" sz="1100" dirty="0"/>
              <a:t>1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100" dirty="0"/>
              <a:t>计划</a:t>
            </a:r>
            <a:r>
              <a:rPr lang="en-US" altLang="zh-CN" sz="1100" dirty="0"/>
              <a:t>2</a:t>
            </a:r>
          </a:p>
        </p:txBody>
      </p:sp>
      <p:sp>
        <p:nvSpPr>
          <p:cNvPr id="16" name="îš1îḓé">
            <a:extLst>
              <a:ext uri="{FF2B5EF4-FFF2-40B4-BE49-F238E27FC236}">
                <a16:creationId xmlns:a16="http://schemas.microsoft.com/office/drawing/2014/main" id="{8AC02A3C-499D-4951-8CC3-DEC8B67F0BCC}"/>
              </a:ext>
            </a:extLst>
          </p:cNvPr>
          <p:cNvSpPr txBox="1"/>
          <p:nvPr/>
        </p:nvSpPr>
        <p:spPr>
          <a:xfrm>
            <a:off x="7796678" y="2826238"/>
            <a:ext cx="3310852" cy="41219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>
            <a:defPPr>
              <a:defRPr lang="zh-CN"/>
            </a:defPPr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pPr>
              <a:spcBef>
                <a:spcPct val="0"/>
              </a:spcBef>
            </a:pPr>
            <a:r>
              <a:rPr lang="zh-CN" altLang="en-US" sz="1800" b="0" dirty="0">
                <a:solidFill>
                  <a:schemeClr val="tx1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计划</a:t>
            </a:r>
            <a:endParaRPr lang="en-US" altLang="zh-CN" sz="1800" b="0" dirty="0">
              <a:solidFill>
                <a:schemeClr val="tx1"/>
              </a:solidFill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1" name="íŝlîḑè">
            <a:extLst>
              <a:ext uri="{FF2B5EF4-FFF2-40B4-BE49-F238E27FC236}">
                <a16:creationId xmlns:a16="http://schemas.microsoft.com/office/drawing/2014/main" id="{BA7FC53A-30EF-4B61-A527-4640B2ECABE2}"/>
              </a:ext>
            </a:extLst>
          </p:cNvPr>
          <p:cNvSpPr/>
          <p:nvPr/>
        </p:nvSpPr>
        <p:spPr bwMode="auto">
          <a:xfrm>
            <a:off x="7891203" y="2356428"/>
            <a:ext cx="461080" cy="324003"/>
          </a:xfrm>
          <a:custGeom>
            <a:avLst/>
            <a:gdLst>
              <a:gd name="connsiteX0" fmla="*/ 450100 w 607639"/>
              <a:gd name="connsiteY0" fmla="*/ 313203 h 426991"/>
              <a:gd name="connsiteX1" fmla="*/ 450100 w 607639"/>
              <a:gd name="connsiteY1" fmla="*/ 403167 h 426991"/>
              <a:gd name="connsiteX2" fmla="*/ 585744 w 607639"/>
              <a:gd name="connsiteY2" fmla="*/ 403167 h 426991"/>
              <a:gd name="connsiteX3" fmla="*/ 586100 w 607639"/>
              <a:gd name="connsiteY3" fmla="*/ 313203 h 426991"/>
              <a:gd name="connsiteX4" fmla="*/ 530294 w 607639"/>
              <a:gd name="connsiteY4" fmla="*/ 313203 h 426991"/>
              <a:gd name="connsiteX5" fmla="*/ 530116 w 607639"/>
              <a:gd name="connsiteY5" fmla="*/ 313203 h 426991"/>
              <a:gd name="connsiteX6" fmla="*/ 529760 w 607639"/>
              <a:gd name="connsiteY6" fmla="*/ 313203 h 426991"/>
              <a:gd name="connsiteX7" fmla="*/ 450901 w 607639"/>
              <a:gd name="connsiteY7" fmla="*/ 313203 h 426991"/>
              <a:gd name="connsiteX8" fmla="*/ 236309 w 607639"/>
              <a:gd name="connsiteY8" fmla="*/ 313203 h 426991"/>
              <a:gd name="connsiteX9" fmla="*/ 236309 w 607639"/>
              <a:gd name="connsiteY9" fmla="*/ 403167 h 426991"/>
              <a:gd name="connsiteX10" fmla="*/ 371953 w 607639"/>
              <a:gd name="connsiteY10" fmla="*/ 403167 h 426991"/>
              <a:gd name="connsiteX11" fmla="*/ 372754 w 607639"/>
              <a:gd name="connsiteY11" fmla="*/ 313203 h 426991"/>
              <a:gd name="connsiteX12" fmla="*/ 237110 w 607639"/>
              <a:gd name="connsiteY12" fmla="*/ 313203 h 426991"/>
              <a:gd name="connsiteX13" fmla="*/ 22519 w 607639"/>
              <a:gd name="connsiteY13" fmla="*/ 313203 h 426991"/>
              <a:gd name="connsiteX14" fmla="*/ 22519 w 607639"/>
              <a:gd name="connsiteY14" fmla="*/ 403167 h 426991"/>
              <a:gd name="connsiteX15" fmla="*/ 158163 w 607639"/>
              <a:gd name="connsiteY15" fmla="*/ 403167 h 426991"/>
              <a:gd name="connsiteX16" fmla="*/ 158964 w 607639"/>
              <a:gd name="connsiteY16" fmla="*/ 313203 h 426991"/>
              <a:gd name="connsiteX17" fmla="*/ 91498 w 607639"/>
              <a:gd name="connsiteY17" fmla="*/ 313203 h 426991"/>
              <a:gd name="connsiteX18" fmla="*/ 91231 w 607639"/>
              <a:gd name="connsiteY18" fmla="*/ 313203 h 426991"/>
              <a:gd name="connsiteX19" fmla="*/ 90964 w 607639"/>
              <a:gd name="connsiteY19" fmla="*/ 313203 h 426991"/>
              <a:gd name="connsiteX20" fmla="*/ 23320 w 607639"/>
              <a:gd name="connsiteY20" fmla="*/ 313203 h 426991"/>
              <a:gd name="connsiteX21" fmla="*/ 91409 w 607639"/>
              <a:gd name="connsiteY21" fmla="*/ 224751 h 426991"/>
              <a:gd name="connsiteX22" fmla="*/ 530294 w 607639"/>
              <a:gd name="connsiteY22" fmla="*/ 224751 h 426991"/>
              <a:gd name="connsiteX23" fmla="*/ 540084 w 607639"/>
              <a:gd name="connsiteY23" fmla="*/ 234530 h 426991"/>
              <a:gd name="connsiteX24" fmla="*/ 540084 w 607639"/>
              <a:gd name="connsiteY24" fmla="*/ 292135 h 426991"/>
              <a:gd name="connsiteX25" fmla="*/ 586456 w 607639"/>
              <a:gd name="connsiteY25" fmla="*/ 292135 h 426991"/>
              <a:gd name="connsiteX26" fmla="*/ 607639 w 607639"/>
              <a:gd name="connsiteY26" fmla="*/ 313203 h 426991"/>
              <a:gd name="connsiteX27" fmla="*/ 607639 w 607639"/>
              <a:gd name="connsiteY27" fmla="*/ 403167 h 426991"/>
              <a:gd name="connsiteX28" fmla="*/ 586456 w 607639"/>
              <a:gd name="connsiteY28" fmla="*/ 426991 h 426991"/>
              <a:gd name="connsiteX29" fmla="*/ 451524 w 607639"/>
              <a:gd name="connsiteY29" fmla="*/ 426991 h 426991"/>
              <a:gd name="connsiteX30" fmla="*/ 427582 w 607639"/>
              <a:gd name="connsiteY30" fmla="*/ 403167 h 426991"/>
              <a:gd name="connsiteX31" fmla="*/ 427582 w 607639"/>
              <a:gd name="connsiteY31" fmla="*/ 313203 h 426991"/>
              <a:gd name="connsiteX32" fmla="*/ 451524 w 607639"/>
              <a:gd name="connsiteY32" fmla="*/ 292135 h 426991"/>
              <a:gd name="connsiteX33" fmla="*/ 517566 w 607639"/>
              <a:gd name="connsiteY33" fmla="*/ 292135 h 426991"/>
              <a:gd name="connsiteX34" fmla="*/ 517566 w 607639"/>
              <a:gd name="connsiteY34" fmla="*/ 247242 h 426991"/>
              <a:gd name="connsiteX35" fmla="*/ 315079 w 607639"/>
              <a:gd name="connsiteY35" fmla="*/ 247242 h 426991"/>
              <a:gd name="connsiteX36" fmla="*/ 315079 w 607639"/>
              <a:gd name="connsiteY36" fmla="*/ 292135 h 426991"/>
              <a:gd name="connsiteX37" fmla="*/ 372665 w 607639"/>
              <a:gd name="connsiteY37" fmla="*/ 292135 h 426991"/>
              <a:gd name="connsiteX38" fmla="*/ 393849 w 607639"/>
              <a:gd name="connsiteY38" fmla="*/ 313203 h 426991"/>
              <a:gd name="connsiteX39" fmla="*/ 393849 w 607639"/>
              <a:gd name="connsiteY39" fmla="*/ 403167 h 426991"/>
              <a:gd name="connsiteX40" fmla="*/ 372665 w 607639"/>
              <a:gd name="connsiteY40" fmla="*/ 426991 h 426991"/>
              <a:gd name="connsiteX41" fmla="*/ 237733 w 607639"/>
              <a:gd name="connsiteY41" fmla="*/ 426991 h 426991"/>
              <a:gd name="connsiteX42" fmla="*/ 213791 w 607639"/>
              <a:gd name="connsiteY42" fmla="*/ 403167 h 426991"/>
              <a:gd name="connsiteX43" fmla="*/ 213791 w 607639"/>
              <a:gd name="connsiteY43" fmla="*/ 313203 h 426991"/>
              <a:gd name="connsiteX44" fmla="*/ 237733 w 607639"/>
              <a:gd name="connsiteY44" fmla="*/ 292135 h 426991"/>
              <a:gd name="connsiteX45" fmla="*/ 292561 w 607639"/>
              <a:gd name="connsiteY45" fmla="*/ 292135 h 426991"/>
              <a:gd name="connsiteX46" fmla="*/ 292561 w 607639"/>
              <a:gd name="connsiteY46" fmla="*/ 247242 h 426991"/>
              <a:gd name="connsiteX47" fmla="*/ 101288 w 607639"/>
              <a:gd name="connsiteY47" fmla="*/ 247242 h 426991"/>
              <a:gd name="connsiteX48" fmla="*/ 101288 w 607639"/>
              <a:gd name="connsiteY48" fmla="*/ 292135 h 426991"/>
              <a:gd name="connsiteX49" fmla="*/ 158875 w 607639"/>
              <a:gd name="connsiteY49" fmla="*/ 292135 h 426991"/>
              <a:gd name="connsiteX50" fmla="*/ 180058 w 607639"/>
              <a:gd name="connsiteY50" fmla="*/ 313203 h 426991"/>
              <a:gd name="connsiteX51" fmla="*/ 180058 w 607639"/>
              <a:gd name="connsiteY51" fmla="*/ 403167 h 426991"/>
              <a:gd name="connsiteX52" fmla="*/ 158875 w 607639"/>
              <a:gd name="connsiteY52" fmla="*/ 426991 h 426991"/>
              <a:gd name="connsiteX53" fmla="*/ 24032 w 607639"/>
              <a:gd name="connsiteY53" fmla="*/ 426991 h 426991"/>
              <a:gd name="connsiteX54" fmla="*/ 0 w 607639"/>
              <a:gd name="connsiteY54" fmla="*/ 403167 h 426991"/>
              <a:gd name="connsiteX55" fmla="*/ 0 w 607639"/>
              <a:gd name="connsiteY55" fmla="*/ 313203 h 426991"/>
              <a:gd name="connsiteX56" fmla="*/ 24032 w 607639"/>
              <a:gd name="connsiteY56" fmla="*/ 292135 h 426991"/>
              <a:gd name="connsiteX57" fmla="*/ 78770 w 607639"/>
              <a:gd name="connsiteY57" fmla="*/ 292135 h 426991"/>
              <a:gd name="connsiteX58" fmla="*/ 78770 w 607639"/>
              <a:gd name="connsiteY58" fmla="*/ 234530 h 426991"/>
              <a:gd name="connsiteX59" fmla="*/ 91409 w 607639"/>
              <a:gd name="connsiteY59" fmla="*/ 224751 h 426991"/>
              <a:gd name="connsiteX60" fmla="*/ 236326 w 607639"/>
              <a:gd name="connsiteY60" fmla="*/ 21066 h 426991"/>
              <a:gd name="connsiteX61" fmla="*/ 236326 w 607639"/>
              <a:gd name="connsiteY61" fmla="*/ 111021 h 426991"/>
              <a:gd name="connsiteX62" fmla="*/ 371758 w 607639"/>
              <a:gd name="connsiteY62" fmla="*/ 111021 h 426991"/>
              <a:gd name="connsiteX63" fmla="*/ 372380 w 607639"/>
              <a:gd name="connsiteY63" fmla="*/ 21066 h 426991"/>
              <a:gd name="connsiteX64" fmla="*/ 237127 w 607639"/>
              <a:gd name="connsiteY64" fmla="*/ 21066 h 426991"/>
              <a:gd name="connsiteX65" fmla="*/ 237750 w 607639"/>
              <a:gd name="connsiteY65" fmla="*/ 0 h 426991"/>
              <a:gd name="connsiteX66" fmla="*/ 372647 w 607639"/>
              <a:gd name="connsiteY66" fmla="*/ 0 h 426991"/>
              <a:gd name="connsiteX67" fmla="*/ 393825 w 607639"/>
              <a:gd name="connsiteY67" fmla="*/ 21066 h 426991"/>
              <a:gd name="connsiteX68" fmla="*/ 393825 w 607639"/>
              <a:gd name="connsiteY68" fmla="*/ 111021 h 426991"/>
              <a:gd name="connsiteX69" fmla="*/ 372647 w 607639"/>
              <a:gd name="connsiteY69" fmla="*/ 134843 h 426991"/>
              <a:gd name="connsiteX70" fmla="*/ 315076 w 607639"/>
              <a:gd name="connsiteY70" fmla="*/ 134843 h 426991"/>
              <a:gd name="connsiteX71" fmla="*/ 315076 w 607639"/>
              <a:gd name="connsiteY71" fmla="*/ 191020 h 426991"/>
              <a:gd name="connsiteX72" fmla="*/ 292563 w 607639"/>
              <a:gd name="connsiteY72" fmla="*/ 191020 h 426991"/>
              <a:gd name="connsiteX73" fmla="*/ 292563 w 607639"/>
              <a:gd name="connsiteY73" fmla="*/ 134843 h 426991"/>
              <a:gd name="connsiteX74" fmla="*/ 237750 w 607639"/>
              <a:gd name="connsiteY74" fmla="*/ 134843 h 426991"/>
              <a:gd name="connsiteX75" fmla="*/ 213813 w 607639"/>
              <a:gd name="connsiteY75" fmla="*/ 111021 h 426991"/>
              <a:gd name="connsiteX76" fmla="*/ 213813 w 607639"/>
              <a:gd name="connsiteY76" fmla="*/ 21066 h 426991"/>
              <a:gd name="connsiteX77" fmla="*/ 237750 w 607639"/>
              <a:gd name="connsiteY77" fmla="*/ 0 h 42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607639" h="426991">
                <a:moveTo>
                  <a:pt x="450100" y="313203"/>
                </a:moveTo>
                <a:lnTo>
                  <a:pt x="450100" y="403167"/>
                </a:lnTo>
                <a:lnTo>
                  <a:pt x="585744" y="403167"/>
                </a:lnTo>
                <a:lnTo>
                  <a:pt x="586100" y="313203"/>
                </a:lnTo>
                <a:lnTo>
                  <a:pt x="530294" y="313203"/>
                </a:lnTo>
                <a:cubicBezTo>
                  <a:pt x="530294" y="313203"/>
                  <a:pt x="530116" y="313203"/>
                  <a:pt x="530116" y="313203"/>
                </a:cubicBezTo>
                <a:cubicBezTo>
                  <a:pt x="530027" y="313203"/>
                  <a:pt x="529849" y="313203"/>
                  <a:pt x="529760" y="313203"/>
                </a:cubicBezTo>
                <a:lnTo>
                  <a:pt x="450901" y="313203"/>
                </a:lnTo>
                <a:close/>
                <a:moveTo>
                  <a:pt x="236309" y="313203"/>
                </a:moveTo>
                <a:lnTo>
                  <a:pt x="236309" y="403167"/>
                </a:lnTo>
                <a:lnTo>
                  <a:pt x="371953" y="403167"/>
                </a:lnTo>
                <a:lnTo>
                  <a:pt x="372754" y="313203"/>
                </a:lnTo>
                <a:lnTo>
                  <a:pt x="237110" y="313203"/>
                </a:lnTo>
                <a:close/>
                <a:moveTo>
                  <a:pt x="22519" y="313203"/>
                </a:moveTo>
                <a:lnTo>
                  <a:pt x="22519" y="403167"/>
                </a:lnTo>
                <a:lnTo>
                  <a:pt x="158163" y="403167"/>
                </a:lnTo>
                <a:lnTo>
                  <a:pt x="158964" y="313203"/>
                </a:lnTo>
                <a:lnTo>
                  <a:pt x="91498" y="313203"/>
                </a:lnTo>
                <a:cubicBezTo>
                  <a:pt x="91409" y="313203"/>
                  <a:pt x="91320" y="313203"/>
                  <a:pt x="91231" y="313203"/>
                </a:cubicBezTo>
                <a:cubicBezTo>
                  <a:pt x="91231" y="313203"/>
                  <a:pt x="90964" y="313203"/>
                  <a:pt x="90964" y="313203"/>
                </a:cubicBezTo>
                <a:lnTo>
                  <a:pt x="23320" y="313203"/>
                </a:lnTo>
                <a:close/>
                <a:moveTo>
                  <a:pt x="91409" y="224751"/>
                </a:moveTo>
                <a:lnTo>
                  <a:pt x="530294" y="224751"/>
                </a:lnTo>
                <a:cubicBezTo>
                  <a:pt x="536435" y="224751"/>
                  <a:pt x="540084" y="228396"/>
                  <a:pt x="540084" y="234530"/>
                </a:cubicBezTo>
                <a:lnTo>
                  <a:pt x="540084" y="292135"/>
                </a:lnTo>
                <a:lnTo>
                  <a:pt x="586456" y="292135"/>
                </a:lnTo>
                <a:cubicBezTo>
                  <a:pt x="598917" y="292135"/>
                  <a:pt x="607639" y="300847"/>
                  <a:pt x="607639" y="313203"/>
                </a:cubicBezTo>
                <a:lnTo>
                  <a:pt x="607639" y="403167"/>
                </a:lnTo>
                <a:cubicBezTo>
                  <a:pt x="607639" y="415524"/>
                  <a:pt x="598917" y="426991"/>
                  <a:pt x="586456" y="426991"/>
                </a:cubicBezTo>
                <a:lnTo>
                  <a:pt x="451524" y="426991"/>
                </a:lnTo>
                <a:cubicBezTo>
                  <a:pt x="439152" y="426991"/>
                  <a:pt x="427582" y="415524"/>
                  <a:pt x="427582" y="403167"/>
                </a:cubicBezTo>
                <a:lnTo>
                  <a:pt x="427582" y="313203"/>
                </a:lnTo>
                <a:cubicBezTo>
                  <a:pt x="427582" y="300847"/>
                  <a:pt x="439152" y="292135"/>
                  <a:pt x="451524" y="292135"/>
                </a:cubicBezTo>
                <a:lnTo>
                  <a:pt x="517566" y="292135"/>
                </a:lnTo>
                <a:lnTo>
                  <a:pt x="517566" y="247242"/>
                </a:lnTo>
                <a:lnTo>
                  <a:pt x="315079" y="247242"/>
                </a:lnTo>
                <a:lnTo>
                  <a:pt x="315079" y="292135"/>
                </a:lnTo>
                <a:lnTo>
                  <a:pt x="372665" y="292135"/>
                </a:lnTo>
                <a:cubicBezTo>
                  <a:pt x="385126" y="292135"/>
                  <a:pt x="393849" y="300847"/>
                  <a:pt x="393849" y="313203"/>
                </a:cubicBezTo>
                <a:lnTo>
                  <a:pt x="393849" y="403167"/>
                </a:lnTo>
                <a:cubicBezTo>
                  <a:pt x="393849" y="415524"/>
                  <a:pt x="385126" y="426991"/>
                  <a:pt x="372665" y="426991"/>
                </a:cubicBezTo>
                <a:lnTo>
                  <a:pt x="237733" y="426991"/>
                </a:lnTo>
                <a:cubicBezTo>
                  <a:pt x="225362" y="426991"/>
                  <a:pt x="213791" y="415524"/>
                  <a:pt x="213791" y="403167"/>
                </a:cubicBezTo>
                <a:lnTo>
                  <a:pt x="213791" y="313203"/>
                </a:lnTo>
                <a:cubicBezTo>
                  <a:pt x="213791" y="300847"/>
                  <a:pt x="225362" y="292135"/>
                  <a:pt x="237733" y="292135"/>
                </a:cubicBezTo>
                <a:lnTo>
                  <a:pt x="292561" y="292135"/>
                </a:lnTo>
                <a:lnTo>
                  <a:pt x="292561" y="247242"/>
                </a:lnTo>
                <a:lnTo>
                  <a:pt x="101288" y="247242"/>
                </a:lnTo>
                <a:lnTo>
                  <a:pt x="101288" y="292135"/>
                </a:lnTo>
                <a:lnTo>
                  <a:pt x="158875" y="292135"/>
                </a:lnTo>
                <a:cubicBezTo>
                  <a:pt x="171335" y="292135"/>
                  <a:pt x="180058" y="300847"/>
                  <a:pt x="180058" y="313203"/>
                </a:cubicBezTo>
                <a:lnTo>
                  <a:pt x="180058" y="403167"/>
                </a:lnTo>
                <a:cubicBezTo>
                  <a:pt x="180058" y="415524"/>
                  <a:pt x="171335" y="426991"/>
                  <a:pt x="158875" y="426991"/>
                </a:cubicBezTo>
                <a:lnTo>
                  <a:pt x="24032" y="426991"/>
                </a:lnTo>
                <a:cubicBezTo>
                  <a:pt x="11571" y="426991"/>
                  <a:pt x="0" y="415524"/>
                  <a:pt x="0" y="403167"/>
                </a:cubicBezTo>
                <a:lnTo>
                  <a:pt x="0" y="313203"/>
                </a:lnTo>
                <a:cubicBezTo>
                  <a:pt x="0" y="300847"/>
                  <a:pt x="11571" y="292135"/>
                  <a:pt x="24032" y="292135"/>
                </a:cubicBezTo>
                <a:lnTo>
                  <a:pt x="78770" y="292135"/>
                </a:lnTo>
                <a:lnTo>
                  <a:pt x="78770" y="234530"/>
                </a:lnTo>
                <a:cubicBezTo>
                  <a:pt x="78770" y="228396"/>
                  <a:pt x="85178" y="224751"/>
                  <a:pt x="91409" y="224751"/>
                </a:cubicBezTo>
                <a:close/>
                <a:moveTo>
                  <a:pt x="236326" y="21066"/>
                </a:moveTo>
                <a:lnTo>
                  <a:pt x="236326" y="111021"/>
                </a:lnTo>
                <a:lnTo>
                  <a:pt x="371758" y="111021"/>
                </a:lnTo>
                <a:lnTo>
                  <a:pt x="372380" y="21066"/>
                </a:lnTo>
                <a:lnTo>
                  <a:pt x="237127" y="21066"/>
                </a:lnTo>
                <a:close/>
                <a:moveTo>
                  <a:pt x="237750" y="0"/>
                </a:moveTo>
                <a:lnTo>
                  <a:pt x="372647" y="0"/>
                </a:lnTo>
                <a:cubicBezTo>
                  <a:pt x="385105" y="0"/>
                  <a:pt x="393825" y="8711"/>
                  <a:pt x="393825" y="21066"/>
                </a:cubicBezTo>
                <a:lnTo>
                  <a:pt x="393825" y="111021"/>
                </a:lnTo>
                <a:cubicBezTo>
                  <a:pt x="393825" y="123376"/>
                  <a:pt x="385105" y="134843"/>
                  <a:pt x="372647" y="134843"/>
                </a:cubicBezTo>
                <a:lnTo>
                  <a:pt x="315076" y="134843"/>
                </a:lnTo>
                <a:lnTo>
                  <a:pt x="315076" y="191020"/>
                </a:lnTo>
                <a:lnTo>
                  <a:pt x="292563" y="191020"/>
                </a:lnTo>
                <a:lnTo>
                  <a:pt x="292563" y="134843"/>
                </a:lnTo>
                <a:lnTo>
                  <a:pt x="237750" y="134843"/>
                </a:lnTo>
                <a:cubicBezTo>
                  <a:pt x="225381" y="134843"/>
                  <a:pt x="213813" y="123376"/>
                  <a:pt x="213813" y="111021"/>
                </a:cubicBezTo>
                <a:lnTo>
                  <a:pt x="213813" y="21066"/>
                </a:lnTo>
                <a:cubicBezTo>
                  <a:pt x="213813" y="8711"/>
                  <a:pt x="225381" y="0"/>
                  <a:pt x="237750" y="0"/>
                </a:cubicBezTo>
                <a:close/>
              </a:path>
            </a:pathLst>
          </a:custGeom>
          <a:solidFill>
            <a:srgbClr val="6A868F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799C772-FC9B-4280-83C0-22C0AA43527B}"/>
              </a:ext>
            </a:extLst>
          </p:cNvPr>
          <p:cNvCxnSpPr/>
          <p:nvPr/>
        </p:nvCxnSpPr>
        <p:spPr>
          <a:xfrm>
            <a:off x="7608167" y="3350072"/>
            <a:ext cx="0" cy="1619237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şḷïďè">
            <a:extLst>
              <a:ext uri="{FF2B5EF4-FFF2-40B4-BE49-F238E27FC236}">
                <a16:creationId xmlns:a16="http://schemas.microsoft.com/office/drawing/2014/main" id="{2D04439F-8AA3-40F2-A9FC-244CDC2C0F0F}"/>
              </a:ext>
            </a:extLst>
          </p:cNvPr>
          <p:cNvSpPr txBox="1"/>
          <p:nvPr/>
        </p:nvSpPr>
        <p:spPr>
          <a:xfrm>
            <a:off x="4248222" y="1247891"/>
            <a:ext cx="5206876" cy="1042172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>
            <a:norm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zh-CN" altLang="en-US" sz="2000" dirty="0">
                <a:solidFill>
                  <a:srgbClr val="B9363F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目标及计划总结概述</a:t>
            </a:r>
            <a:endParaRPr lang="en-US" sz="2000" dirty="0">
              <a:solidFill>
                <a:srgbClr val="B9363F"/>
              </a:solidFill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0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897793-7D9D-48A6-A720-363A588F11A2}"/>
              </a:ext>
            </a:extLst>
          </p:cNvPr>
          <p:cNvSpPr txBox="1"/>
          <p:nvPr/>
        </p:nvSpPr>
        <p:spPr>
          <a:xfrm>
            <a:off x="695325" y="2304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所需支持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9771063-C524-4C79-9C99-A81F307C4BAF}"/>
              </a:ext>
            </a:extLst>
          </p:cNvPr>
          <p:cNvGrpSpPr/>
          <p:nvPr/>
        </p:nvGrpSpPr>
        <p:grpSpPr>
          <a:xfrm>
            <a:off x="1579379" y="3977578"/>
            <a:ext cx="2298517" cy="1226501"/>
            <a:chOff x="1579379" y="3613684"/>
            <a:chExt cx="2298517" cy="1226501"/>
          </a:xfrm>
        </p:grpSpPr>
        <p:sp>
          <p:nvSpPr>
            <p:cNvPr id="38" name="íş1îḍé">
              <a:extLst>
                <a:ext uri="{FF2B5EF4-FFF2-40B4-BE49-F238E27FC236}">
                  <a16:creationId xmlns:a16="http://schemas.microsoft.com/office/drawing/2014/main" id="{0D3604EC-8F5C-4678-845E-FC4A5F49EC45}"/>
                </a:ext>
              </a:extLst>
            </p:cNvPr>
            <p:cNvSpPr/>
            <p:nvPr/>
          </p:nvSpPr>
          <p:spPr bwMode="auto">
            <a:xfrm>
              <a:off x="1579379" y="4026565"/>
              <a:ext cx="2298517" cy="81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详情</a:t>
              </a:r>
              <a:r>
                <a:rPr lang="en-US" altLang="zh-CN" sz="1200" dirty="0"/>
                <a:t>1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详情</a:t>
              </a:r>
              <a:r>
                <a:rPr lang="en-US" altLang="zh-CN" sz="1200" dirty="0"/>
                <a:t>2</a:t>
              </a:r>
            </a:p>
          </p:txBody>
        </p:sp>
        <p:sp>
          <p:nvSpPr>
            <p:cNvPr id="39" name="íš1íḑè">
              <a:extLst>
                <a:ext uri="{FF2B5EF4-FFF2-40B4-BE49-F238E27FC236}">
                  <a16:creationId xmlns:a16="http://schemas.microsoft.com/office/drawing/2014/main" id="{EC43D9F8-CE63-4B21-8373-61E847CF6972}"/>
                </a:ext>
              </a:extLst>
            </p:cNvPr>
            <p:cNvSpPr txBox="1"/>
            <p:nvPr/>
          </p:nvSpPr>
          <p:spPr bwMode="auto">
            <a:xfrm>
              <a:off x="1579379" y="3613684"/>
              <a:ext cx="2298517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造字工房力黑（非商用）常规体" pitchFamily="2" charset="-122"/>
                  <a:ea typeface="造字工房力黑（非商用）常规体" pitchFamily="2" charset="-122"/>
                </a:rPr>
                <a:t>所需支持</a:t>
              </a:r>
              <a:r>
                <a:rPr lang="en-US" altLang="zh-CN" sz="1800" dirty="0">
                  <a:latin typeface="造字工房力黑（非商用）常规体" pitchFamily="2" charset="-122"/>
                  <a:ea typeface="造字工房力黑（非商用）常规体" pitchFamily="2" charset="-122"/>
                </a:rPr>
                <a:t>3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9D38A11-CE98-4476-93A0-BADD15D86824}"/>
              </a:ext>
            </a:extLst>
          </p:cNvPr>
          <p:cNvGrpSpPr/>
          <p:nvPr/>
        </p:nvGrpSpPr>
        <p:grpSpPr>
          <a:xfrm>
            <a:off x="7002358" y="4508022"/>
            <a:ext cx="3236817" cy="1226501"/>
            <a:chOff x="7002358" y="4144128"/>
            <a:chExt cx="3236817" cy="1226501"/>
          </a:xfrm>
        </p:grpSpPr>
        <p:sp>
          <p:nvSpPr>
            <p:cNvPr id="40" name="iṡľîḍé">
              <a:extLst>
                <a:ext uri="{FF2B5EF4-FFF2-40B4-BE49-F238E27FC236}">
                  <a16:creationId xmlns:a16="http://schemas.microsoft.com/office/drawing/2014/main" id="{7225F030-DC19-4182-9435-916D054D8742}"/>
                </a:ext>
              </a:extLst>
            </p:cNvPr>
            <p:cNvSpPr/>
            <p:nvPr/>
          </p:nvSpPr>
          <p:spPr bwMode="auto">
            <a:xfrm>
              <a:off x="7002358" y="4557009"/>
              <a:ext cx="3236817" cy="81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详情</a:t>
              </a:r>
              <a:r>
                <a:rPr lang="en-US" altLang="zh-CN" sz="1200" dirty="0"/>
                <a:t>1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详情</a:t>
              </a:r>
              <a:r>
                <a:rPr lang="en-US" altLang="zh-CN" sz="1200" dirty="0"/>
                <a:t>2</a:t>
              </a:r>
            </a:p>
          </p:txBody>
        </p:sp>
        <p:sp>
          <p:nvSpPr>
            <p:cNvPr id="41" name="ïṡḻïḑè">
              <a:extLst>
                <a:ext uri="{FF2B5EF4-FFF2-40B4-BE49-F238E27FC236}">
                  <a16:creationId xmlns:a16="http://schemas.microsoft.com/office/drawing/2014/main" id="{77F805CE-3FD2-4975-8AEB-34329BA511AE}"/>
                </a:ext>
              </a:extLst>
            </p:cNvPr>
            <p:cNvSpPr txBox="1"/>
            <p:nvPr/>
          </p:nvSpPr>
          <p:spPr bwMode="auto">
            <a:xfrm>
              <a:off x="7002358" y="4144128"/>
              <a:ext cx="3236817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造字工房力黑（非商用）常规体" pitchFamily="2" charset="-122"/>
                  <a:ea typeface="造字工房力黑（非商用）常规体" pitchFamily="2" charset="-122"/>
                </a:rPr>
                <a:t>所需支持</a:t>
              </a:r>
              <a:r>
                <a:rPr lang="en-US" altLang="zh-CN" sz="1800" dirty="0">
                  <a:latin typeface="造字工房力黑（非商用）常规体" pitchFamily="2" charset="-122"/>
                  <a:ea typeface="造字工房力黑（非商用）常规体" pitchFamily="2" charset="-122"/>
                </a:rPr>
                <a:t>4</a:t>
              </a: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2A48118D-7EC5-4579-B007-2AE1880393C5}"/>
              </a:ext>
            </a:extLst>
          </p:cNvPr>
          <p:cNvGrpSpPr/>
          <p:nvPr/>
        </p:nvGrpSpPr>
        <p:grpSpPr>
          <a:xfrm>
            <a:off x="7823673" y="1666413"/>
            <a:ext cx="2803894" cy="1226501"/>
            <a:chOff x="7823673" y="1302519"/>
            <a:chExt cx="2803894" cy="1226501"/>
          </a:xfrm>
        </p:grpSpPr>
        <p:sp>
          <p:nvSpPr>
            <p:cNvPr id="42" name="ïSļïde">
              <a:extLst>
                <a:ext uri="{FF2B5EF4-FFF2-40B4-BE49-F238E27FC236}">
                  <a16:creationId xmlns:a16="http://schemas.microsoft.com/office/drawing/2014/main" id="{B0FA4182-FED9-4B2F-ACEB-318FB1D0A77F}"/>
                </a:ext>
              </a:extLst>
            </p:cNvPr>
            <p:cNvSpPr/>
            <p:nvPr/>
          </p:nvSpPr>
          <p:spPr bwMode="auto">
            <a:xfrm>
              <a:off x="7823673" y="1715400"/>
              <a:ext cx="2803894" cy="81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详情</a:t>
              </a:r>
              <a:r>
                <a:rPr lang="en-US" altLang="zh-CN" sz="1200" dirty="0"/>
                <a:t>1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详情</a:t>
              </a:r>
              <a:r>
                <a:rPr lang="en-US" altLang="zh-CN" sz="1200" dirty="0"/>
                <a:t>2</a:t>
              </a:r>
            </a:p>
          </p:txBody>
        </p:sp>
        <p:sp>
          <p:nvSpPr>
            <p:cNvPr id="43" name="ïṧliḓé">
              <a:extLst>
                <a:ext uri="{FF2B5EF4-FFF2-40B4-BE49-F238E27FC236}">
                  <a16:creationId xmlns:a16="http://schemas.microsoft.com/office/drawing/2014/main" id="{11419718-ACE6-4917-8CCC-1C7BEFCA4CDA}"/>
                </a:ext>
              </a:extLst>
            </p:cNvPr>
            <p:cNvSpPr txBox="1"/>
            <p:nvPr/>
          </p:nvSpPr>
          <p:spPr bwMode="auto">
            <a:xfrm>
              <a:off x="7823673" y="1302519"/>
              <a:ext cx="280389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造字工房力黑（非商用）常规体" pitchFamily="2" charset="-122"/>
                  <a:ea typeface="造字工房力黑（非商用）常规体" pitchFamily="2" charset="-122"/>
                </a:rPr>
                <a:t>所需支持</a:t>
              </a:r>
              <a:r>
                <a:rPr lang="en-US" altLang="zh-CN" sz="1800" dirty="0">
                  <a:latin typeface="造字工房力黑（非商用）常规体" pitchFamily="2" charset="-122"/>
                  <a:ea typeface="造字工房力黑（非商用）常规体" pitchFamily="2" charset="-122"/>
                </a:rPr>
                <a:t>2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E242716D-F5D7-43C6-A121-8656D60F3284}"/>
              </a:ext>
            </a:extLst>
          </p:cNvPr>
          <p:cNvGrpSpPr/>
          <p:nvPr/>
        </p:nvGrpSpPr>
        <p:grpSpPr>
          <a:xfrm>
            <a:off x="3773511" y="2018655"/>
            <a:ext cx="3924254" cy="3004089"/>
            <a:chOff x="3680195" y="1674000"/>
            <a:chExt cx="4831610" cy="3698687"/>
          </a:xfrm>
        </p:grpSpPr>
        <p:grpSp>
          <p:nvGrpSpPr>
            <p:cNvPr id="33" name="ïşlïḓê">
              <a:extLst>
                <a:ext uri="{FF2B5EF4-FFF2-40B4-BE49-F238E27FC236}">
                  <a16:creationId xmlns:a16="http://schemas.microsoft.com/office/drawing/2014/main" id="{261FAA41-CEB7-4DF3-86AF-9246CFB5847C}"/>
                </a:ext>
              </a:extLst>
            </p:cNvPr>
            <p:cNvGrpSpPr/>
            <p:nvPr/>
          </p:nvGrpSpPr>
          <p:grpSpPr>
            <a:xfrm rot="342038" flipH="1">
              <a:off x="6371601" y="1930943"/>
              <a:ext cx="2140204" cy="2140202"/>
              <a:chOff x="953424" y="1486519"/>
              <a:chExt cx="2228412" cy="2228408"/>
            </a:xfrm>
            <a:solidFill>
              <a:schemeClr val="accent3"/>
            </a:solidFill>
          </p:grpSpPr>
          <p:sp>
            <p:nvSpPr>
              <p:cNvPr id="61" name="î$ḻîḍè">
                <a:extLst>
                  <a:ext uri="{FF2B5EF4-FFF2-40B4-BE49-F238E27FC236}">
                    <a16:creationId xmlns:a16="http://schemas.microsoft.com/office/drawing/2014/main" id="{3F060F3B-E396-463D-84F1-A38A24F79ABD}"/>
                  </a:ext>
                </a:extLst>
              </p:cNvPr>
              <p:cNvSpPr/>
              <p:nvPr/>
            </p:nvSpPr>
            <p:spPr>
              <a:xfrm>
                <a:off x="953424" y="1486519"/>
                <a:ext cx="2228412" cy="2228408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ŝḷidè">
                <a:extLst>
                  <a:ext uri="{FF2B5EF4-FFF2-40B4-BE49-F238E27FC236}">
                    <a16:creationId xmlns:a16="http://schemas.microsoft.com/office/drawing/2014/main" id="{B63A9389-AF3C-4DEE-890A-8A939288D916}"/>
                  </a:ext>
                </a:extLst>
              </p:cNvPr>
              <p:cNvSpPr/>
              <p:nvPr/>
            </p:nvSpPr>
            <p:spPr>
              <a:xfrm>
                <a:off x="1376346" y="1909439"/>
                <a:ext cx="1382568" cy="1382568"/>
              </a:xfrm>
              <a:prstGeom prst="ellips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4" name="îSḻïḍé">
              <a:extLst>
                <a:ext uri="{FF2B5EF4-FFF2-40B4-BE49-F238E27FC236}">
                  <a16:creationId xmlns:a16="http://schemas.microsoft.com/office/drawing/2014/main" id="{7BDF4DCF-8040-49DB-ACE4-472C015A4FA7}"/>
                </a:ext>
              </a:extLst>
            </p:cNvPr>
            <p:cNvSpPr/>
            <p:nvPr/>
          </p:nvSpPr>
          <p:spPr>
            <a:xfrm>
              <a:off x="6303047" y="1674000"/>
              <a:ext cx="1972988" cy="1972988"/>
            </a:xfrm>
            <a:prstGeom prst="arc">
              <a:avLst>
                <a:gd name="adj1" fmla="val 11093161"/>
                <a:gd name="adj2" fmla="val 18823990"/>
              </a:avLst>
            </a:prstGeom>
            <a:ln w="28575" cap="rnd">
              <a:solidFill>
                <a:schemeClr val="accent3"/>
              </a:solidFill>
              <a:prstDash val="sysDot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6" name="ïş1íḋe">
              <a:extLst>
                <a:ext uri="{FF2B5EF4-FFF2-40B4-BE49-F238E27FC236}">
                  <a16:creationId xmlns:a16="http://schemas.microsoft.com/office/drawing/2014/main" id="{AC3FFE07-4BF9-4D12-881D-749BF9C5AC9B}"/>
                </a:ext>
              </a:extLst>
            </p:cNvPr>
            <p:cNvGrpSpPr/>
            <p:nvPr/>
          </p:nvGrpSpPr>
          <p:grpSpPr>
            <a:xfrm>
              <a:off x="5167078" y="3290527"/>
              <a:ext cx="1972988" cy="2082160"/>
              <a:chOff x="5167078" y="3290527"/>
              <a:chExt cx="1972988" cy="2082160"/>
            </a:xfrm>
          </p:grpSpPr>
          <p:grpSp>
            <p:nvGrpSpPr>
              <p:cNvPr id="77" name="îsḻïḍe">
                <a:extLst>
                  <a:ext uri="{FF2B5EF4-FFF2-40B4-BE49-F238E27FC236}">
                    <a16:creationId xmlns:a16="http://schemas.microsoft.com/office/drawing/2014/main" id="{ABCE1FA3-AB73-43F4-A626-B615BEBAB630}"/>
                  </a:ext>
                </a:extLst>
              </p:cNvPr>
              <p:cNvGrpSpPr/>
              <p:nvPr/>
            </p:nvGrpSpPr>
            <p:grpSpPr>
              <a:xfrm rot="342038" flipH="1">
                <a:off x="5174096" y="3290527"/>
                <a:ext cx="1868589" cy="1868586"/>
                <a:chOff x="953424" y="1486519"/>
                <a:chExt cx="2228412" cy="2228408"/>
              </a:xfrm>
              <a:solidFill>
                <a:schemeClr val="accent2"/>
              </a:solidFill>
            </p:grpSpPr>
            <p:sp>
              <p:nvSpPr>
                <p:cNvPr id="80" name="íṥļîḓè">
                  <a:extLst>
                    <a:ext uri="{FF2B5EF4-FFF2-40B4-BE49-F238E27FC236}">
                      <a16:creationId xmlns:a16="http://schemas.microsoft.com/office/drawing/2014/main" id="{6877FBF8-4112-453D-A809-FF2146ED15AD}"/>
                    </a:ext>
                  </a:extLst>
                </p:cNvPr>
                <p:cNvSpPr/>
                <p:nvPr/>
              </p:nvSpPr>
              <p:spPr>
                <a:xfrm>
                  <a:off x="953424" y="1486519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81" name="îsļïḑê">
                  <a:extLst>
                    <a:ext uri="{FF2B5EF4-FFF2-40B4-BE49-F238E27FC236}">
                      <a16:creationId xmlns:a16="http://schemas.microsoft.com/office/drawing/2014/main" id="{3A636233-660A-4B9F-8345-B1B49488D5F6}"/>
                    </a:ext>
                  </a:extLst>
                </p:cNvPr>
                <p:cNvSpPr/>
                <p:nvPr/>
              </p:nvSpPr>
              <p:spPr>
                <a:xfrm>
                  <a:off x="1376346" y="1909439"/>
                  <a:ext cx="1382568" cy="1382568"/>
                </a:xfrm>
                <a:prstGeom prst="ellips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78" name="íşḷîḑè">
                <a:extLst>
                  <a:ext uri="{FF2B5EF4-FFF2-40B4-BE49-F238E27FC236}">
                    <a16:creationId xmlns:a16="http://schemas.microsoft.com/office/drawing/2014/main" id="{E373EC99-DA69-41C0-AECD-ADD417F489E3}"/>
                  </a:ext>
                </a:extLst>
              </p:cNvPr>
              <p:cNvSpPr/>
              <p:nvPr/>
            </p:nvSpPr>
            <p:spPr>
              <a:xfrm flipV="1">
                <a:off x="5167078" y="3399699"/>
                <a:ext cx="1972988" cy="1972988"/>
              </a:xfrm>
              <a:prstGeom prst="arc">
                <a:avLst>
                  <a:gd name="adj1" fmla="val 13730012"/>
                  <a:gd name="adj2" fmla="val 256323"/>
                </a:avLst>
              </a:prstGeom>
              <a:ln w="28575" cap="rnd">
                <a:solidFill>
                  <a:schemeClr val="accent2"/>
                </a:solidFill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9" name="ïš1íḍê">
                <a:extLst>
                  <a:ext uri="{FF2B5EF4-FFF2-40B4-BE49-F238E27FC236}">
                    <a16:creationId xmlns:a16="http://schemas.microsoft.com/office/drawing/2014/main" id="{CC12B009-5E33-4299-A1E5-AA4562AB8E19}"/>
                  </a:ext>
                </a:extLst>
              </p:cNvPr>
              <p:cNvSpPr/>
              <p:nvPr/>
            </p:nvSpPr>
            <p:spPr bwMode="auto">
              <a:xfrm>
                <a:off x="5798554" y="3963378"/>
                <a:ext cx="619671" cy="522882"/>
              </a:xfrm>
              <a:custGeom>
                <a:avLst/>
                <a:gdLst>
                  <a:gd name="connsiteX0" fmla="*/ 191549 w 607638"/>
                  <a:gd name="connsiteY0" fmla="*/ 402521 h 512728"/>
                  <a:gd name="connsiteX1" fmla="*/ 183538 w 607638"/>
                  <a:gd name="connsiteY1" fmla="*/ 431495 h 512728"/>
                  <a:gd name="connsiteX2" fmla="*/ 284030 w 607638"/>
                  <a:gd name="connsiteY2" fmla="*/ 456647 h 512728"/>
                  <a:gd name="connsiteX3" fmla="*/ 290884 w 607638"/>
                  <a:gd name="connsiteY3" fmla="*/ 427318 h 512728"/>
                  <a:gd name="connsiteX4" fmla="*/ 556963 w 607638"/>
                  <a:gd name="connsiteY4" fmla="*/ 328620 h 512728"/>
                  <a:gd name="connsiteX5" fmla="*/ 574856 w 607638"/>
                  <a:gd name="connsiteY5" fmla="*/ 336022 h 512728"/>
                  <a:gd name="connsiteX6" fmla="*/ 600138 w 607638"/>
                  <a:gd name="connsiteY6" fmla="*/ 361361 h 512728"/>
                  <a:gd name="connsiteX7" fmla="*/ 600138 w 607638"/>
                  <a:gd name="connsiteY7" fmla="*/ 397102 h 512728"/>
                  <a:gd name="connsiteX8" fmla="*/ 582244 w 607638"/>
                  <a:gd name="connsiteY8" fmla="*/ 404481 h 512728"/>
                  <a:gd name="connsiteX9" fmla="*/ 564351 w 607638"/>
                  <a:gd name="connsiteY9" fmla="*/ 397102 h 512728"/>
                  <a:gd name="connsiteX10" fmla="*/ 539069 w 607638"/>
                  <a:gd name="connsiteY10" fmla="*/ 371763 h 512728"/>
                  <a:gd name="connsiteX11" fmla="*/ 539069 w 607638"/>
                  <a:gd name="connsiteY11" fmla="*/ 336022 h 512728"/>
                  <a:gd name="connsiteX12" fmla="*/ 556963 w 607638"/>
                  <a:gd name="connsiteY12" fmla="*/ 328620 h 512728"/>
                  <a:gd name="connsiteX13" fmla="*/ 557002 w 607638"/>
                  <a:gd name="connsiteY13" fmla="*/ 227503 h 512728"/>
                  <a:gd name="connsiteX14" fmla="*/ 582275 w 607638"/>
                  <a:gd name="connsiteY14" fmla="*/ 227503 h 512728"/>
                  <a:gd name="connsiteX15" fmla="*/ 607638 w 607638"/>
                  <a:gd name="connsiteY15" fmla="*/ 252845 h 512728"/>
                  <a:gd name="connsiteX16" fmla="*/ 582275 w 607638"/>
                  <a:gd name="connsiteY16" fmla="*/ 278098 h 512728"/>
                  <a:gd name="connsiteX17" fmla="*/ 557002 w 607638"/>
                  <a:gd name="connsiteY17" fmla="*/ 278098 h 512728"/>
                  <a:gd name="connsiteX18" fmla="*/ 531639 w 607638"/>
                  <a:gd name="connsiteY18" fmla="*/ 252845 h 512728"/>
                  <a:gd name="connsiteX19" fmla="*/ 557002 w 607638"/>
                  <a:gd name="connsiteY19" fmla="*/ 227503 h 512728"/>
                  <a:gd name="connsiteX20" fmla="*/ 63286 w 607638"/>
                  <a:gd name="connsiteY20" fmla="*/ 126382 h 512728"/>
                  <a:gd name="connsiteX21" fmla="*/ 50647 w 607638"/>
                  <a:gd name="connsiteY21" fmla="*/ 139092 h 512728"/>
                  <a:gd name="connsiteX22" fmla="*/ 50647 w 607638"/>
                  <a:gd name="connsiteY22" fmla="*/ 366615 h 512728"/>
                  <a:gd name="connsiteX23" fmla="*/ 63286 w 607638"/>
                  <a:gd name="connsiteY23" fmla="*/ 379236 h 512728"/>
                  <a:gd name="connsiteX24" fmla="*/ 75925 w 607638"/>
                  <a:gd name="connsiteY24" fmla="*/ 366615 h 512728"/>
                  <a:gd name="connsiteX25" fmla="*/ 75925 w 607638"/>
                  <a:gd name="connsiteY25" fmla="*/ 353906 h 512728"/>
                  <a:gd name="connsiteX26" fmla="*/ 75925 w 607638"/>
                  <a:gd name="connsiteY26" fmla="*/ 151712 h 512728"/>
                  <a:gd name="connsiteX27" fmla="*/ 75925 w 607638"/>
                  <a:gd name="connsiteY27" fmla="*/ 139092 h 512728"/>
                  <a:gd name="connsiteX28" fmla="*/ 63286 w 607638"/>
                  <a:gd name="connsiteY28" fmla="*/ 126382 h 512728"/>
                  <a:gd name="connsiteX29" fmla="*/ 582245 w 607638"/>
                  <a:gd name="connsiteY29" fmla="*/ 101117 h 512728"/>
                  <a:gd name="connsiteX30" fmla="*/ 600138 w 607638"/>
                  <a:gd name="connsiteY30" fmla="*/ 108519 h 512728"/>
                  <a:gd name="connsiteX31" fmla="*/ 600138 w 607638"/>
                  <a:gd name="connsiteY31" fmla="*/ 144260 h 512728"/>
                  <a:gd name="connsiteX32" fmla="*/ 574856 w 607638"/>
                  <a:gd name="connsiteY32" fmla="*/ 169599 h 512728"/>
                  <a:gd name="connsiteX33" fmla="*/ 556963 w 607638"/>
                  <a:gd name="connsiteY33" fmla="*/ 176978 h 512728"/>
                  <a:gd name="connsiteX34" fmla="*/ 539069 w 607638"/>
                  <a:gd name="connsiteY34" fmla="*/ 169599 h 512728"/>
                  <a:gd name="connsiteX35" fmla="*/ 539069 w 607638"/>
                  <a:gd name="connsiteY35" fmla="*/ 133858 h 512728"/>
                  <a:gd name="connsiteX36" fmla="*/ 564351 w 607638"/>
                  <a:gd name="connsiteY36" fmla="*/ 108519 h 512728"/>
                  <a:gd name="connsiteX37" fmla="*/ 582245 w 607638"/>
                  <a:gd name="connsiteY37" fmla="*/ 101117 h 512728"/>
                  <a:gd name="connsiteX38" fmla="*/ 443091 w 607638"/>
                  <a:gd name="connsiteY38" fmla="*/ 50571 h 512728"/>
                  <a:gd name="connsiteX39" fmla="*/ 430452 w 607638"/>
                  <a:gd name="connsiteY39" fmla="*/ 63191 h 512728"/>
                  <a:gd name="connsiteX40" fmla="*/ 430452 w 607638"/>
                  <a:gd name="connsiteY40" fmla="*/ 75812 h 512728"/>
                  <a:gd name="connsiteX41" fmla="*/ 430452 w 607638"/>
                  <a:gd name="connsiteY41" fmla="*/ 429806 h 512728"/>
                  <a:gd name="connsiteX42" fmla="*/ 430452 w 607638"/>
                  <a:gd name="connsiteY42" fmla="*/ 442427 h 512728"/>
                  <a:gd name="connsiteX43" fmla="*/ 443091 w 607638"/>
                  <a:gd name="connsiteY43" fmla="*/ 455047 h 512728"/>
                  <a:gd name="connsiteX44" fmla="*/ 455730 w 607638"/>
                  <a:gd name="connsiteY44" fmla="*/ 442427 h 512728"/>
                  <a:gd name="connsiteX45" fmla="*/ 455730 w 607638"/>
                  <a:gd name="connsiteY45" fmla="*/ 63191 h 512728"/>
                  <a:gd name="connsiteX46" fmla="*/ 443091 w 607638"/>
                  <a:gd name="connsiteY46" fmla="*/ 50571 h 512728"/>
                  <a:gd name="connsiteX47" fmla="*/ 443091 w 607638"/>
                  <a:gd name="connsiteY47" fmla="*/ 0 h 512728"/>
                  <a:gd name="connsiteX48" fmla="*/ 506377 w 607638"/>
                  <a:gd name="connsiteY48" fmla="*/ 63191 h 512728"/>
                  <a:gd name="connsiteX49" fmla="*/ 506377 w 607638"/>
                  <a:gd name="connsiteY49" fmla="*/ 442427 h 512728"/>
                  <a:gd name="connsiteX50" fmla="*/ 443091 w 607638"/>
                  <a:gd name="connsiteY50" fmla="*/ 505618 h 512728"/>
                  <a:gd name="connsiteX51" fmla="*/ 380517 w 607638"/>
                  <a:gd name="connsiteY51" fmla="*/ 449715 h 512728"/>
                  <a:gd name="connsiteX52" fmla="*/ 340018 w 607638"/>
                  <a:gd name="connsiteY52" fmla="*/ 439583 h 512728"/>
                  <a:gd name="connsiteX53" fmla="*/ 327467 w 607638"/>
                  <a:gd name="connsiteY53" fmla="*/ 493175 h 512728"/>
                  <a:gd name="connsiteX54" fmla="*/ 315985 w 607638"/>
                  <a:gd name="connsiteY54" fmla="*/ 508995 h 512728"/>
                  <a:gd name="connsiteX55" fmla="*/ 302812 w 607638"/>
                  <a:gd name="connsiteY55" fmla="*/ 512728 h 512728"/>
                  <a:gd name="connsiteX56" fmla="*/ 296670 w 607638"/>
                  <a:gd name="connsiteY56" fmla="*/ 511928 h 512728"/>
                  <a:gd name="connsiteX57" fmla="*/ 145976 w 607638"/>
                  <a:gd name="connsiteY57" fmla="*/ 474245 h 512728"/>
                  <a:gd name="connsiteX58" fmla="*/ 130221 w 607638"/>
                  <a:gd name="connsiteY58" fmla="*/ 462424 h 512728"/>
                  <a:gd name="connsiteX59" fmla="*/ 127729 w 607638"/>
                  <a:gd name="connsiteY59" fmla="*/ 442871 h 512728"/>
                  <a:gd name="connsiteX60" fmla="*/ 142505 w 607638"/>
                  <a:gd name="connsiteY60" fmla="*/ 390256 h 512728"/>
                  <a:gd name="connsiteX61" fmla="*/ 123368 w 607638"/>
                  <a:gd name="connsiteY61" fmla="*/ 385546 h 512728"/>
                  <a:gd name="connsiteX62" fmla="*/ 63286 w 607638"/>
                  <a:gd name="connsiteY62" fmla="*/ 429806 h 512728"/>
                  <a:gd name="connsiteX63" fmla="*/ 0 w 607638"/>
                  <a:gd name="connsiteY63" fmla="*/ 366615 h 512728"/>
                  <a:gd name="connsiteX64" fmla="*/ 0 w 607638"/>
                  <a:gd name="connsiteY64" fmla="*/ 139092 h 512728"/>
                  <a:gd name="connsiteX65" fmla="*/ 63286 w 607638"/>
                  <a:gd name="connsiteY65" fmla="*/ 75812 h 512728"/>
                  <a:gd name="connsiteX66" fmla="*/ 123368 w 607638"/>
                  <a:gd name="connsiteY66" fmla="*/ 120072 h 512728"/>
                  <a:gd name="connsiteX67" fmla="*/ 380517 w 607638"/>
                  <a:gd name="connsiteY67" fmla="*/ 55903 h 512728"/>
                  <a:gd name="connsiteX68" fmla="*/ 443091 w 607638"/>
                  <a:gd name="connsiteY68" fmla="*/ 0 h 51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607638" h="512728">
                    <a:moveTo>
                      <a:pt x="191549" y="402521"/>
                    </a:moveTo>
                    <a:lnTo>
                      <a:pt x="183538" y="431495"/>
                    </a:lnTo>
                    <a:lnTo>
                      <a:pt x="284030" y="456647"/>
                    </a:lnTo>
                    <a:lnTo>
                      <a:pt x="290884" y="427318"/>
                    </a:lnTo>
                    <a:close/>
                    <a:moveTo>
                      <a:pt x="556963" y="328620"/>
                    </a:moveTo>
                    <a:cubicBezTo>
                      <a:pt x="563439" y="328620"/>
                      <a:pt x="569915" y="331087"/>
                      <a:pt x="574856" y="336022"/>
                    </a:cubicBezTo>
                    <a:lnTo>
                      <a:pt x="600138" y="361361"/>
                    </a:lnTo>
                    <a:cubicBezTo>
                      <a:pt x="610108" y="371229"/>
                      <a:pt x="610108" y="387233"/>
                      <a:pt x="600138" y="397102"/>
                    </a:cubicBezTo>
                    <a:cubicBezTo>
                      <a:pt x="595242" y="401992"/>
                      <a:pt x="588743" y="404481"/>
                      <a:pt x="582244" y="404481"/>
                    </a:cubicBezTo>
                    <a:cubicBezTo>
                      <a:pt x="575746" y="404481"/>
                      <a:pt x="569336" y="401992"/>
                      <a:pt x="564351" y="397102"/>
                    </a:cubicBezTo>
                    <a:lnTo>
                      <a:pt x="539069" y="371763"/>
                    </a:lnTo>
                    <a:cubicBezTo>
                      <a:pt x="529099" y="361894"/>
                      <a:pt x="529099" y="345891"/>
                      <a:pt x="539069" y="336022"/>
                    </a:cubicBezTo>
                    <a:cubicBezTo>
                      <a:pt x="544010" y="331087"/>
                      <a:pt x="550486" y="328620"/>
                      <a:pt x="556963" y="328620"/>
                    </a:cubicBezTo>
                    <a:close/>
                    <a:moveTo>
                      <a:pt x="557002" y="227503"/>
                    </a:moveTo>
                    <a:lnTo>
                      <a:pt x="582275" y="227503"/>
                    </a:lnTo>
                    <a:cubicBezTo>
                      <a:pt x="596336" y="227503"/>
                      <a:pt x="607638" y="238885"/>
                      <a:pt x="607638" y="252845"/>
                    </a:cubicBezTo>
                    <a:cubicBezTo>
                      <a:pt x="607638" y="266805"/>
                      <a:pt x="596336" y="278098"/>
                      <a:pt x="582275" y="278098"/>
                    </a:cubicBezTo>
                    <a:lnTo>
                      <a:pt x="557002" y="278098"/>
                    </a:lnTo>
                    <a:cubicBezTo>
                      <a:pt x="542941" y="278098"/>
                      <a:pt x="531639" y="266805"/>
                      <a:pt x="531639" y="252845"/>
                    </a:cubicBezTo>
                    <a:cubicBezTo>
                      <a:pt x="531639" y="238885"/>
                      <a:pt x="542941" y="227503"/>
                      <a:pt x="557002" y="227503"/>
                    </a:cubicBezTo>
                    <a:close/>
                    <a:moveTo>
                      <a:pt x="63286" y="126382"/>
                    </a:moveTo>
                    <a:cubicBezTo>
                      <a:pt x="56343" y="126382"/>
                      <a:pt x="50647" y="132070"/>
                      <a:pt x="50647" y="139092"/>
                    </a:cubicBezTo>
                    <a:lnTo>
                      <a:pt x="50647" y="366615"/>
                    </a:lnTo>
                    <a:cubicBezTo>
                      <a:pt x="50647" y="373548"/>
                      <a:pt x="56343" y="379236"/>
                      <a:pt x="63286" y="379236"/>
                    </a:cubicBezTo>
                    <a:cubicBezTo>
                      <a:pt x="70229" y="379236"/>
                      <a:pt x="75925" y="373548"/>
                      <a:pt x="75925" y="366615"/>
                    </a:cubicBezTo>
                    <a:lnTo>
                      <a:pt x="75925" y="353906"/>
                    </a:lnTo>
                    <a:lnTo>
                      <a:pt x="75925" y="151712"/>
                    </a:lnTo>
                    <a:lnTo>
                      <a:pt x="75925" y="139092"/>
                    </a:lnTo>
                    <a:cubicBezTo>
                      <a:pt x="75925" y="132070"/>
                      <a:pt x="70229" y="126382"/>
                      <a:pt x="63286" y="126382"/>
                    </a:cubicBezTo>
                    <a:close/>
                    <a:moveTo>
                      <a:pt x="582245" y="101117"/>
                    </a:moveTo>
                    <a:cubicBezTo>
                      <a:pt x="588721" y="101117"/>
                      <a:pt x="595197" y="103585"/>
                      <a:pt x="600138" y="108519"/>
                    </a:cubicBezTo>
                    <a:cubicBezTo>
                      <a:pt x="610108" y="118388"/>
                      <a:pt x="610108" y="134391"/>
                      <a:pt x="600138" y="144260"/>
                    </a:cubicBezTo>
                    <a:lnTo>
                      <a:pt x="574856" y="169599"/>
                    </a:lnTo>
                    <a:cubicBezTo>
                      <a:pt x="569871" y="174489"/>
                      <a:pt x="563461" y="176978"/>
                      <a:pt x="556963" y="176978"/>
                    </a:cubicBezTo>
                    <a:cubicBezTo>
                      <a:pt x="550464" y="176978"/>
                      <a:pt x="543965" y="174489"/>
                      <a:pt x="539069" y="169599"/>
                    </a:cubicBezTo>
                    <a:cubicBezTo>
                      <a:pt x="529099" y="159730"/>
                      <a:pt x="529099" y="143726"/>
                      <a:pt x="539069" y="133858"/>
                    </a:cubicBezTo>
                    <a:lnTo>
                      <a:pt x="564351" y="108519"/>
                    </a:lnTo>
                    <a:cubicBezTo>
                      <a:pt x="569292" y="103585"/>
                      <a:pt x="575768" y="101117"/>
                      <a:pt x="582245" y="101117"/>
                    </a:cubicBezTo>
                    <a:close/>
                    <a:moveTo>
                      <a:pt x="443091" y="50571"/>
                    </a:moveTo>
                    <a:cubicBezTo>
                      <a:pt x="436148" y="50571"/>
                      <a:pt x="430452" y="56259"/>
                      <a:pt x="430452" y="63191"/>
                    </a:cubicBezTo>
                    <a:lnTo>
                      <a:pt x="430452" y="75812"/>
                    </a:lnTo>
                    <a:lnTo>
                      <a:pt x="430452" y="429806"/>
                    </a:lnTo>
                    <a:lnTo>
                      <a:pt x="430452" y="442427"/>
                    </a:lnTo>
                    <a:cubicBezTo>
                      <a:pt x="430452" y="449359"/>
                      <a:pt x="436148" y="455047"/>
                      <a:pt x="443091" y="455047"/>
                    </a:cubicBezTo>
                    <a:cubicBezTo>
                      <a:pt x="450034" y="455047"/>
                      <a:pt x="455730" y="449359"/>
                      <a:pt x="455730" y="442427"/>
                    </a:cubicBezTo>
                    <a:lnTo>
                      <a:pt x="455730" y="63191"/>
                    </a:lnTo>
                    <a:cubicBezTo>
                      <a:pt x="455730" y="56259"/>
                      <a:pt x="450034" y="50571"/>
                      <a:pt x="443091" y="50571"/>
                    </a:cubicBezTo>
                    <a:close/>
                    <a:moveTo>
                      <a:pt x="443091" y="0"/>
                    </a:moveTo>
                    <a:cubicBezTo>
                      <a:pt x="477983" y="0"/>
                      <a:pt x="506377" y="28352"/>
                      <a:pt x="506377" y="63191"/>
                    </a:cubicBezTo>
                    <a:lnTo>
                      <a:pt x="506377" y="442427"/>
                    </a:lnTo>
                    <a:cubicBezTo>
                      <a:pt x="506377" y="477266"/>
                      <a:pt x="477983" y="505618"/>
                      <a:pt x="443091" y="505618"/>
                    </a:cubicBezTo>
                    <a:cubicBezTo>
                      <a:pt x="410691" y="505618"/>
                      <a:pt x="384166" y="481088"/>
                      <a:pt x="380517" y="449715"/>
                    </a:cubicBezTo>
                    <a:lnTo>
                      <a:pt x="340018" y="439583"/>
                    </a:lnTo>
                    <a:lnTo>
                      <a:pt x="327467" y="493175"/>
                    </a:lnTo>
                    <a:cubicBezTo>
                      <a:pt x="325865" y="499841"/>
                      <a:pt x="321771" y="505529"/>
                      <a:pt x="315985" y="508995"/>
                    </a:cubicBezTo>
                    <a:cubicBezTo>
                      <a:pt x="311980" y="511395"/>
                      <a:pt x="307351" y="512728"/>
                      <a:pt x="302812" y="512728"/>
                    </a:cubicBezTo>
                    <a:cubicBezTo>
                      <a:pt x="300764" y="512728"/>
                      <a:pt x="298628" y="512461"/>
                      <a:pt x="296670" y="511928"/>
                    </a:cubicBezTo>
                    <a:lnTo>
                      <a:pt x="145976" y="474245"/>
                    </a:lnTo>
                    <a:cubicBezTo>
                      <a:pt x="139389" y="472556"/>
                      <a:pt x="133693" y="468290"/>
                      <a:pt x="130221" y="462424"/>
                    </a:cubicBezTo>
                    <a:cubicBezTo>
                      <a:pt x="126839" y="456469"/>
                      <a:pt x="125949" y="449448"/>
                      <a:pt x="127729" y="442871"/>
                    </a:cubicBezTo>
                    <a:lnTo>
                      <a:pt x="142505" y="390256"/>
                    </a:lnTo>
                    <a:lnTo>
                      <a:pt x="123368" y="385546"/>
                    </a:lnTo>
                    <a:cubicBezTo>
                      <a:pt x="115268" y="411053"/>
                      <a:pt x="91591" y="429806"/>
                      <a:pt x="63286" y="429806"/>
                    </a:cubicBezTo>
                    <a:cubicBezTo>
                      <a:pt x="28394" y="429806"/>
                      <a:pt x="0" y="401455"/>
                      <a:pt x="0" y="366615"/>
                    </a:cubicBezTo>
                    <a:lnTo>
                      <a:pt x="0" y="139092"/>
                    </a:lnTo>
                    <a:cubicBezTo>
                      <a:pt x="0" y="104252"/>
                      <a:pt x="28394" y="75812"/>
                      <a:pt x="63286" y="75812"/>
                    </a:cubicBezTo>
                    <a:cubicBezTo>
                      <a:pt x="91591" y="75812"/>
                      <a:pt x="115268" y="94565"/>
                      <a:pt x="123368" y="120072"/>
                    </a:cubicBezTo>
                    <a:lnTo>
                      <a:pt x="380517" y="55903"/>
                    </a:lnTo>
                    <a:cubicBezTo>
                      <a:pt x="384166" y="24530"/>
                      <a:pt x="410691" y="0"/>
                      <a:pt x="44309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69" name="is1îdè">
              <a:extLst>
                <a:ext uri="{FF2B5EF4-FFF2-40B4-BE49-F238E27FC236}">
                  <a16:creationId xmlns:a16="http://schemas.microsoft.com/office/drawing/2014/main" id="{C8EB00E9-8634-4CB6-B380-A0B37D5319E6}"/>
                </a:ext>
              </a:extLst>
            </p:cNvPr>
            <p:cNvSpPr/>
            <p:nvPr/>
          </p:nvSpPr>
          <p:spPr bwMode="auto">
            <a:xfrm>
              <a:off x="7135893" y="2677878"/>
              <a:ext cx="611620" cy="646329"/>
            </a:xfrm>
            <a:custGeom>
              <a:avLst/>
              <a:gdLst>
                <a:gd name="T0" fmla="*/ 5543 w 6313"/>
                <a:gd name="T1" fmla="*/ 2061 h 6681"/>
                <a:gd name="T2" fmla="*/ 4591 w 6313"/>
                <a:gd name="T3" fmla="*/ 2329 h 6681"/>
                <a:gd name="T4" fmla="*/ 1719 w 6313"/>
                <a:gd name="T5" fmla="*/ 987 h 6681"/>
                <a:gd name="T6" fmla="*/ 1143 w 6313"/>
                <a:gd name="T7" fmla="*/ 129 h 6681"/>
                <a:gd name="T8" fmla="*/ 129 w 6313"/>
                <a:gd name="T9" fmla="*/ 676 h 6681"/>
                <a:gd name="T10" fmla="*/ 676 w 6313"/>
                <a:gd name="T11" fmla="*/ 1690 h 6681"/>
                <a:gd name="T12" fmla="*/ 1485 w 6313"/>
                <a:gd name="T13" fmla="*/ 1480 h 6681"/>
                <a:gd name="T14" fmla="*/ 4360 w 6313"/>
                <a:gd name="T15" fmla="*/ 2823 h 6681"/>
                <a:gd name="T16" fmla="*/ 4390 w 6313"/>
                <a:gd name="T17" fmla="*/ 3225 h 6681"/>
                <a:gd name="T18" fmla="*/ 2683 w 6313"/>
                <a:gd name="T19" fmla="*/ 4390 h 6681"/>
                <a:gd name="T20" fmla="*/ 2146 w 6313"/>
                <a:gd name="T21" fmla="*/ 4071 h 6681"/>
                <a:gd name="T22" fmla="*/ 1763 w 6313"/>
                <a:gd name="T23" fmla="*/ 4014 h 6681"/>
                <a:gd name="T24" fmla="*/ 487 w 6313"/>
                <a:gd name="T25" fmla="*/ 4965 h 6681"/>
                <a:gd name="T26" fmla="*/ 591 w 6313"/>
                <a:gd name="T27" fmla="*/ 5980 h 6681"/>
                <a:gd name="T28" fmla="*/ 1381 w 6313"/>
                <a:gd name="T29" fmla="*/ 6624 h 6681"/>
                <a:gd name="T30" fmla="*/ 1764 w 6313"/>
                <a:gd name="T31" fmla="*/ 6681 h 6681"/>
                <a:gd name="T32" fmla="*/ 3041 w 6313"/>
                <a:gd name="T33" fmla="*/ 5730 h 6681"/>
                <a:gd name="T34" fmla="*/ 2995 w 6313"/>
                <a:gd name="T35" fmla="*/ 4838 h 6681"/>
                <a:gd name="T36" fmla="*/ 4698 w 6313"/>
                <a:gd name="T37" fmla="*/ 3675 h 6681"/>
                <a:gd name="T38" fmla="*/ 5010 w 6313"/>
                <a:gd name="T39" fmla="*/ 3840 h 6681"/>
                <a:gd name="T40" fmla="*/ 6166 w 6313"/>
                <a:gd name="T41" fmla="*/ 3217 h 6681"/>
                <a:gd name="T42" fmla="*/ 5543 w 6313"/>
                <a:gd name="T43" fmla="*/ 2061 h 6681"/>
                <a:gd name="T44" fmla="*/ 2623 w 6313"/>
                <a:gd name="T45" fmla="*/ 5605 h 6681"/>
                <a:gd name="T46" fmla="*/ 1764 w 6313"/>
                <a:gd name="T47" fmla="*/ 6244 h 6681"/>
                <a:gd name="T48" fmla="*/ 1507 w 6313"/>
                <a:gd name="T49" fmla="*/ 6206 h 6681"/>
                <a:gd name="T50" fmla="*/ 975 w 6313"/>
                <a:gd name="T51" fmla="*/ 5773 h 6681"/>
                <a:gd name="T52" fmla="*/ 905 w 6313"/>
                <a:gd name="T53" fmla="*/ 5090 h 6681"/>
                <a:gd name="T54" fmla="*/ 1763 w 6313"/>
                <a:gd name="T55" fmla="*/ 4451 h 6681"/>
                <a:gd name="T56" fmla="*/ 2021 w 6313"/>
                <a:gd name="T57" fmla="*/ 4489 h 6681"/>
                <a:gd name="T58" fmla="*/ 2553 w 6313"/>
                <a:gd name="T59" fmla="*/ 4922 h 6681"/>
                <a:gd name="T60" fmla="*/ 2623 w 6313"/>
                <a:gd name="T61" fmla="*/ 5605 h 6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313" h="6681">
                  <a:moveTo>
                    <a:pt x="5543" y="2061"/>
                  </a:moveTo>
                  <a:cubicBezTo>
                    <a:pt x="5189" y="1955"/>
                    <a:pt x="4823" y="2072"/>
                    <a:pt x="4591" y="2329"/>
                  </a:cubicBezTo>
                  <a:lnTo>
                    <a:pt x="1719" y="987"/>
                  </a:lnTo>
                  <a:cubicBezTo>
                    <a:pt x="1756" y="608"/>
                    <a:pt x="1522" y="243"/>
                    <a:pt x="1143" y="129"/>
                  </a:cubicBezTo>
                  <a:cubicBezTo>
                    <a:pt x="712" y="0"/>
                    <a:pt x="258" y="245"/>
                    <a:pt x="129" y="676"/>
                  </a:cubicBezTo>
                  <a:cubicBezTo>
                    <a:pt x="0" y="1107"/>
                    <a:pt x="245" y="1561"/>
                    <a:pt x="676" y="1690"/>
                  </a:cubicBezTo>
                  <a:cubicBezTo>
                    <a:pt x="974" y="1779"/>
                    <a:pt x="1281" y="1686"/>
                    <a:pt x="1485" y="1480"/>
                  </a:cubicBezTo>
                  <a:lnTo>
                    <a:pt x="4360" y="2823"/>
                  </a:lnTo>
                  <a:cubicBezTo>
                    <a:pt x="4341" y="2961"/>
                    <a:pt x="4350" y="3098"/>
                    <a:pt x="4390" y="3225"/>
                  </a:cubicBezTo>
                  <a:lnTo>
                    <a:pt x="2683" y="4390"/>
                  </a:lnTo>
                  <a:cubicBezTo>
                    <a:pt x="2532" y="4245"/>
                    <a:pt x="2352" y="4133"/>
                    <a:pt x="2146" y="4071"/>
                  </a:cubicBezTo>
                  <a:cubicBezTo>
                    <a:pt x="2021" y="4033"/>
                    <a:pt x="1892" y="4014"/>
                    <a:pt x="1763" y="4014"/>
                  </a:cubicBezTo>
                  <a:cubicBezTo>
                    <a:pt x="1179" y="4014"/>
                    <a:pt x="655" y="4405"/>
                    <a:pt x="487" y="4965"/>
                  </a:cubicBezTo>
                  <a:cubicBezTo>
                    <a:pt x="385" y="5306"/>
                    <a:pt x="422" y="5667"/>
                    <a:pt x="591" y="5980"/>
                  </a:cubicBezTo>
                  <a:cubicBezTo>
                    <a:pt x="760" y="6294"/>
                    <a:pt x="1040" y="6522"/>
                    <a:pt x="1381" y="6624"/>
                  </a:cubicBezTo>
                  <a:cubicBezTo>
                    <a:pt x="1506" y="6662"/>
                    <a:pt x="1635" y="6681"/>
                    <a:pt x="1764" y="6681"/>
                  </a:cubicBezTo>
                  <a:cubicBezTo>
                    <a:pt x="2348" y="6681"/>
                    <a:pt x="2873" y="6290"/>
                    <a:pt x="3041" y="5730"/>
                  </a:cubicBezTo>
                  <a:cubicBezTo>
                    <a:pt x="3130" y="5433"/>
                    <a:pt x="3113" y="5120"/>
                    <a:pt x="2995" y="4838"/>
                  </a:cubicBezTo>
                  <a:lnTo>
                    <a:pt x="4698" y="3675"/>
                  </a:lnTo>
                  <a:cubicBezTo>
                    <a:pt x="4788" y="3747"/>
                    <a:pt x="4893" y="3805"/>
                    <a:pt x="5010" y="3840"/>
                  </a:cubicBezTo>
                  <a:cubicBezTo>
                    <a:pt x="5501" y="3987"/>
                    <a:pt x="6019" y="3708"/>
                    <a:pt x="6166" y="3217"/>
                  </a:cubicBezTo>
                  <a:cubicBezTo>
                    <a:pt x="6313" y="2725"/>
                    <a:pt x="6034" y="2208"/>
                    <a:pt x="5543" y="2061"/>
                  </a:cubicBezTo>
                  <a:close/>
                  <a:moveTo>
                    <a:pt x="2623" y="5605"/>
                  </a:moveTo>
                  <a:cubicBezTo>
                    <a:pt x="2510" y="5982"/>
                    <a:pt x="2157" y="6244"/>
                    <a:pt x="1764" y="6244"/>
                  </a:cubicBezTo>
                  <a:cubicBezTo>
                    <a:pt x="1677" y="6244"/>
                    <a:pt x="1591" y="6232"/>
                    <a:pt x="1507" y="6206"/>
                  </a:cubicBezTo>
                  <a:cubicBezTo>
                    <a:pt x="1277" y="6138"/>
                    <a:pt x="1088" y="5984"/>
                    <a:pt x="975" y="5773"/>
                  </a:cubicBezTo>
                  <a:cubicBezTo>
                    <a:pt x="861" y="5562"/>
                    <a:pt x="836" y="5320"/>
                    <a:pt x="905" y="5090"/>
                  </a:cubicBezTo>
                  <a:cubicBezTo>
                    <a:pt x="1018" y="4714"/>
                    <a:pt x="1371" y="4451"/>
                    <a:pt x="1763" y="4451"/>
                  </a:cubicBezTo>
                  <a:cubicBezTo>
                    <a:pt x="1850" y="4451"/>
                    <a:pt x="1937" y="4464"/>
                    <a:pt x="2021" y="4489"/>
                  </a:cubicBezTo>
                  <a:cubicBezTo>
                    <a:pt x="2250" y="4558"/>
                    <a:pt x="2439" y="4712"/>
                    <a:pt x="2553" y="4922"/>
                  </a:cubicBezTo>
                  <a:cubicBezTo>
                    <a:pt x="2667" y="5133"/>
                    <a:pt x="2691" y="5376"/>
                    <a:pt x="2623" y="560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63" name="iSḷíďé">
              <a:extLst>
                <a:ext uri="{FF2B5EF4-FFF2-40B4-BE49-F238E27FC236}">
                  <a16:creationId xmlns:a16="http://schemas.microsoft.com/office/drawing/2014/main" id="{C438D9EC-24D1-4772-B825-B3CA819776D7}"/>
                </a:ext>
              </a:extLst>
            </p:cNvPr>
            <p:cNvGrpSpPr/>
            <p:nvPr/>
          </p:nvGrpSpPr>
          <p:grpSpPr>
            <a:xfrm>
              <a:off x="3680195" y="2879059"/>
              <a:ext cx="1633504" cy="1633504"/>
              <a:chOff x="3680195" y="2879059"/>
              <a:chExt cx="1633504" cy="1633504"/>
            </a:xfrm>
          </p:grpSpPr>
          <p:grpSp>
            <p:nvGrpSpPr>
              <p:cNvPr id="64" name="i$lîḓe">
                <a:extLst>
                  <a:ext uri="{FF2B5EF4-FFF2-40B4-BE49-F238E27FC236}">
                    <a16:creationId xmlns:a16="http://schemas.microsoft.com/office/drawing/2014/main" id="{AA8F3D04-1F6A-46AF-B982-D65DC7B81BBC}"/>
                  </a:ext>
                </a:extLst>
              </p:cNvPr>
              <p:cNvGrpSpPr/>
              <p:nvPr/>
            </p:nvGrpSpPr>
            <p:grpSpPr>
              <a:xfrm flipH="1">
                <a:off x="3882114" y="3114087"/>
                <a:ext cx="1395189" cy="1395184"/>
                <a:chOff x="953424" y="1486519"/>
                <a:chExt cx="2228412" cy="2228408"/>
              </a:xfrm>
              <a:solidFill>
                <a:schemeClr val="accent1"/>
              </a:solidFill>
            </p:grpSpPr>
            <p:sp>
              <p:nvSpPr>
                <p:cNvPr id="67" name="í$ḷiḑe">
                  <a:extLst>
                    <a:ext uri="{FF2B5EF4-FFF2-40B4-BE49-F238E27FC236}">
                      <a16:creationId xmlns:a16="http://schemas.microsoft.com/office/drawing/2014/main" id="{CCAD0389-DBC0-4640-932B-C5363BF9ADC4}"/>
                    </a:ext>
                  </a:extLst>
                </p:cNvPr>
                <p:cNvSpPr/>
                <p:nvPr/>
              </p:nvSpPr>
              <p:spPr>
                <a:xfrm>
                  <a:off x="953424" y="1486519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68" name="isľîďe">
                  <a:extLst>
                    <a:ext uri="{FF2B5EF4-FFF2-40B4-BE49-F238E27FC236}">
                      <a16:creationId xmlns:a16="http://schemas.microsoft.com/office/drawing/2014/main" id="{8ED4FA36-BA84-42EF-9DA2-AC417438148F}"/>
                    </a:ext>
                  </a:extLst>
                </p:cNvPr>
                <p:cNvSpPr/>
                <p:nvPr/>
              </p:nvSpPr>
              <p:spPr>
                <a:xfrm>
                  <a:off x="1376346" y="1909439"/>
                  <a:ext cx="1382568" cy="1382568"/>
                </a:xfrm>
                <a:prstGeom prst="ellips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65" name="ïSliḑe">
                <a:extLst>
                  <a:ext uri="{FF2B5EF4-FFF2-40B4-BE49-F238E27FC236}">
                    <a16:creationId xmlns:a16="http://schemas.microsoft.com/office/drawing/2014/main" id="{4B5CF15E-2D76-4C91-A988-A7A173661BDE}"/>
                  </a:ext>
                </a:extLst>
              </p:cNvPr>
              <p:cNvSpPr/>
              <p:nvPr/>
            </p:nvSpPr>
            <p:spPr>
              <a:xfrm>
                <a:off x="3680195" y="2879059"/>
                <a:ext cx="1633504" cy="1633504"/>
              </a:xfrm>
              <a:prstGeom prst="arc">
                <a:avLst>
                  <a:gd name="adj1" fmla="val 11101589"/>
                  <a:gd name="adj2" fmla="val 18700949"/>
                </a:avLst>
              </a:prstGeom>
              <a:ln w="28575" cap="rnd"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6" name="îşľîďé">
                <a:extLst>
                  <a:ext uri="{FF2B5EF4-FFF2-40B4-BE49-F238E27FC236}">
                    <a16:creationId xmlns:a16="http://schemas.microsoft.com/office/drawing/2014/main" id="{710FC619-5DE0-4D3D-AABD-DC9CEEBF91A0}"/>
                  </a:ext>
                </a:extLst>
              </p:cNvPr>
              <p:cNvSpPr/>
              <p:nvPr/>
            </p:nvSpPr>
            <p:spPr bwMode="auto">
              <a:xfrm>
                <a:off x="4370227" y="3583040"/>
                <a:ext cx="418962" cy="457277"/>
              </a:xfrm>
              <a:custGeom>
                <a:avLst/>
                <a:gdLst>
                  <a:gd name="connsiteX0" fmla="*/ 243589 w 557114"/>
                  <a:gd name="connsiteY0" fmla="*/ 355438 h 608062"/>
                  <a:gd name="connsiteX1" fmla="*/ 277656 w 557114"/>
                  <a:gd name="connsiteY1" fmla="*/ 355438 h 608062"/>
                  <a:gd name="connsiteX2" fmla="*/ 277940 w 557114"/>
                  <a:gd name="connsiteY2" fmla="*/ 355438 h 608062"/>
                  <a:gd name="connsiteX3" fmla="*/ 278604 w 557114"/>
                  <a:gd name="connsiteY3" fmla="*/ 355438 h 608062"/>
                  <a:gd name="connsiteX4" fmla="*/ 279174 w 557114"/>
                  <a:gd name="connsiteY4" fmla="*/ 355438 h 608062"/>
                  <a:gd name="connsiteX5" fmla="*/ 279458 w 557114"/>
                  <a:gd name="connsiteY5" fmla="*/ 355438 h 608062"/>
                  <a:gd name="connsiteX6" fmla="*/ 279553 w 557114"/>
                  <a:gd name="connsiteY6" fmla="*/ 355438 h 608062"/>
                  <a:gd name="connsiteX7" fmla="*/ 313620 w 557114"/>
                  <a:gd name="connsiteY7" fmla="*/ 355438 h 608062"/>
                  <a:gd name="connsiteX8" fmla="*/ 324438 w 557114"/>
                  <a:gd name="connsiteY8" fmla="*/ 375432 h 608062"/>
                  <a:gd name="connsiteX9" fmla="*/ 298152 w 557114"/>
                  <a:gd name="connsiteY9" fmla="*/ 430202 h 608062"/>
                  <a:gd name="connsiteX10" fmla="*/ 301948 w 557114"/>
                  <a:gd name="connsiteY10" fmla="*/ 510272 h 608062"/>
                  <a:gd name="connsiteX11" fmla="*/ 356891 w 557114"/>
                  <a:gd name="connsiteY11" fmla="*/ 389172 h 608062"/>
                  <a:gd name="connsiteX12" fmla="*/ 356986 w 557114"/>
                  <a:gd name="connsiteY12" fmla="*/ 389172 h 608062"/>
                  <a:gd name="connsiteX13" fmla="*/ 376628 w 557114"/>
                  <a:gd name="connsiteY13" fmla="*/ 375337 h 608062"/>
                  <a:gd name="connsiteX14" fmla="*/ 383556 w 557114"/>
                  <a:gd name="connsiteY14" fmla="*/ 376474 h 608062"/>
                  <a:gd name="connsiteX15" fmla="*/ 383745 w 557114"/>
                  <a:gd name="connsiteY15" fmla="*/ 376569 h 608062"/>
                  <a:gd name="connsiteX16" fmla="*/ 518588 w 557114"/>
                  <a:gd name="connsiteY16" fmla="*/ 438920 h 608062"/>
                  <a:gd name="connsiteX17" fmla="*/ 557114 w 557114"/>
                  <a:gd name="connsiteY17" fmla="*/ 482224 h 608062"/>
                  <a:gd name="connsiteX18" fmla="*/ 557114 w 557114"/>
                  <a:gd name="connsiteY18" fmla="*/ 608062 h 608062"/>
                  <a:gd name="connsiteX19" fmla="*/ 279743 w 557114"/>
                  <a:gd name="connsiteY19" fmla="*/ 608062 h 608062"/>
                  <a:gd name="connsiteX20" fmla="*/ 279458 w 557114"/>
                  <a:gd name="connsiteY20" fmla="*/ 608062 h 608062"/>
                  <a:gd name="connsiteX21" fmla="*/ 279364 w 557114"/>
                  <a:gd name="connsiteY21" fmla="*/ 608062 h 608062"/>
                  <a:gd name="connsiteX22" fmla="*/ 279174 w 557114"/>
                  <a:gd name="connsiteY22" fmla="*/ 608062 h 608062"/>
                  <a:gd name="connsiteX23" fmla="*/ 278984 w 557114"/>
                  <a:gd name="connsiteY23" fmla="*/ 608062 h 608062"/>
                  <a:gd name="connsiteX24" fmla="*/ 278604 w 557114"/>
                  <a:gd name="connsiteY24" fmla="*/ 608062 h 608062"/>
                  <a:gd name="connsiteX25" fmla="*/ 278130 w 557114"/>
                  <a:gd name="connsiteY25" fmla="*/ 608062 h 608062"/>
                  <a:gd name="connsiteX26" fmla="*/ 277940 w 557114"/>
                  <a:gd name="connsiteY26" fmla="*/ 608062 h 608062"/>
                  <a:gd name="connsiteX27" fmla="*/ 277845 w 557114"/>
                  <a:gd name="connsiteY27" fmla="*/ 608062 h 608062"/>
                  <a:gd name="connsiteX28" fmla="*/ 277750 w 557114"/>
                  <a:gd name="connsiteY28" fmla="*/ 608062 h 608062"/>
                  <a:gd name="connsiteX29" fmla="*/ 277656 w 557114"/>
                  <a:gd name="connsiteY29" fmla="*/ 608062 h 608062"/>
                  <a:gd name="connsiteX30" fmla="*/ 277371 w 557114"/>
                  <a:gd name="connsiteY30" fmla="*/ 608062 h 608062"/>
                  <a:gd name="connsiteX31" fmla="*/ 0 w 557114"/>
                  <a:gd name="connsiteY31" fmla="*/ 608062 h 608062"/>
                  <a:gd name="connsiteX32" fmla="*/ 0 w 557114"/>
                  <a:gd name="connsiteY32" fmla="*/ 482224 h 608062"/>
                  <a:gd name="connsiteX33" fmla="*/ 38621 w 557114"/>
                  <a:gd name="connsiteY33" fmla="*/ 438920 h 608062"/>
                  <a:gd name="connsiteX34" fmla="*/ 173464 w 557114"/>
                  <a:gd name="connsiteY34" fmla="*/ 376569 h 608062"/>
                  <a:gd name="connsiteX35" fmla="*/ 173558 w 557114"/>
                  <a:gd name="connsiteY35" fmla="*/ 376474 h 608062"/>
                  <a:gd name="connsiteX36" fmla="*/ 180486 w 557114"/>
                  <a:gd name="connsiteY36" fmla="*/ 375337 h 608062"/>
                  <a:gd name="connsiteX37" fmla="*/ 200223 w 557114"/>
                  <a:gd name="connsiteY37" fmla="*/ 389172 h 608062"/>
                  <a:gd name="connsiteX38" fmla="*/ 255166 w 557114"/>
                  <a:gd name="connsiteY38" fmla="*/ 510272 h 608062"/>
                  <a:gd name="connsiteX39" fmla="*/ 258962 w 557114"/>
                  <a:gd name="connsiteY39" fmla="*/ 430202 h 608062"/>
                  <a:gd name="connsiteX40" fmla="*/ 232676 w 557114"/>
                  <a:gd name="connsiteY40" fmla="*/ 375432 h 608062"/>
                  <a:gd name="connsiteX41" fmla="*/ 243589 w 557114"/>
                  <a:gd name="connsiteY41" fmla="*/ 355438 h 608062"/>
                  <a:gd name="connsiteX42" fmla="*/ 276250 w 557114"/>
                  <a:gd name="connsiteY42" fmla="*/ 0 h 608062"/>
                  <a:gd name="connsiteX43" fmla="*/ 277674 w 557114"/>
                  <a:gd name="connsiteY43" fmla="*/ 0 h 608062"/>
                  <a:gd name="connsiteX44" fmla="*/ 277863 w 557114"/>
                  <a:gd name="connsiteY44" fmla="*/ 0 h 608062"/>
                  <a:gd name="connsiteX45" fmla="*/ 277958 w 557114"/>
                  <a:gd name="connsiteY45" fmla="*/ 0 h 608062"/>
                  <a:gd name="connsiteX46" fmla="*/ 279382 w 557114"/>
                  <a:gd name="connsiteY46" fmla="*/ 0 h 608062"/>
                  <a:gd name="connsiteX47" fmla="*/ 402570 w 557114"/>
                  <a:gd name="connsiteY47" fmla="*/ 104895 h 608062"/>
                  <a:gd name="connsiteX48" fmla="*/ 394693 w 557114"/>
                  <a:gd name="connsiteY48" fmla="*/ 159001 h 608062"/>
                  <a:gd name="connsiteX49" fmla="*/ 405892 w 557114"/>
                  <a:gd name="connsiteY49" fmla="*/ 184774 h 608062"/>
                  <a:gd name="connsiteX50" fmla="*/ 377040 w 557114"/>
                  <a:gd name="connsiteY50" fmla="*/ 236890 h 608062"/>
                  <a:gd name="connsiteX51" fmla="*/ 315731 w 557114"/>
                  <a:gd name="connsiteY51" fmla="*/ 311274 h 608062"/>
                  <a:gd name="connsiteX52" fmla="*/ 277958 w 557114"/>
                  <a:gd name="connsiteY52" fmla="*/ 319707 h 608062"/>
                  <a:gd name="connsiteX53" fmla="*/ 277958 w 557114"/>
                  <a:gd name="connsiteY53" fmla="*/ 319802 h 608062"/>
                  <a:gd name="connsiteX54" fmla="*/ 277863 w 557114"/>
                  <a:gd name="connsiteY54" fmla="*/ 319802 h 608062"/>
                  <a:gd name="connsiteX55" fmla="*/ 277674 w 557114"/>
                  <a:gd name="connsiteY55" fmla="*/ 319802 h 608062"/>
                  <a:gd name="connsiteX56" fmla="*/ 277674 w 557114"/>
                  <a:gd name="connsiteY56" fmla="*/ 319707 h 608062"/>
                  <a:gd name="connsiteX57" fmla="*/ 239901 w 557114"/>
                  <a:gd name="connsiteY57" fmla="*/ 311274 h 608062"/>
                  <a:gd name="connsiteX58" fmla="*/ 178592 w 557114"/>
                  <a:gd name="connsiteY58" fmla="*/ 236890 h 608062"/>
                  <a:gd name="connsiteX59" fmla="*/ 149740 w 557114"/>
                  <a:gd name="connsiteY59" fmla="*/ 184774 h 608062"/>
                  <a:gd name="connsiteX60" fmla="*/ 161034 w 557114"/>
                  <a:gd name="connsiteY60" fmla="*/ 159001 h 608062"/>
                  <a:gd name="connsiteX61" fmla="*/ 153062 w 557114"/>
                  <a:gd name="connsiteY61" fmla="*/ 104895 h 608062"/>
                  <a:gd name="connsiteX62" fmla="*/ 276250 w 557114"/>
                  <a:gd name="connsiteY62" fmla="*/ 0 h 608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57114" h="608062">
                    <a:moveTo>
                      <a:pt x="243589" y="355438"/>
                    </a:moveTo>
                    <a:lnTo>
                      <a:pt x="277656" y="355438"/>
                    </a:lnTo>
                    <a:lnTo>
                      <a:pt x="277940" y="355438"/>
                    </a:lnTo>
                    <a:lnTo>
                      <a:pt x="278604" y="355438"/>
                    </a:lnTo>
                    <a:lnTo>
                      <a:pt x="279174" y="355438"/>
                    </a:lnTo>
                    <a:lnTo>
                      <a:pt x="279458" y="355438"/>
                    </a:lnTo>
                    <a:lnTo>
                      <a:pt x="279553" y="355438"/>
                    </a:lnTo>
                    <a:lnTo>
                      <a:pt x="313620" y="355438"/>
                    </a:lnTo>
                    <a:cubicBezTo>
                      <a:pt x="325007" y="355438"/>
                      <a:pt x="330511" y="364630"/>
                      <a:pt x="324438" y="375432"/>
                    </a:cubicBezTo>
                    <a:cubicBezTo>
                      <a:pt x="321781" y="379980"/>
                      <a:pt x="298152" y="430202"/>
                      <a:pt x="298152" y="430202"/>
                    </a:cubicBezTo>
                    <a:lnTo>
                      <a:pt x="301948" y="510272"/>
                    </a:lnTo>
                    <a:cubicBezTo>
                      <a:pt x="317700" y="481655"/>
                      <a:pt x="343131" y="422432"/>
                      <a:pt x="356891" y="389172"/>
                    </a:cubicBezTo>
                    <a:cubicBezTo>
                      <a:pt x="356891" y="389172"/>
                      <a:pt x="356891" y="389172"/>
                      <a:pt x="356986" y="389172"/>
                    </a:cubicBezTo>
                    <a:cubicBezTo>
                      <a:pt x="359832" y="381117"/>
                      <a:pt x="367519" y="375337"/>
                      <a:pt x="376628" y="375337"/>
                    </a:cubicBezTo>
                    <a:cubicBezTo>
                      <a:pt x="379096" y="375337"/>
                      <a:pt x="381373" y="375716"/>
                      <a:pt x="383556" y="376474"/>
                    </a:cubicBezTo>
                    <a:cubicBezTo>
                      <a:pt x="383650" y="376474"/>
                      <a:pt x="383650" y="376474"/>
                      <a:pt x="383745" y="376569"/>
                    </a:cubicBezTo>
                    <a:cubicBezTo>
                      <a:pt x="387446" y="377706"/>
                      <a:pt x="464973" y="411724"/>
                      <a:pt x="518588" y="438920"/>
                    </a:cubicBezTo>
                    <a:cubicBezTo>
                      <a:pt x="542595" y="451049"/>
                      <a:pt x="557114" y="466305"/>
                      <a:pt x="557114" y="482224"/>
                    </a:cubicBezTo>
                    <a:lnTo>
                      <a:pt x="557114" y="608062"/>
                    </a:lnTo>
                    <a:lnTo>
                      <a:pt x="279743" y="608062"/>
                    </a:lnTo>
                    <a:lnTo>
                      <a:pt x="279458" y="608062"/>
                    </a:lnTo>
                    <a:lnTo>
                      <a:pt x="279364" y="608062"/>
                    </a:lnTo>
                    <a:lnTo>
                      <a:pt x="279174" y="608062"/>
                    </a:lnTo>
                    <a:lnTo>
                      <a:pt x="278984" y="608062"/>
                    </a:lnTo>
                    <a:lnTo>
                      <a:pt x="278604" y="608062"/>
                    </a:lnTo>
                    <a:lnTo>
                      <a:pt x="278130" y="608062"/>
                    </a:lnTo>
                    <a:lnTo>
                      <a:pt x="277940" y="608062"/>
                    </a:lnTo>
                    <a:lnTo>
                      <a:pt x="277845" y="608062"/>
                    </a:lnTo>
                    <a:lnTo>
                      <a:pt x="277750" y="608062"/>
                    </a:lnTo>
                    <a:lnTo>
                      <a:pt x="277656" y="608062"/>
                    </a:lnTo>
                    <a:lnTo>
                      <a:pt x="277371" y="608062"/>
                    </a:lnTo>
                    <a:lnTo>
                      <a:pt x="0" y="608062"/>
                    </a:lnTo>
                    <a:lnTo>
                      <a:pt x="0" y="482224"/>
                    </a:lnTo>
                    <a:cubicBezTo>
                      <a:pt x="0" y="466305"/>
                      <a:pt x="14519" y="451049"/>
                      <a:pt x="38621" y="438920"/>
                    </a:cubicBezTo>
                    <a:cubicBezTo>
                      <a:pt x="92141" y="411724"/>
                      <a:pt x="169668" y="377706"/>
                      <a:pt x="173464" y="376569"/>
                    </a:cubicBezTo>
                    <a:cubicBezTo>
                      <a:pt x="173464" y="376474"/>
                      <a:pt x="173464" y="376474"/>
                      <a:pt x="173558" y="376474"/>
                    </a:cubicBezTo>
                    <a:cubicBezTo>
                      <a:pt x="175741" y="375716"/>
                      <a:pt x="178018" y="375337"/>
                      <a:pt x="180486" y="375337"/>
                    </a:cubicBezTo>
                    <a:cubicBezTo>
                      <a:pt x="189595" y="375337"/>
                      <a:pt x="197282" y="381117"/>
                      <a:pt x="200223" y="389172"/>
                    </a:cubicBezTo>
                    <a:cubicBezTo>
                      <a:pt x="214078" y="422432"/>
                      <a:pt x="239414" y="481655"/>
                      <a:pt x="255166" y="510272"/>
                    </a:cubicBezTo>
                    <a:lnTo>
                      <a:pt x="258962" y="430202"/>
                    </a:lnTo>
                    <a:cubicBezTo>
                      <a:pt x="258962" y="430202"/>
                      <a:pt x="235333" y="379980"/>
                      <a:pt x="232676" y="375432"/>
                    </a:cubicBezTo>
                    <a:cubicBezTo>
                      <a:pt x="226603" y="364630"/>
                      <a:pt x="232107" y="355438"/>
                      <a:pt x="243589" y="355438"/>
                    </a:cubicBezTo>
                    <a:close/>
                    <a:moveTo>
                      <a:pt x="276250" y="0"/>
                    </a:moveTo>
                    <a:cubicBezTo>
                      <a:pt x="276725" y="0"/>
                      <a:pt x="277199" y="0"/>
                      <a:pt x="277674" y="0"/>
                    </a:cubicBezTo>
                    <a:cubicBezTo>
                      <a:pt x="277769" y="0"/>
                      <a:pt x="277769" y="0"/>
                      <a:pt x="277863" y="0"/>
                    </a:cubicBezTo>
                    <a:cubicBezTo>
                      <a:pt x="277863" y="0"/>
                      <a:pt x="277863" y="0"/>
                      <a:pt x="277958" y="0"/>
                    </a:cubicBezTo>
                    <a:cubicBezTo>
                      <a:pt x="278433" y="0"/>
                      <a:pt x="278907" y="0"/>
                      <a:pt x="279382" y="0"/>
                    </a:cubicBezTo>
                    <a:cubicBezTo>
                      <a:pt x="385487" y="0"/>
                      <a:pt x="405417" y="75615"/>
                      <a:pt x="402570" y="104895"/>
                    </a:cubicBezTo>
                    <a:cubicBezTo>
                      <a:pt x="400387" y="128395"/>
                      <a:pt x="394693" y="159001"/>
                      <a:pt x="394693" y="159001"/>
                    </a:cubicBezTo>
                    <a:cubicBezTo>
                      <a:pt x="394693" y="159001"/>
                      <a:pt x="405892" y="164118"/>
                      <a:pt x="405892" y="184774"/>
                    </a:cubicBezTo>
                    <a:cubicBezTo>
                      <a:pt x="402001" y="236511"/>
                      <a:pt x="381311" y="214149"/>
                      <a:pt x="377040" y="236890"/>
                    </a:cubicBezTo>
                    <a:cubicBezTo>
                      <a:pt x="370017" y="274603"/>
                      <a:pt x="336610" y="301893"/>
                      <a:pt x="315731" y="311274"/>
                    </a:cubicBezTo>
                    <a:cubicBezTo>
                      <a:pt x="303583" y="316770"/>
                      <a:pt x="291055" y="319518"/>
                      <a:pt x="277958" y="319707"/>
                    </a:cubicBezTo>
                    <a:lnTo>
                      <a:pt x="277958" y="319802"/>
                    </a:lnTo>
                    <a:cubicBezTo>
                      <a:pt x="277863" y="319802"/>
                      <a:pt x="277863" y="319802"/>
                      <a:pt x="277863" y="319802"/>
                    </a:cubicBezTo>
                    <a:cubicBezTo>
                      <a:pt x="277769" y="319802"/>
                      <a:pt x="277769" y="319802"/>
                      <a:pt x="277674" y="319802"/>
                    </a:cubicBezTo>
                    <a:lnTo>
                      <a:pt x="277674" y="319707"/>
                    </a:lnTo>
                    <a:cubicBezTo>
                      <a:pt x="264577" y="319518"/>
                      <a:pt x="252049" y="316770"/>
                      <a:pt x="239901" y="311274"/>
                    </a:cubicBezTo>
                    <a:cubicBezTo>
                      <a:pt x="219022" y="301893"/>
                      <a:pt x="185615" y="274603"/>
                      <a:pt x="178592" y="236890"/>
                    </a:cubicBezTo>
                    <a:cubicBezTo>
                      <a:pt x="174321" y="214149"/>
                      <a:pt x="153631" y="236511"/>
                      <a:pt x="149740" y="184774"/>
                    </a:cubicBezTo>
                    <a:cubicBezTo>
                      <a:pt x="149740" y="164118"/>
                      <a:pt x="161034" y="159001"/>
                      <a:pt x="161034" y="159001"/>
                    </a:cubicBezTo>
                    <a:cubicBezTo>
                      <a:pt x="161034" y="159001"/>
                      <a:pt x="155245" y="128395"/>
                      <a:pt x="153062" y="104895"/>
                    </a:cubicBezTo>
                    <a:cubicBezTo>
                      <a:pt x="150215" y="75615"/>
                      <a:pt x="170145" y="0"/>
                      <a:pt x="2762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44" name="ís1ïďê">
              <a:extLst>
                <a:ext uri="{FF2B5EF4-FFF2-40B4-BE49-F238E27FC236}">
                  <a16:creationId xmlns:a16="http://schemas.microsoft.com/office/drawing/2014/main" id="{4DBE07D2-96B9-4BA4-80BB-02369C71A3ED}"/>
                </a:ext>
              </a:extLst>
            </p:cNvPr>
            <p:cNvGrpSpPr/>
            <p:nvPr/>
          </p:nvGrpSpPr>
          <p:grpSpPr>
            <a:xfrm flipH="1">
              <a:off x="5025221" y="2155871"/>
              <a:ext cx="1346796" cy="1346791"/>
              <a:chOff x="953424" y="1486519"/>
              <a:chExt cx="2228412" cy="2228408"/>
            </a:xfrm>
            <a:solidFill>
              <a:schemeClr val="accent4"/>
            </a:solidFill>
          </p:grpSpPr>
          <p:sp>
            <p:nvSpPr>
              <p:cNvPr id="49" name="ïṥḷïde">
                <a:extLst>
                  <a:ext uri="{FF2B5EF4-FFF2-40B4-BE49-F238E27FC236}">
                    <a16:creationId xmlns:a16="http://schemas.microsoft.com/office/drawing/2014/main" id="{39C0BB5F-58E2-4A6F-8413-83848E8FF747}"/>
                  </a:ext>
                </a:extLst>
              </p:cNvPr>
              <p:cNvSpPr/>
              <p:nvPr/>
            </p:nvSpPr>
            <p:spPr>
              <a:xfrm>
                <a:off x="953424" y="1486519"/>
                <a:ext cx="2228412" cy="2228408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ṣľïďe">
                <a:extLst>
                  <a:ext uri="{FF2B5EF4-FFF2-40B4-BE49-F238E27FC236}">
                    <a16:creationId xmlns:a16="http://schemas.microsoft.com/office/drawing/2014/main" id="{37155F74-1F6D-4969-B531-ECE62052EE71}"/>
                  </a:ext>
                </a:extLst>
              </p:cNvPr>
              <p:cNvSpPr/>
              <p:nvPr/>
            </p:nvSpPr>
            <p:spPr>
              <a:xfrm>
                <a:off x="1376346" y="1909439"/>
                <a:ext cx="1382568" cy="1382568"/>
              </a:xfrm>
              <a:prstGeom prst="ellips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5" name="ïşļïḓé">
              <a:extLst>
                <a:ext uri="{FF2B5EF4-FFF2-40B4-BE49-F238E27FC236}">
                  <a16:creationId xmlns:a16="http://schemas.microsoft.com/office/drawing/2014/main" id="{2E84FE73-A465-46BF-ACF4-A96E1D699690}"/>
                </a:ext>
              </a:extLst>
            </p:cNvPr>
            <p:cNvSpPr/>
            <p:nvPr/>
          </p:nvSpPr>
          <p:spPr>
            <a:xfrm>
              <a:off x="4830306" y="1928995"/>
              <a:ext cx="1576845" cy="1576845"/>
            </a:xfrm>
            <a:prstGeom prst="arc">
              <a:avLst>
                <a:gd name="adj1" fmla="val 11101589"/>
                <a:gd name="adj2" fmla="val 18700949"/>
              </a:avLst>
            </a:prstGeom>
            <a:ln w="28575" cap="rnd">
              <a:solidFill>
                <a:schemeClr val="accent4"/>
              </a:solidFill>
              <a:prstDash val="sysDot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ṩľïḓè">
              <a:extLst>
                <a:ext uri="{FF2B5EF4-FFF2-40B4-BE49-F238E27FC236}">
                  <a16:creationId xmlns:a16="http://schemas.microsoft.com/office/drawing/2014/main" id="{BD291D79-BFE0-495C-9E38-AA6184303494}"/>
                </a:ext>
              </a:extLst>
            </p:cNvPr>
            <p:cNvSpPr/>
            <p:nvPr/>
          </p:nvSpPr>
          <p:spPr bwMode="auto">
            <a:xfrm>
              <a:off x="5477911" y="2608892"/>
              <a:ext cx="441416" cy="440749"/>
            </a:xfrm>
            <a:custGeom>
              <a:avLst/>
              <a:gdLst>
                <a:gd name="T0" fmla="*/ 2000 w 4000"/>
                <a:gd name="T1" fmla="*/ 0 h 4000"/>
                <a:gd name="T2" fmla="*/ 0 w 4000"/>
                <a:gd name="T3" fmla="*/ 2000 h 4000"/>
                <a:gd name="T4" fmla="*/ 2000 w 4000"/>
                <a:gd name="T5" fmla="*/ 4000 h 4000"/>
                <a:gd name="T6" fmla="*/ 4000 w 4000"/>
                <a:gd name="T7" fmla="*/ 2000 h 4000"/>
                <a:gd name="T8" fmla="*/ 2000 w 4000"/>
                <a:gd name="T9" fmla="*/ 0 h 4000"/>
                <a:gd name="T10" fmla="*/ 3142 w 4000"/>
                <a:gd name="T11" fmla="*/ 2251 h 4000"/>
                <a:gd name="T12" fmla="*/ 1994 w 4000"/>
                <a:gd name="T13" fmla="*/ 3233 h 4000"/>
                <a:gd name="T14" fmla="*/ 1813 w 4000"/>
                <a:gd name="T15" fmla="*/ 3219 h 4000"/>
                <a:gd name="T16" fmla="*/ 845 w 4000"/>
                <a:gd name="T17" fmla="*/ 1889 h 4000"/>
                <a:gd name="T18" fmla="*/ 1309 w 4000"/>
                <a:gd name="T19" fmla="*/ 1130 h 4000"/>
                <a:gd name="T20" fmla="*/ 2046 w 4000"/>
                <a:gd name="T21" fmla="*/ 909 h 4000"/>
                <a:gd name="T22" fmla="*/ 1853 w 4000"/>
                <a:gd name="T23" fmla="*/ 724 h 4000"/>
                <a:gd name="T24" fmla="*/ 1980 w 4000"/>
                <a:gd name="T25" fmla="*/ 591 h 4000"/>
                <a:gd name="T26" fmla="*/ 2277 w 4000"/>
                <a:gd name="T27" fmla="*/ 874 h 4000"/>
                <a:gd name="T28" fmla="*/ 2277 w 4000"/>
                <a:gd name="T29" fmla="*/ 874 h 4000"/>
                <a:gd name="T30" fmla="*/ 2410 w 4000"/>
                <a:gd name="T31" fmla="*/ 1001 h 4000"/>
                <a:gd name="T32" fmla="*/ 2283 w 4000"/>
                <a:gd name="T33" fmla="*/ 1134 h 4000"/>
                <a:gd name="T34" fmla="*/ 2283 w 4000"/>
                <a:gd name="T35" fmla="*/ 1134 h 4000"/>
                <a:gd name="T36" fmla="*/ 2000 w 4000"/>
                <a:gd name="T37" fmla="*/ 1431 h 4000"/>
                <a:gd name="T38" fmla="*/ 1867 w 4000"/>
                <a:gd name="T39" fmla="*/ 1305 h 4000"/>
                <a:gd name="T40" fmla="*/ 2046 w 4000"/>
                <a:gd name="T41" fmla="*/ 1116 h 4000"/>
                <a:gd name="T42" fmla="*/ 1431 w 4000"/>
                <a:gd name="T43" fmla="*/ 1298 h 4000"/>
                <a:gd name="T44" fmla="*/ 1050 w 4000"/>
                <a:gd name="T45" fmla="*/ 1922 h 4000"/>
                <a:gd name="T46" fmla="*/ 1845 w 4000"/>
                <a:gd name="T47" fmla="*/ 3014 h 4000"/>
                <a:gd name="T48" fmla="*/ 2937 w 4000"/>
                <a:gd name="T49" fmla="*/ 2219 h 4000"/>
                <a:gd name="T50" fmla="*/ 2579 w 4000"/>
                <a:gd name="T51" fmla="*/ 1315 h 4000"/>
                <a:gd name="T52" fmla="*/ 2707 w 4000"/>
                <a:gd name="T53" fmla="*/ 1152 h 4000"/>
                <a:gd name="T54" fmla="*/ 3142 w 4000"/>
                <a:gd name="T55" fmla="*/ 2251 h 4000"/>
                <a:gd name="T56" fmla="*/ 1615 w 4000"/>
                <a:gd name="T57" fmla="*/ 2339 h 4000"/>
                <a:gd name="T58" fmla="*/ 1608 w 4000"/>
                <a:gd name="T59" fmla="*/ 2323 h 4000"/>
                <a:gd name="T60" fmla="*/ 1779 w 4000"/>
                <a:gd name="T61" fmla="*/ 2251 h 4000"/>
                <a:gd name="T62" fmla="*/ 1786 w 4000"/>
                <a:gd name="T63" fmla="*/ 2267 h 4000"/>
                <a:gd name="T64" fmla="*/ 2004 w 4000"/>
                <a:gd name="T65" fmla="*/ 2380 h 4000"/>
                <a:gd name="T66" fmla="*/ 2191 w 4000"/>
                <a:gd name="T67" fmla="*/ 2269 h 4000"/>
                <a:gd name="T68" fmla="*/ 1999 w 4000"/>
                <a:gd name="T69" fmla="*/ 2167 h 4000"/>
                <a:gd name="T70" fmla="*/ 1650 w 4000"/>
                <a:gd name="T71" fmla="*/ 1906 h 4000"/>
                <a:gd name="T72" fmla="*/ 1923 w 4000"/>
                <a:gd name="T73" fmla="*/ 1649 h 4000"/>
                <a:gd name="T74" fmla="*/ 1923 w 4000"/>
                <a:gd name="T75" fmla="*/ 1544 h 4000"/>
                <a:gd name="T76" fmla="*/ 2107 w 4000"/>
                <a:gd name="T77" fmla="*/ 1544 h 4000"/>
                <a:gd name="T78" fmla="*/ 2107 w 4000"/>
                <a:gd name="T79" fmla="*/ 1649 h 4000"/>
                <a:gd name="T80" fmla="*/ 2351 w 4000"/>
                <a:gd name="T81" fmla="*/ 1818 h 4000"/>
                <a:gd name="T82" fmla="*/ 2359 w 4000"/>
                <a:gd name="T83" fmla="*/ 1834 h 4000"/>
                <a:gd name="T84" fmla="*/ 2201 w 4000"/>
                <a:gd name="T85" fmla="*/ 1907 h 4000"/>
                <a:gd name="T86" fmla="*/ 2193 w 4000"/>
                <a:gd name="T87" fmla="*/ 1893 h 4000"/>
                <a:gd name="T88" fmla="*/ 2009 w 4000"/>
                <a:gd name="T89" fmla="*/ 1812 h 4000"/>
                <a:gd name="T90" fmla="*/ 1839 w 4000"/>
                <a:gd name="T91" fmla="*/ 1906 h 4000"/>
                <a:gd name="T92" fmla="*/ 2016 w 4000"/>
                <a:gd name="T93" fmla="*/ 1992 h 4000"/>
                <a:gd name="T94" fmla="*/ 2387 w 4000"/>
                <a:gd name="T95" fmla="*/ 2269 h 4000"/>
                <a:gd name="T96" fmla="*/ 2107 w 4000"/>
                <a:gd name="T97" fmla="*/ 2544 h 4000"/>
                <a:gd name="T98" fmla="*/ 2107 w 4000"/>
                <a:gd name="T99" fmla="*/ 2663 h 4000"/>
                <a:gd name="T100" fmla="*/ 1923 w 4000"/>
                <a:gd name="T101" fmla="*/ 2663 h 4000"/>
                <a:gd name="T102" fmla="*/ 1923 w 4000"/>
                <a:gd name="T103" fmla="*/ 2550 h 4000"/>
                <a:gd name="T104" fmla="*/ 1615 w 4000"/>
                <a:gd name="T105" fmla="*/ 2339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000" h="4000">
                  <a:moveTo>
                    <a:pt x="2000" y="0"/>
                  </a:moveTo>
                  <a:cubicBezTo>
                    <a:pt x="895" y="0"/>
                    <a:pt x="0" y="895"/>
                    <a:pt x="0" y="2000"/>
                  </a:cubicBezTo>
                  <a:cubicBezTo>
                    <a:pt x="0" y="3105"/>
                    <a:pt x="895" y="4000"/>
                    <a:pt x="2000" y="4000"/>
                  </a:cubicBezTo>
                  <a:cubicBezTo>
                    <a:pt x="3105" y="4000"/>
                    <a:pt x="4000" y="3105"/>
                    <a:pt x="4000" y="2000"/>
                  </a:cubicBezTo>
                  <a:cubicBezTo>
                    <a:pt x="4000" y="895"/>
                    <a:pt x="3105" y="0"/>
                    <a:pt x="2000" y="0"/>
                  </a:cubicBezTo>
                  <a:close/>
                  <a:moveTo>
                    <a:pt x="3142" y="2251"/>
                  </a:moveTo>
                  <a:cubicBezTo>
                    <a:pt x="3052" y="2823"/>
                    <a:pt x="2556" y="3233"/>
                    <a:pt x="1994" y="3233"/>
                  </a:cubicBezTo>
                  <a:cubicBezTo>
                    <a:pt x="1934" y="3233"/>
                    <a:pt x="1874" y="3228"/>
                    <a:pt x="1813" y="3219"/>
                  </a:cubicBezTo>
                  <a:cubicBezTo>
                    <a:pt x="1180" y="3119"/>
                    <a:pt x="745" y="2523"/>
                    <a:pt x="845" y="1889"/>
                  </a:cubicBezTo>
                  <a:cubicBezTo>
                    <a:pt x="893" y="1583"/>
                    <a:pt x="1058" y="1313"/>
                    <a:pt x="1309" y="1130"/>
                  </a:cubicBezTo>
                  <a:cubicBezTo>
                    <a:pt x="1525" y="973"/>
                    <a:pt x="1783" y="896"/>
                    <a:pt x="2046" y="909"/>
                  </a:cubicBezTo>
                  <a:lnTo>
                    <a:pt x="1853" y="724"/>
                  </a:lnTo>
                  <a:lnTo>
                    <a:pt x="1980" y="591"/>
                  </a:lnTo>
                  <a:lnTo>
                    <a:pt x="2277" y="874"/>
                  </a:lnTo>
                  <a:lnTo>
                    <a:pt x="2277" y="874"/>
                  </a:lnTo>
                  <a:lnTo>
                    <a:pt x="2410" y="1001"/>
                  </a:lnTo>
                  <a:lnTo>
                    <a:pt x="2283" y="1134"/>
                  </a:lnTo>
                  <a:lnTo>
                    <a:pt x="2283" y="1134"/>
                  </a:lnTo>
                  <a:lnTo>
                    <a:pt x="2000" y="1431"/>
                  </a:lnTo>
                  <a:lnTo>
                    <a:pt x="1867" y="1305"/>
                  </a:lnTo>
                  <a:lnTo>
                    <a:pt x="2046" y="1116"/>
                  </a:lnTo>
                  <a:cubicBezTo>
                    <a:pt x="1827" y="1104"/>
                    <a:pt x="1611" y="1167"/>
                    <a:pt x="1431" y="1298"/>
                  </a:cubicBezTo>
                  <a:cubicBezTo>
                    <a:pt x="1225" y="1448"/>
                    <a:pt x="1090" y="1670"/>
                    <a:pt x="1050" y="1922"/>
                  </a:cubicBezTo>
                  <a:cubicBezTo>
                    <a:pt x="968" y="2442"/>
                    <a:pt x="1325" y="2932"/>
                    <a:pt x="1845" y="3014"/>
                  </a:cubicBezTo>
                  <a:cubicBezTo>
                    <a:pt x="2365" y="3096"/>
                    <a:pt x="2855" y="2739"/>
                    <a:pt x="2937" y="2219"/>
                  </a:cubicBezTo>
                  <a:cubicBezTo>
                    <a:pt x="2991" y="1875"/>
                    <a:pt x="2854" y="1529"/>
                    <a:pt x="2579" y="1315"/>
                  </a:cubicBezTo>
                  <a:lnTo>
                    <a:pt x="2707" y="1152"/>
                  </a:lnTo>
                  <a:cubicBezTo>
                    <a:pt x="3041" y="1412"/>
                    <a:pt x="3208" y="1833"/>
                    <a:pt x="3142" y="2251"/>
                  </a:cubicBezTo>
                  <a:close/>
                  <a:moveTo>
                    <a:pt x="1615" y="2339"/>
                  </a:moveTo>
                  <a:lnTo>
                    <a:pt x="1608" y="2323"/>
                  </a:lnTo>
                  <a:lnTo>
                    <a:pt x="1779" y="2251"/>
                  </a:lnTo>
                  <a:lnTo>
                    <a:pt x="1786" y="2267"/>
                  </a:lnTo>
                  <a:cubicBezTo>
                    <a:pt x="1813" y="2331"/>
                    <a:pt x="1907" y="2380"/>
                    <a:pt x="2004" y="2380"/>
                  </a:cubicBezTo>
                  <a:cubicBezTo>
                    <a:pt x="2048" y="2380"/>
                    <a:pt x="2191" y="2372"/>
                    <a:pt x="2191" y="2269"/>
                  </a:cubicBezTo>
                  <a:cubicBezTo>
                    <a:pt x="2191" y="2215"/>
                    <a:pt x="2130" y="2182"/>
                    <a:pt x="1999" y="2167"/>
                  </a:cubicBezTo>
                  <a:cubicBezTo>
                    <a:pt x="1851" y="2150"/>
                    <a:pt x="1650" y="2128"/>
                    <a:pt x="1650" y="1906"/>
                  </a:cubicBezTo>
                  <a:cubicBezTo>
                    <a:pt x="1650" y="1770"/>
                    <a:pt x="1752" y="1674"/>
                    <a:pt x="1923" y="1649"/>
                  </a:cubicBezTo>
                  <a:lnTo>
                    <a:pt x="1923" y="1544"/>
                  </a:lnTo>
                  <a:lnTo>
                    <a:pt x="2107" y="1544"/>
                  </a:lnTo>
                  <a:lnTo>
                    <a:pt x="2107" y="1649"/>
                  </a:lnTo>
                  <a:cubicBezTo>
                    <a:pt x="2187" y="1663"/>
                    <a:pt x="2292" y="1698"/>
                    <a:pt x="2351" y="1818"/>
                  </a:cubicBezTo>
                  <a:lnTo>
                    <a:pt x="2359" y="1834"/>
                  </a:lnTo>
                  <a:lnTo>
                    <a:pt x="2201" y="1907"/>
                  </a:lnTo>
                  <a:lnTo>
                    <a:pt x="2193" y="1893"/>
                  </a:lnTo>
                  <a:cubicBezTo>
                    <a:pt x="2166" y="1848"/>
                    <a:pt x="2085" y="1812"/>
                    <a:pt x="2009" y="1812"/>
                  </a:cubicBezTo>
                  <a:cubicBezTo>
                    <a:pt x="1958" y="1812"/>
                    <a:pt x="1839" y="1821"/>
                    <a:pt x="1839" y="1906"/>
                  </a:cubicBezTo>
                  <a:cubicBezTo>
                    <a:pt x="1839" y="1966"/>
                    <a:pt x="1915" y="1980"/>
                    <a:pt x="2016" y="1992"/>
                  </a:cubicBezTo>
                  <a:cubicBezTo>
                    <a:pt x="2172" y="2012"/>
                    <a:pt x="2387" y="2038"/>
                    <a:pt x="2387" y="2269"/>
                  </a:cubicBezTo>
                  <a:cubicBezTo>
                    <a:pt x="2387" y="2439"/>
                    <a:pt x="2249" y="2528"/>
                    <a:pt x="2107" y="2544"/>
                  </a:cubicBezTo>
                  <a:lnTo>
                    <a:pt x="2107" y="2663"/>
                  </a:lnTo>
                  <a:lnTo>
                    <a:pt x="1923" y="2663"/>
                  </a:lnTo>
                  <a:lnTo>
                    <a:pt x="1923" y="2550"/>
                  </a:lnTo>
                  <a:cubicBezTo>
                    <a:pt x="1775" y="2532"/>
                    <a:pt x="1665" y="2458"/>
                    <a:pt x="1615" y="23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F6B5B9F2-3754-4A95-9152-14F5B6AF53EE}"/>
              </a:ext>
            </a:extLst>
          </p:cNvPr>
          <p:cNvGrpSpPr/>
          <p:nvPr/>
        </p:nvGrpSpPr>
        <p:grpSpPr>
          <a:xfrm>
            <a:off x="1870965" y="1905962"/>
            <a:ext cx="2606383" cy="1226501"/>
            <a:chOff x="1870965" y="1542068"/>
            <a:chExt cx="2606383" cy="1226501"/>
          </a:xfrm>
        </p:grpSpPr>
        <p:sp>
          <p:nvSpPr>
            <p:cNvPr id="47" name="ïṩḻïḍê">
              <a:extLst>
                <a:ext uri="{FF2B5EF4-FFF2-40B4-BE49-F238E27FC236}">
                  <a16:creationId xmlns:a16="http://schemas.microsoft.com/office/drawing/2014/main" id="{4EF51F94-E569-40EA-B71E-BB126E0ADDE0}"/>
                </a:ext>
              </a:extLst>
            </p:cNvPr>
            <p:cNvSpPr/>
            <p:nvPr/>
          </p:nvSpPr>
          <p:spPr bwMode="auto">
            <a:xfrm>
              <a:off x="1870965" y="1954949"/>
              <a:ext cx="2606383" cy="81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详情</a:t>
              </a:r>
              <a:r>
                <a:rPr lang="en-US" altLang="zh-CN" sz="1200" dirty="0"/>
                <a:t>1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详情</a:t>
              </a:r>
              <a:r>
                <a:rPr lang="en-US" altLang="zh-CN" sz="1200" dirty="0"/>
                <a:t>2</a:t>
              </a:r>
            </a:p>
          </p:txBody>
        </p:sp>
        <p:sp>
          <p:nvSpPr>
            <p:cNvPr id="48" name="išḷîḓê">
              <a:extLst>
                <a:ext uri="{FF2B5EF4-FFF2-40B4-BE49-F238E27FC236}">
                  <a16:creationId xmlns:a16="http://schemas.microsoft.com/office/drawing/2014/main" id="{78AB602C-2148-44E7-BBDC-6F267E007506}"/>
                </a:ext>
              </a:extLst>
            </p:cNvPr>
            <p:cNvSpPr txBox="1"/>
            <p:nvPr/>
          </p:nvSpPr>
          <p:spPr bwMode="auto">
            <a:xfrm>
              <a:off x="1870965" y="1542068"/>
              <a:ext cx="260638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造字工房力黑（非商用）常规体" pitchFamily="2" charset="-122"/>
                  <a:ea typeface="造字工房力黑（非商用）常规体" pitchFamily="2" charset="-122"/>
                </a:rPr>
                <a:t>所需支持</a:t>
              </a:r>
              <a:r>
                <a:rPr lang="en-US" altLang="zh-CN" sz="1800" dirty="0">
                  <a:latin typeface="造字工房力黑（非商用）常规体" pitchFamily="2" charset="-122"/>
                  <a:ea typeface="造字工房力黑（非商用）常规体" pitchFamily="2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00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46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ṡľíďe">
            <a:extLst>
              <a:ext uri="{FF2B5EF4-FFF2-40B4-BE49-F238E27FC236}">
                <a16:creationId xmlns:a16="http://schemas.microsoft.com/office/drawing/2014/main" id="{5A0DD471-E0F8-499A-9BBE-B10FDAA0441E}"/>
              </a:ext>
            </a:extLst>
          </p:cNvPr>
          <p:cNvSpPr/>
          <p:nvPr/>
        </p:nvSpPr>
        <p:spPr>
          <a:xfrm>
            <a:off x="7212680" y="5072687"/>
            <a:ext cx="624351" cy="624351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î$ļïḑê">
            <a:extLst>
              <a:ext uri="{FF2B5EF4-FFF2-40B4-BE49-F238E27FC236}">
                <a16:creationId xmlns:a16="http://schemas.microsoft.com/office/drawing/2014/main" id="{F7A7530D-759A-44C3-98A2-6FA67134ABF9}"/>
              </a:ext>
            </a:extLst>
          </p:cNvPr>
          <p:cNvSpPr/>
          <p:nvPr/>
        </p:nvSpPr>
        <p:spPr>
          <a:xfrm>
            <a:off x="7212680" y="4197885"/>
            <a:ext cx="624351" cy="624351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iṧḷiḑè">
            <a:extLst>
              <a:ext uri="{FF2B5EF4-FFF2-40B4-BE49-F238E27FC236}">
                <a16:creationId xmlns:a16="http://schemas.microsoft.com/office/drawing/2014/main" id="{A6E194BF-23EC-41CF-8015-09AC5A7FDF64}"/>
              </a:ext>
            </a:extLst>
          </p:cNvPr>
          <p:cNvSpPr/>
          <p:nvPr/>
        </p:nvSpPr>
        <p:spPr>
          <a:xfrm>
            <a:off x="4124244" y="5072687"/>
            <a:ext cx="624351" cy="624351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íṣḷîḋè">
            <a:extLst>
              <a:ext uri="{FF2B5EF4-FFF2-40B4-BE49-F238E27FC236}">
                <a16:creationId xmlns:a16="http://schemas.microsoft.com/office/drawing/2014/main" id="{D61FB159-D562-4BC1-B52D-21370B315794}"/>
              </a:ext>
            </a:extLst>
          </p:cNvPr>
          <p:cNvSpPr/>
          <p:nvPr/>
        </p:nvSpPr>
        <p:spPr>
          <a:xfrm>
            <a:off x="4124246" y="4194109"/>
            <a:ext cx="624351" cy="62435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59E1D08-BE57-4D69-91DE-0EADD8F08F26}"/>
              </a:ext>
            </a:extLst>
          </p:cNvPr>
          <p:cNvSpPr txBox="1"/>
          <p:nvPr/>
        </p:nvSpPr>
        <p:spPr>
          <a:xfrm>
            <a:off x="4957665" y="43216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项目需求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FE94E7A-DC1E-438C-8838-4268FF5FDAAA}"/>
              </a:ext>
            </a:extLst>
          </p:cNvPr>
          <p:cNvSpPr txBox="1"/>
          <p:nvPr/>
        </p:nvSpPr>
        <p:spPr>
          <a:xfrm>
            <a:off x="4238288" y="432780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3ECADC1-A96D-451D-8437-8C2FDC2EE8F5}"/>
              </a:ext>
            </a:extLst>
          </p:cNvPr>
          <p:cNvSpPr txBox="1"/>
          <p:nvPr/>
        </p:nvSpPr>
        <p:spPr>
          <a:xfrm>
            <a:off x="4228957" y="5200196"/>
            <a:ext cx="51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65D8A45-9BAF-4BD7-B7F4-8889067141B7}"/>
              </a:ext>
            </a:extLst>
          </p:cNvPr>
          <p:cNvSpPr txBox="1"/>
          <p:nvPr/>
        </p:nvSpPr>
        <p:spPr>
          <a:xfrm>
            <a:off x="7326724" y="432161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2DE648-867E-4A72-8B6D-83FB9CD75DFE}"/>
              </a:ext>
            </a:extLst>
          </p:cNvPr>
          <p:cNvSpPr txBox="1"/>
          <p:nvPr/>
        </p:nvSpPr>
        <p:spPr>
          <a:xfrm>
            <a:off x="7309892" y="520019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4F2D231-AC60-4647-8104-AA5385230E7C}"/>
              </a:ext>
            </a:extLst>
          </p:cNvPr>
          <p:cNvSpPr txBox="1"/>
          <p:nvPr/>
        </p:nvSpPr>
        <p:spPr>
          <a:xfrm>
            <a:off x="4957665" y="52001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项目分析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9A72E70-EA3B-41EF-9987-FD3773657463}"/>
              </a:ext>
            </a:extLst>
          </p:cNvPr>
          <p:cNvSpPr txBox="1"/>
          <p:nvPr/>
        </p:nvSpPr>
        <p:spPr>
          <a:xfrm>
            <a:off x="8046099" y="43216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项目成果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E430DD9-CA46-40E8-9D48-7ED5F45889EC}"/>
              </a:ext>
            </a:extLst>
          </p:cNvPr>
          <p:cNvSpPr txBox="1"/>
          <p:nvPr/>
        </p:nvSpPr>
        <p:spPr>
          <a:xfrm>
            <a:off x="8046863" y="5200196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造字工房力黑（非商用）常规体" pitchFamily="2" charset="-122"/>
                <a:ea typeface="造字工房力黑（非商用）常规体" pitchFamily="2" charset="-122"/>
              </a:rPr>
              <a:t>2019</a:t>
            </a:r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年展望</a:t>
            </a:r>
          </a:p>
        </p:txBody>
      </p:sp>
    </p:spTree>
    <p:extLst>
      <p:ext uri="{BB962C8B-B14F-4D97-AF65-F5344CB8AC3E}">
        <p14:creationId xmlns:p14="http://schemas.microsoft.com/office/powerpoint/2010/main" val="344932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4FD9DA-BB82-4CDE-BAE3-6252535B154B}"/>
              </a:ext>
            </a:extLst>
          </p:cNvPr>
          <p:cNvSpPr txBox="1"/>
          <p:nvPr/>
        </p:nvSpPr>
        <p:spPr>
          <a:xfrm>
            <a:off x="3900195" y="1940767"/>
            <a:ext cx="13147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7D688E-6013-454A-B927-7210FD70013C}"/>
              </a:ext>
            </a:extLst>
          </p:cNvPr>
          <p:cNvSpPr txBox="1"/>
          <p:nvPr/>
        </p:nvSpPr>
        <p:spPr>
          <a:xfrm>
            <a:off x="5735638" y="2217765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造字工房力黑（非商用）常规体" pitchFamily="2" charset="-122"/>
                <a:ea typeface="造字工房力黑（非商用）常规体" pitchFamily="2" charset="-122"/>
              </a:rPr>
              <a:t>项目需求</a:t>
            </a:r>
            <a:endParaRPr lang="en-US" altLang="zh-CN" sz="60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F719296-0064-4B18-84BB-E51E515E0EEB}"/>
              </a:ext>
            </a:extLst>
          </p:cNvPr>
          <p:cNvSpPr/>
          <p:nvPr/>
        </p:nvSpPr>
        <p:spPr>
          <a:xfrm rot="2700000">
            <a:off x="9432507" y="3523726"/>
            <a:ext cx="5201746" cy="456389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5BE716F-8557-4ED0-BDA4-5772CCE98447}"/>
              </a:ext>
            </a:extLst>
          </p:cNvPr>
          <p:cNvSpPr/>
          <p:nvPr/>
        </p:nvSpPr>
        <p:spPr>
          <a:xfrm rot="2700000">
            <a:off x="9126040" y="5695321"/>
            <a:ext cx="4093382" cy="35914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0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092C7A-5295-4C1C-87EC-97CE2B6EBC1B}"/>
              </a:ext>
            </a:extLst>
          </p:cNvPr>
          <p:cNvSpPr txBox="1"/>
          <p:nvPr/>
        </p:nvSpPr>
        <p:spPr>
          <a:xfrm>
            <a:off x="695325" y="2304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项目需求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3330C2-A70A-4604-B36D-C4084238CDCC}"/>
              </a:ext>
            </a:extLst>
          </p:cNvPr>
          <p:cNvSpPr txBox="1"/>
          <p:nvPr/>
        </p:nvSpPr>
        <p:spPr>
          <a:xfrm>
            <a:off x="695325" y="692150"/>
            <a:ext cx="4673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按一定频率搜集社交平台、视频平台、直播平台上的数据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E55132-4C27-4134-989E-8C99B734F574}"/>
              </a:ext>
            </a:extLst>
          </p:cNvPr>
          <p:cNvSpPr txBox="1"/>
          <p:nvPr/>
        </p:nvSpPr>
        <p:spPr>
          <a:xfrm>
            <a:off x="695325" y="11897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社交平台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9BF5C0-140B-48D7-A405-71A252B245FD}"/>
              </a:ext>
            </a:extLst>
          </p:cNvPr>
          <p:cNvSpPr txBox="1"/>
          <p:nvPr/>
        </p:nvSpPr>
        <p:spPr>
          <a:xfrm>
            <a:off x="695325" y="3812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视频平台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E7CA7A-DE4F-49AB-BD9C-C9EE61F4B157}"/>
              </a:ext>
            </a:extLst>
          </p:cNvPr>
          <p:cNvSpPr txBox="1"/>
          <p:nvPr/>
        </p:nvSpPr>
        <p:spPr>
          <a:xfrm>
            <a:off x="695325" y="15430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微博</a:t>
            </a:r>
            <a:endParaRPr lang="en-US" altLang="zh-CN" sz="14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79C408-1E54-4C1D-BD36-51CC26855AB5}"/>
              </a:ext>
            </a:extLst>
          </p:cNvPr>
          <p:cNvSpPr txBox="1"/>
          <p:nvPr/>
        </p:nvSpPr>
        <p:spPr>
          <a:xfrm>
            <a:off x="2043013" y="15430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贴吧</a:t>
            </a:r>
            <a:endParaRPr lang="en-US" altLang="zh-CN" sz="14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EC963A-DC90-44B4-B9B2-734643369A89}"/>
              </a:ext>
            </a:extLst>
          </p:cNvPr>
          <p:cNvSpPr txBox="1"/>
          <p:nvPr/>
        </p:nvSpPr>
        <p:spPr>
          <a:xfrm>
            <a:off x="3390701" y="15430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微信</a:t>
            </a:r>
            <a:endParaRPr lang="en-US" altLang="zh-CN" sz="14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4A8A53-90B8-4A15-937A-D47894C55092}"/>
              </a:ext>
            </a:extLst>
          </p:cNvPr>
          <p:cNvSpPr txBox="1"/>
          <p:nvPr/>
        </p:nvSpPr>
        <p:spPr>
          <a:xfrm>
            <a:off x="7433765" y="1543063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NGA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CA3D66-5D0B-4141-B55D-9779D3D58F53}"/>
              </a:ext>
            </a:extLst>
          </p:cNvPr>
          <p:cNvSpPr txBox="1"/>
          <p:nvPr/>
        </p:nvSpPr>
        <p:spPr>
          <a:xfrm>
            <a:off x="4738389" y="15430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虎扑</a:t>
            </a:r>
            <a:endParaRPr lang="en-US" altLang="zh-CN" sz="14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A29DDC-9B6E-4E15-8D33-5D9CEE025C1E}"/>
              </a:ext>
            </a:extLst>
          </p:cNvPr>
          <p:cNvSpPr txBox="1"/>
          <p:nvPr/>
        </p:nvSpPr>
        <p:spPr>
          <a:xfrm>
            <a:off x="695325" y="41816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腾讯</a:t>
            </a:r>
            <a:endParaRPr lang="en-US" altLang="zh-CN" sz="14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A646DC7-03FB-443F-931A-01A2DFE49A66}"/>
              </a:ext>
            </a:extLst>
          </p:cNvPr>
          <p:cNvSpPr txBox="1"/>
          <p:nvPr/>
        </p:nvSpPr>
        <p:spPr>
          <a:xfrm>
            <a:off x="4668657" y="4181625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造字工房力黑（非商用）常规体" pitchFamily="2" charset="-122"/>
                <a:ea typeface="造字工房力黑（非商用）常规体" pitchFamily="2" charset="-122"/>
              </a:rPr>
              <a:t>bilibili</a:t>
            </a:r>
            <a:endParaRPr lang="en-US" altLang="zh-CN" sz="14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A685F0-5D6A-4F0B-AAEE-E1FCEC63A78B}"/>
              </a:ext>
            </a:extLst>
          </p:cNvPr>
          <p:cNvSpPr txBox="1"/>
          <p:nvPr/>
        </p:nvSpPr>
        <p:spPr>
          <a:xfrm>
            <a:off x="2019769" y="41816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微视</a:t>
            </a:r>
            <a:endParaRPr lang="en-US" altLang="zh-CN" sz="14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6564CF4-A7B9-4F93-8AE6-44B56EF3D513}"/>
              </a:ext>
            </a:extLst>
          </p:cNvPr>
          <p:cNvSpPr txBox="1"/>
          <p:nvPr/>
        </p:nvSpPr>
        <p:spPr>
          <a:xfrm>
            <a:off x="6086077" y="15430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玩加</a:t>
            </a:r>
            <a:endParaRPr lang="en-US" altLang="zh-CN" sz="14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443759B-DB5B-480D-9746-B6449FDDAA5F}"/>
              </a:ext>
            </a:extLst>
          </p:cNvPr>
          <p:cNvSpPr txBox="1"/>
          <p:nvPr/>
        </p:nvSpPr>
        <p:spPr>
          <a:xfrm>
            <a:off x="3344213" y="41816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快手</a:t>
            </a:r>
            <a:endParaRPr lang="en-US" altLang="zh-CN" sz="14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B5BC70-4348-4D02-98AA-23656DFED531}"/>
              </a:ext>
            </a:extLst>
          </p:cNvPr>
          <p:cNvSpPr txBox="1"/>
          <p:nvPr/>
        </p:nvSpPr>
        <p:spPr>
          <a:xfrm>
            <a:off x="8840762" y="15430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头条</a:t>
            </a:r>
            <a:endParaRPr lang="en-US" altLang="zh-CN" sz="14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B10D7C6-F624-410B-9C53-B02E89B0F0EA}"/>
              </a:ext>
            </a:extLst>
          </p:cNvPr>
          <p:cNvSpPr txBox="1"/>
          <p:nvPr/>
        </p:nvSpPr>
        <p:spPr>
          <a:xfrm>
            <a:off x="8840762" y="41816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优酷</a:t>
            </a:r>
            <a:endParaRPr lang="en-US" altLang="zh-CN" sz="14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57BE584-75C4-4E33-B09F-5A3AB497E2BA}"/>
              </a:ext>
            </a:extLst>
          </p:cNvPr>
          <p:cNvSpPr txBox="1"/>
          <p:nvPr/>
        </p:nvSpPr>
        <p:spPr>
          <a:xfrm>
            <a:off x="6191873" y="41816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触手</a:t>
            </a:r>
            <a:endParaRPr lang="en-US" altLang="zh-CN" sz="14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A24C8ED-48D7-46C7-B471-F74DDC1416BE}"/>
              </a:ext>
            </a:extLst>
          </p:cNvPr>
          <p:cNvSpPr txBox="1"/>
          <p:nvPr/>
        </p:nvSpPr>
        <p:spPr>
          <a:xfrm>
            <a:off x="7516317" y="41816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造字工房力黑（非商用）常规体" pitchFamily="2" charset="-122"/>
                <a:ea typeface="造字工房力黑（非商用）常规体" pitchFamily="2" charset="-122"/>
              </a:rPr>
              <a:t>西瓜</a:t>
            </a:r>
            <a:endParaRPr lang="en-US" altLang="zh-CN" sz="14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861EEF3-BDB5-45D9-BD46-F8677913028B}"/>
              </a:ext>
            </a:extLst>
          </p:cNvPr>
          <p:cNvSpPr txBox="1"/>
          <p:nvPr/>
        </p:nvSpPr>
        <p:spPr>
          <a:xfrm>
            <a:off x="695325" y="1850840"/>
            <a:ext cx="7489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用户名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简介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状态数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粉丝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关注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微博内容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发布时间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转评赞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766D0ED-8D6B-4EC0-B20D-779A17F98B68}"/>
              </a:ext>
            </a:extLst>
          </p:cNvPr>
          <p:cNvSpPr txBox="1"/>
          <p:nvPr/>
        </p:nvSpPr>
        <p:spPr>
          <a:xfrm>
            <a:off x="2043013" y="1850840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用户名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主题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发布时间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回复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819F82D-1642-4D15-B712-F1AA8B344BF0}"/>
              </a:ext>
            </a:extLst>
          </p:cNvPr>
          <p:cNvSpPr txBox="1"/>
          <p:nvPr/>
        </p:nvSpPr>
        <p:spPr>
          <a:xfrm>
            <a:off x="3390701" y="18508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微信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2336D02-3C26-4AEA-8CB2-484D64A72602}"/>
              </a:ext>
            </a:extLst>
          </p:cNvPr>
          <p:cNvSpPr txBox="1"/>
          <p:nvPr/>
        </p:nvSpPr>
        <p:spPr>
          <a:xfrm>
            <a:off x="7433765" y="1850840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用户名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主题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发布时间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回复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72D29DF-8860-4091-84B3-7858FA6E667D}"/>
              </a:ext>
            </a:extLst>
          </p:cNvPr>
          <p:cNvSpPr txBox="1"/>
          <p:nvPr/>
        </p:nvSpPr>
        <p:spPr>
          <a:xfrm>
            <a:off x="4738389" y="1850840"/>
            <a:ext cx="74892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用户名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主题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发布时间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回复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浏览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F80C8F3-ED58-41C3-BFE6-6873AE49E99D}"/>
              </a:ext>
            </a:extLst>
          </p:cNvPr>
          <p:cNvSpPr txBox="1"/>
          <p:nvPr/>
        </p:nvSpPr>
        <p:spPr>
          <a:xfrm>
            <a:off x="695325" y="4489402"/>
            <a:ext cx="74892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用户名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标题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上传时间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简介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播放量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8901056-9505-419D-9B2B-76EAB703D0B5}"/>
              </a:ext>
            </a:extLst>
          </p:cNvPr>
          <p:cNvSpPr txBox="1"/>
          <p:nvPr/>
        </p:nvSpPr>
        <p:spPr>
          <a:xfrm>
            <a:off x="4668657" y="4489402"/>
            <a:ext cx="748923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用户名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标题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发布时间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简介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播放量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评论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收藏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817DC2F-5E97-4560-B7E2-BDEC7FECFE37}"/>
              </a:ext>
            </a:extLst>
          </p:cNvPr>
          <p:cNvSpPr txBox="1"/>
          <p:nvPr/>
        </p:nvSpPr>
        <p:spPr>
          <a:xfrm>
            <a:off x="2019769" y="4489402"/>
            <a:ext cx="748923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用户名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个人简介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粉丝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关注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被赞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视频</a:t>
            </a:r>
            <a:r>
              <a:rPr lang="en-US" altLang="zh-CN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id</a:t>
            </a: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播放量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8A58E4B-901C-4B1D-BAA9-44453A7C6B6D}"/>
              </a:ext>
            </a:extLst>
          </p:cNvPr>
          <p:cNvSpPr txBox="1"/>
          <p:nvPr/>
        </p:nvSpPr>
        <p:spPr>
          <a:xfrm>
            <a:off x="6086077" y="185084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用户名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主题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发布时间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阅读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点赞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评论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C103068-2263-4845-A2A4-CF1F593A6626}"/>
              </a:ext>
            </a:extLst>
          </p:cNvPr>
          <p:cNvSpPr txBox="1"/>
          <p:nvPr/>
        </p:nvSpPr>
        <p:spPr>
          <a:xfrm>
            <a:off x="3344213" y="448940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快手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B0A7574-9879-4CCC-B0A1-717EBEDBEE86}"/>
              </a:ext>
            </a:extLst>
          </p:cNvPr>
          <p:cNvSpPr txBox="1"/>
          <p:nvPr/>
        </p:nvSpPr>
        <p:spPr>
          <a:xfrm>
            <a:off x="8840762" y="18508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头条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68489ED-4C51-448A-A55D-671126D48AD9}"/>
              </a:ext>
            </a:extLst>
          </p:cNvPr>
          <p:cNvSpPr txBox="1"/>
          <p:nvPr/>
        </p:nvSpPr>
        <p:spPr>
          <a:xfrm>
            <a:off x="8840762" y="448940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优酷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2AE63A7-BB1C-4413-86BF-050F00CF8D34}"/>
              </a:ext>
            </a:extLst>
          </p:cNvPr>
          <p:cNvSpPr txBox="1"/>
          <p:nvPr/>
        </p:nvSpPr>
        <p:spPr>
          <a:xfrm>
            <a:off x="6191873" y="448940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造字工房力黑（非商用）常规体" pitchFamily="2" charset="-122"/>
                <a:ea typeface="造字工房力黑（非商用）常规体" pitchFamily="2" charset="-122"/>
              </a:rPr>
              <a:t>触手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49033EE-DF44-4589-8D62-A7FD84676209}"/>
              </a:ext>
            </a:extLst>
          </p:cNvPr>
          <p:cNvSpPr txBox="1"/>
          <p:nvPr/>
        </p:nvSpPr>
        <p:spPr>
          <a:xfrm>
            <a:off x="7516317" y="448940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latin typeface="造字工房力黑（非商用）常规体" pitchFamily="2" charset="-122"/>
                <a:ea typeface="造字工房力黑（非商用）常规体" pitchFamily="2" charset="-122"/>
              </a:rPr>
              <a:t>西瓜</a:t>
            </a:r>
            <a:endParaRPr lang="en-US" altLang="zh-CN" sz="11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22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42D893-DEA7-446F-B5EB-CD01E7629B96}"/>
              </a:ext>
            </a:extLst>
          </p:cNvPr>
          <p:cNvSpPr txBox="1"/>
          <p:nvPr/>
        </p:nvSpPr>
        <p:spPr>
          <a:xfrm>
            <a:off x="3900195" y="1940767"/>
            <a:ext cx="14638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FAF56F-3DE2-4BA8-8984-106FD55F99E7}"/>
              </a:ext>
            </a:extLst>
          </p:cNvPr>
          <p:cNvSpPr txBox="1"/>
          <p:nvPr/>
        </p:nvSpPr>
        <p:spPr>
          <a:xfrm>
            <a:off x="5735638" y="2217765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造字工房力黑（非商用）常规体" pitchFamily="2" charset="-122"/>
                <a:ea typeface="造字工房力黑（非商用）常规体" pitchFamily="2" charset="-122"/>
              </a:rPr>
              <a:t>项目成果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04F3D81-EAA5-4221-8CD4-F607D775E6A9}"/>
              </a:ext>
            </a:extLst>
          </p:cNvPr>
          <p:cNvSpPr/>
          <p:nvPr/>
        </p:nvSpPr>
        <p:spPr>
          <a:xfrm rot="2700000">
            <a:off x="9432507" y="3523726"/>
            <a:ext cx="5201746" cy="456389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FF5A625-48F5-462F-ABFD-E1DCE7E557A7}"/>
              </a:ext>
            </a:extLst>
          </p:cNvPr>
          <p:cNvSpPr/>
          <p:nvPr/>
        </p:nvSpPr>
        <p:spPr>
          <a:xfrm rot="2700000">
            <a:off x="9126040" y="5695321"/>
            <a:ext cx="4093382" cy="35914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81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10BCAFA-891A-452B-9F5C-F4DB3BF8A1E3}"/>
              </a:ext>
            </a:extLst>
          </p:cNvPr>
          <p:cNvSpPr/>
          <p:nvPr/>
        </p:nvSpPr>
        <p:spPr>
          <a:xfrm>
            <a:off x="8226286" y="1647768"/>
            <a:ext cx="2999108" cy="44077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BD7051E-377D-4816-9F4A-DF42AC46917C}"/>
              </a:ext>
            </a:extLst>
          </p:cNvPr>
          <p:cNvSpPr/>
          <p:nvPr/>
        </p:nvSpPr>
        <p:spPr>
          <a:xfrm>
            <a:off x="4639172" y="1647768"/>
            <a:ext cx="2999108" cy="44077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E6835D9-ED30-4427-B426-23E272B133EC}"/>
              </a:ext>
            </a:extLst>
          </p:cNvPr>
          <p:cNvSpPr/>
          <p:nvPr/>
        </p:nvSpPr>
        <p:spPr>
          <a:xfrm>
            <a:off x="1043209" y="1647768"/>
            <a:ext cx="2999108" cy="44077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E61D8A-E94F-4C07-BEF0-4D4AA2FB72F3}"/>
              </a:ext>
            </a:extLst>
          </p:cNvPr>
          <p:cNvSpPr txBox="1"/>
          <p:nvPr/>
        </p:nvSpPr>
        <p:spPr>
          <a:xfrm>
            <a:off x="695325" y="23048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主要成绩展示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5CFA8F2-1F21-4D48-82BB-49635173C0B7}"/>
              </a:ext>
            </a:extLst>
          </p:cNvPr>
          <p:cNvGrpSpPr/>
          <p:nvPr/>
        </p:nvGrpSpPr>
        <p:grpSpPr>
          <a:xfrm>
            <a:off x="1043209" y="3429000"/>
            <a:ext cx="2999108" cy="1354800"/>
            <a:chOff x="673100" y="3441338"/>
            <a:chExt cx="3496354" cy="1354800"/>
          </a:xfrm>
        </p:grpSpPr>
        <p:sp>
          <p:nvSpPr>
            <p:cNvPr id="6" name="iSlidé">
              <a:extLst>
                <a:ext uri="{FF2B5EF4-FFF2-40B4-BE49-F238E27FC236}">
                  <a16:creationId xmlns:a16="http://schemas.microsoft.com/office/drawing/2014/main" id="{FEC6900B-2A7F-4AC5-89E6-A0FC89EB5EC7}"/>
                </a:ext>
              </a:extLst>
            </p:cNvPr>
            <p:cNvSpPr txBox="1"/>
            <p:nvPr/>
          </p:nvSpPr>
          <p:spPr>
            <a:xfrm>
              <a:off x="673100" y="3888102"/>
              <a:ext cx="3496354" cy="9080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成绩说明</a:t>
              </a:r>
              <a:r>
                <a:rPr lang="en-US" altLang="zh-CN" sz="1200" dirty="0"/>
                <a:t>1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成绩说明</a:t>
              </a:r>
              <a:r>
                <a:rPr lang="en-US" altLang="zh-CN" sz="1200" dirty="0"/>
                <a:t>2</a:t>
              </a:r>
            </a:p>
          </p:txBody>
        </p:sp>
        <p:sp>
          <p:nvSpPr>
            <p:cNvPr id="7" name="ïs1îḍê">
              <a:extLst>
                <a:ext uri="{FF2B5EF4-FFF2-40B4-BE49-F238E27FC236}">
                  <a16:creationId xmlns:a16="http://schemas.microsoft.com/office/drawing/2014/main" id="{CD9AA65C-0F16-46BF-804E-1DFDC4FEAC93}"/>
                </a:ext>
              </a:extLst>
            </p:cNvPr>
            <p:cNvSpPr/>
            <p:nvPr/>
          </p:nvSpPr>
          <p:spPr>
            <a:xfrm>
              <a:off x="673100" y="3441338"/>
              <a:ext cx="3496354" cy="446763"/>
            </a:xfrm>
            <a:prstGeom prst="rect">
              <a:avLst/>
            </a:prstGeom>
            <a:ln>
              <a:noFill/>
            </a:ln>
          </p:spPr>
          <p:txBody>
            <a:bodyPr wrap="square" anchor="ctr" anchorCtr="0">
              <a:normAutofit/>
            </a:bodyPr>
            <a:lstStyle/>
            <a:p>
              <a:pPr lvl="0"/>
              <a:r>
                <a:rPr lang="zh-CN" altLang="en-US" b="1" dirty="0"/>
                <a:t>亮点成绩</a:t>
              </a:r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F6365D3-3BE7-4267-8419-1802F82E8C32}"/>
              </a:ext>
            </a:extLst>
          </p:cNvPr>
          <p:cNvGrpSpPr/>
          <p:nvPr/>
        </p:nvGrpSpPr>
        <p:grpSpPr>
          <a:xfrm>
            <a:off x="4635643" y="3441338"/>
            <a:ext cx="3000858" cy="1354800"/>
            <a:chOff x="4347823" y="3441338"/>
            <a:chExt cx="3496354" cy="1354800"/>
          </a:xfrm>
        </p:grpSpPr>
        <p:sp>
          <p:nvSpPr>
            <p:cNvPr id="9" name="išḻîde">
              <a:extLst>
                <a:ext uri="{FF2B5EF4-FFF2-40B4-BE49-F238E27FC236}">
                  <a16:creationId xmlns:a16="http://schemas.microsoft.com/office/drawing/2014/main" id="{ED31E080-B13A-419A-93F8-EEC4D12ADD48}"/>
                </a:ext>
              </a:extLst>
            </p:cNvPr>
            <p:cNvSpPr txBox="1"/>
            <p:nvPr/>
          </p:nvSpPr>
          <p:spPr>
            <a:xfrm>
              <a:off x="4347823" y="3888102"/>
              <a:ext cx="3496354" cy="9080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成绩说明</a:t>
              </a:r>
              <a:r>
                <a:rPr lang="en-US" altLang="zh-CN" sz="1200" dirty="0"/>
                <a:t>1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成绩说明</a:t>
              </a:r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  <p:sp>
          <p:nvSpPr>
            <p:cNvPr id="10" name="iŝļíḍè">
              <a:extLst>
                <a:ext uri="{FF2B5EF4-FFF2-40B4-BE49-F238E27FC236}">
                  <a16:creationId xmlns:a16="http://schemas.microsoft.com/office/drawing/2014/main" id="{73B885F4-C661-4FB5-BABA-3430E063E974}"/>
                </a:ext>
              </a:extLst>
            </p:cNvPr>
            <p:cNvSpPr/>
            <p:nvPr/>
          </p:nvSpPr>
          <p:spPr>
            <a:xfrm>
              <a:off x="4347823" y="3441338"/>
              <a:ext cx="3496354" cy="446763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 lvl="0"/>
              <a:r>
                <a:rPr lang="zh-CN" altLang="en-US" b="1" dirty="0"/>
                <a:t>亮点成绩</a:t>
              </a:r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27BC217-5D7F-473A-A854-500C2B7063C7}"/>
              </a:ext>
            </a:extLst>
          </p:cNvPr>
          <p:cNvGrpSpPr/>
          <p:nvPr/>
        </p:nvGrpSpPr>
        <p:grpSpPr>
          <a:xfrm>
            <a:off x="8229825" y="3429000"/>
            <a:ext cx="3000858" cy="1354800"/>
            <a:chOff x="8022547" y="3441338"/>
            <a:chExt cx="3496354" cy="1354800"/>
          </a:xfrm>
        </p:grpSpPr>
        <p:sp>
          <p:nvSpPr>
            <p:cNvPr id="13" name="í$ḷidé">
              <a:extLst>
                <a:ext uri="{FF2B5EF4-FFF2-40B4-BE49-F238E27FC236}">
                  <a16:creationId xmlns:a16="http://schemas.microsoft.com/office/drawing/2014/main" id="{D9D3737C-657A-469A-BB58-17C4D13CD0FC}"/>
                </a:ext>
              </a:extLst>
            </p:cNvPr>
            <p:cNvSpPr txBox="1"/>
            <p:nvPr/>
          </p:nvSpPr>
          <p:spPr>
            <a:xfrm>
              <a:off x="8022547" y="3888102"/>
              <a:ext cx="3496354" cy="9080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成绩说明</a:t>
              </a:r>
              <a:r>
                <a:rPr lang="en-US" altLang="zh-CN" sz="1200" dirty="0"/>
                <a:t>1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成绩说明</a:t>
              </a:r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  <p:sp>
          <p:nvSpPr>
            <p:cNvPr id="14" name="iṩľîḑê">
              <a:extLst>
                <a:ext uri="{FF2B5EF4-FFF2-40B4-BE49-F238E27FC236}">
                  <a16:creationId xmlns:a16="http://schemas.microsoft.com/office/drawing/2014/main" id="{6429AC64-D9DC-4371-AE4F-2E26CB8577C9}"/>
                </a:ext>
              </a:extLst>
            </p:cNvPr>
            <p:cNvSpPr/>
            <p:nvPr/>
          </p:nvSpPr>
          <p:spPr>
            <a:xfrm>
              <a:off x="8022547" y="3441338"/>
              <a:ext cx="3496354" cy="446763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 lvl="0"/>
              <a:r>
                <a:rPr lang="zh-CN" altLang="en-US" b="1" dirty="0"/>
                <a:t>亮点成绩</a:t>
              </a:r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5210360-98FB-440D-BA88-AEB5911096D4}"/>
              </a:ext>
            </a:extLst>
          </p:cNvPr>
          <p:cNvSpPr/>
          <p:nvPr/>
        </p:nvSpPr>
        <p:spPr>
          <a:xfrm>
            <a:off x="1043225" y="1647768"/>
            <a:ext cx="3002623" cy="1511374"/>
          </a:xfrm>
          <a:prstGeom prst="roundRect">
            <a:avLst/>
          </a:prstGeom>
          <a:pattFill prst="pct90">
            <a:fgClr>
              <a:srgbClr val="6A868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图片区域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FC16676-35E5-4915-A9E5-E0832537D5CB}"/>
              </a:ext>
            </a:extLst>
          </p:cNvPr>
          <p:cNvSpPr/>
          <p:nvPr/>
        </p:nvSpPr>
        <p:spPr>
          <a:xfrm>
            <a:off x="4635645" y="1636047"/>
            <a:ext cx="3002623" cy="1511374"/>
          </a:xfrm>
          <a:prstGeom prst="roundRect">
            <a:avLst/>
          </a:prstGeom>
          <a:pattFill prst="pct90">
            <a:fgClr>
              <a:srgbClr val="6A868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图片区域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8078BDF-D47B-45E2-AF1D-AD73C7AB1F83}"/>
              </a:ext>
            </a:extLst>
          </p:cNvPr>
          <p:cNvSpPr/>
          <p:nvPr/>
        </p:nvSpPr>
        <p:spPr>
          <a:xfrm>
            <a:off x="8228065" y="1647768"/>
            <a:ext cx="3002623" cy="1511374"/>
          </a:xfrm>
          <a:prstGeom prst="roundRect">
            <a:avLst/>
          </a:prstGeom>
          <a:pattFill prst="pct90">
            <a:fgClr>
              <a:srgbClr val="6A868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图片区域</a:t>
            </a:r>
          </a:p>
        </p:txBody>
      </p:sp>
    </p:spTree>
    <p:extLst>
      <p:ext uri="{BB962C8B-B14F-4D97-AF65-F5344CB8AC3E}">
        <p14:creationId xmlns:p14="http://schemas.microsoft.com/office/powerpoint/2010/main" val="60559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29A53F-53AE-47A1-B74C-ED613CAA5C1C}"/>
              </a:ext>
            </a:extLst>
          </p:cNvPr>
          <p:cNvSpPr txBox="1"/>
          <p:nvPr/>
        </p:nvSpPr>
        <p:spPr>
          <a:xfrm>
            <a:off x="695325" y="23048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项目数据分析</a:t>
            </a:r>
          </a:p>
        </p:txBody>
      </p:sp>
      <p:graphicFrame>
        <p:nvGraphicFramePr>
          <p:cNvPr id="37" name="图表 36">
            <a:extLst>
              <a:ext uri="{FF2B5EF4-FFF2-40B4-BE49-F238E27FC236}">
                <a16:creationId xmlns:a16="http://schemas.microsoft.com/office/drawing/2014/main" id="{5F9586BE-1743-4105-A19E-2AB780F7EF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4090121"/>
              </p:ext>
            </p:extLst>
          </p:nvPr>
        </p:nvGraphicFramePr>
        <p:xfrm>
          <a:off x="1378858" y="1372811"/>
          <a:ext cx="4227286" cy="2818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0" name="图表 39">
            <a:extLst>
              <a:ext uri="{FF2B5EF4-FFF2-40B4-BE49-F238E27FC236}">
                <a16:creationId xmlns:a16="http://schemas.microsoft.com/office/drawing/2014/main" id="{07E2448C-887D-48BD-BAE5-B4FBAFB313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7226711"/>
              </p:ext>
            </p:extLst>
          </p:nvPr>
        </p:nvGraphicFramePr>
        <p:xfrm>
          <a:off x="6585858" y="1372811"/>
          <a:ext cx="4227285" cy="2818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3659928A-05FF-47C1-A32C-CD46EA31BEBB}"/>
              </a:ext>
            </a:extLst>
          </p:cNvPr>
          <p:cNvSpPr txBox="1"/>
          <p:nvPr/>
        </p:nvSpPr>
        <p:spPr>
          <a:xfrm>
            <a:off x="1378858" y="43651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分析总结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BD1EBAF-7B4D-4B91-8789-F7315F30C13C}"/>
              </a:ext>
            </a:extLst>
          </p:cNvPr>
          <p:cNvSpPr txBox="1"/>
          <p:nvPr/>
        </p:nvSpPr>
        <p:spPr>
          <a:xfrm>
            <a:off x="1378857" y="4871495"/>
            <a:ext cx="4227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详细分析</a:t>
            </a:r>
            <a:r>
              <a:rPr lang="en-US" altLang="zh-CN" sz="1200" dirty="0"/>
              <a:t>1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详细分析</a:t>
            </a:r>
            <a:r>
              <a:rPr lang="en-US" altLang="zh-CN" sz="1200" dirty="0"/>
              <a:t>2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1CC3EFF-F917-4903-8702-193E212560AA}"/>
              </a:ext>
            </a:extLst>
          </p:cNvPr>
          <p:cNvSpPr txBox="1"/>
          <p:nvPr/>
        </p:nvSpPr>
        <p:spPr>
          <a:xfrm>
            <a:off x="6585859" y="43651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分析总结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D474C32-48BF-453B-BF8A-6756DCC950EC}"/>
              </a:ext>
            </a:extLst>
          </p:cNvPr>
          <p:cNvSpPr txBox="1"/>
          <p:nvPr/>
        </p:nvSpPr>
        <p:spPr>
          <a:xfrm>
            <a:off x="6585858" y="4871495"/>
            <a:ext cx="4227285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详细分析</a:t>
            </a:r>
            <a:r>
              <a:rPr lang="en-US" altLang="zh-CN" sz="1200" dirty="0"/>
              <a:t>1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详细分析</a:t>
            </a:r>
            <a:r>
              <a:rPr lang="en-US" altLang="zh-CN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8061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44AE455-237B-40A8-A2D2-11DA65950647}"/>
              </a:ext>
            </a:extLst>
          </p:cNvPr>
          <p:cNvSpPr txBox="1"/>
          <p:nvPr/>
        </p:nvSpPr>
        <p:spPr>
          <a:xfrm>
            <a:off x="695325" y="2304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同类型竞品对比</a:t>
            </a: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857E3408-70EC-4747-818C-B4289E8A0922}"/>
              </a:ext>
            </a:extLst>
          </p:cNvPr>
          <p:cNvGrpSpPr/>
          <p:nvPr/>
        </p:nvGrpSpPr>
        <p:grpSpPr>
          <a:xfrm>
            <a:off x="3828810" y="3732400"/>
            <a:ext cx="1997317" cy="1540623"/>
            <a:chOff x="4179892" y="3732400"/>
            <a:chExt cx="1997317" cy="1540623"/>
          </a:xfrm>
        </p:grpSpPr>
        <p:sp>
          <p:nvSpPr>
            <p:cNvPr id="27" name="ïSḷîḍê">
              <a:extLst>
                <a:ext uri="{FF2B5EF4-FFF2-40B4-BE49-F238E27FC236}">
                  <a16:creationId xmlns:a16="http://schemas.microsoft.com/office/drawing/2014/main" id="{ABBD55FB-076C-4A94-9B81-2183BA75C29F}"/>
                </a:ext>
              </a:extLst>
            </p:cNvPr>
            <p:cNvSpPr txBox="1"/>
            <p:nvPr/>
          </p:nvSpPr>
          <p:spPr>
            <a:xfrm>
              <a:off x="4179892" y="4195033"/>
              <a:ext cx="1997317" cy="1077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171450" indent="-171450" defTabSz="914378">
                <a:lnSpc>
                  <a:spcPct val="15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1200" dirty="0"/>
                <a:t>对比分析</a:t>
              </a:r>
              <a:r>
                <a:rPr lang="en-US" altLang="zh-CN" sz="1200" dirty="0"/>
                <a:t>1</a:t>
              </a:r>
            </a:p>
            <a:p>
              <a:pPr marL="171450" indent="-171450" defTabSz="914378">
                <a:lnSpc>
                  <a:spcPct val="15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1200" dirty="0"/>
                <a:t>对比分析</a:t>
              </a:r>
              <a:r>
                <a:rPr lang="en-US" altLang="zh-CN" sz="1200" dirty="0"/>
                <a:t>2</a:t>
              </a:r>
            </a:p>
          </p:txBody>
        </p:sp>
        <p:sp>
          <p:nvSpPr>
            <p:cNvPr id="31" name="îṡ1ïḋè">
              <a:extLst>
                <a:ext uri="{FF2B5EF4-FFF2-40B4-BE49-F238E27FC236}">
                  <a16:creationId xmlns:a16="http://schemas.microsoft.com/office/drawing/2014/main" id="{51A30FEF-158F-4767-9919-E2A55F7729D9}"/>
                </a:ext>
              </a:extLst>
            </p:cNvPr>
            <p:cNvSpPr/>
            <p:nvPr/>
          </p:nvSpPr>
          <p:spPr>
            <a:xfrm>
              <a:off x="4313596" y="3732400"/>
              <a:ext cx="1670910" cy="4338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rmAutofit/>
            </a:bodyPr>
            <a:lstStyle/>
            <a:p>
              <a:pPr lvl="0" algn="ctr" defTabSz="1066800">
                <a:spcBef>
                  <a:spcPct val="0"/>
                </a:spcBef>
                <a:spcAft>
                  <a:spcPts val="600"/>
                </a:spcAft>
              </a:pPr>
              <a:r>
                <a:rPr lang="zh-CN" altLang="en-US" b="1" dirty="0">
                  <a:solidFill>
                    <a:schemeClr val="tx1"/>
                  </a:solidFill>
                </a:rPr>
                <a:t>竞品名称</a:t>
              </a:r>
              <a:r>
                <a:rPr lang="en-US" altLang="zh-CN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142A937A-6B5D-4397-B65D-823A0119840B}"/>
              </a:ext>
            </a:extLst>
          </p:cNvPr>
          <p:cNvGrpSpPr/>
          <p:nvPr/>
        </p:nvGrpSpPr>
        <p:grpSpPr>
          <a:xfrm>
            <a:off x="6365875" y="3732400"/>
            <a:ext cx="1997317" cy="1540623"/>
            <a:chOff x="6694800" y="3732400"/>
            <a:chExt cx="1997317" cy="1540623"/>
          </a:xfrm>
        </p:grpSpPr>
        <p:sp>
          <p:nvSpPr>
            <p:cNvPr id="30" name="îṡ1ïḋè">
              <a:extLst>
                <a:ext uri="{FF2B5EF4-FFF2-40B4-BE49-F238E27FC236}">
                  <a16:creationId xmlns:a16="http://schemas.microsoft.com/office/drawing/2014/main" id="{7A46F008-1434-4ECD-832C-C587801153A6}"/>
                </a:ext>
              </a:extLst>
            </p:cNvPr>
            <p:cNvSpPr/>
            <p:nvPr/>
          </p:nvSpPr>
          <p:spPr>
            <a:xfrm>
              <a:off x="6847118" y="3732400"/>
              <a:ext cx="1670910" cy="4338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rmAutofit/>
            </a:bodyPr>
            <a:lstStyle/>
            <a:p>
              <a:pPr lvl="0" algn="ctr" defTabSz="1066800">
                <a:spcBef>
                  <a:spcPct val="0"/>
                </a:spcBef>
                <a:spcAft>
                  <a:spcPts val="600"/>
                </a:spcAft>
              </a:pPr>
              <a:r>
                <a:rPr lang="zh-CN" altLang="en-US" b="1" dirty="0">
                  <a:solidFill>
                    <a:schemeClr val="tx1"/>
                  </a:solidFill>
                </a:rPr>
                <a:t>竞品名称</a:t>
              </a:r>
              <a:r>
                <a:rPr lang="en-US" altLang="zh-CN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" name="ïSḷîḍê">
              <a:extLst>
                <a:ext uri="{FF2B5EF4-FFF2-40B4-BE49-F238E27FC236}">
                  <a16:creationId xmlns:a16="http://schemas.microsoft.com/office/drawing/2014/main" id="{24B396FA-15A6-43F7-81B2-80DE96B05DDF}"/>
                </a:ext>
              </a:extLst>
            </p:cNvPr>
            <p:cNvSpPr txBox="1"/>
            <p:nvPr/>
          </p:nvSpPr>
          <p:spPr>
            <a:xfrm>
              <a:off x="6694800" y="4195033"/>
              <a:ext cx="1997317" cy="1077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171450" indent="-171450" defTabSz="914378">
                <a:lnSpc>
                  <a:spcPct val="15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1200" dirty="0"/>
                <a:t>对比分析</a:t>
              </a:r>
              <a:r>
                <a:rPr lang="en-US" altLang="zh-CN" sz="1200" dirty="0"/>
                <a:t>1</a:t>
              </a:r>
            </a:p>
            <a:p>
              <a:pPr marL="171450" indent="-171450" defTabSz="914378">
                <a:lnSpc>
                  <a:spcPct val="15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1200" dirty="0"/>
                <a:t>对比分析</a:t>
              </a:r>
              <a:r>
                <a:rPr lang="en-US" altLang="zh-CN" sz="1200" dirty="0"/>
                <a:t>2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99E090AA-9C0C-422B-94E5-24934B4C9C78}"/>
              </a:ext>
            </a:extLst>
          </p:cNvPr>
          <p:cNvGrpSpPr/>
          <p:nvPr/>
        </p:nvGrpSpPr>
        <p:grpSpPr>
          <a:xfrm>
            <a:off x="8948079" y="3732400"/>
            <a:ext cx="1997317" cy="1540623"/>
            <a:chOff x="9208575" y="3732400"/>
            <a:chExt cx="1997317" cy="1540623"/>
          </a:xfrm>
        </p:grpSpPr>
        <p:sp>
          <p:nvSpPr>
            <p:cNvPr id="32" name="îṡ1ïḋè">
              <a:extLst>
                <a:ext uri="{FF2B5EF4-FFF2-40B4-BE49-F238E27FC236}">
                  <a16:creationId xmlns:a16="http://schemas.microsoft.com/office/drawing/2014/main" id="{2132F76A-F104-4C2B-92D7-2D78737CD530}"/>
                </a:ext>
              </a:extLst>
            </p:cNvPr>
            <p:cNvSpPr/>
            <p:nvPr/>
          </p:nvSpPr>
          <p:spPr>
            <a:xfrm>
              <a:off x="9416083" y="3732400"/>
              <a:ext cx="1670910" cy="4338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rmAutofit/>
            </a:bodyPr>
            <a:lstStyle/>
            <a:p>
              <a:pPr lvl="0" algn="ctr" defTabSz="1066800">
                <a:spcBef>
                  <a:spcPct val="0"/>
                </a:spcBef>
                <a:spcAft>
                  <a:spcPts val="600"/>
                </a:spcAft>
              </a:pPr>
              <a:r>
                <a:rPr lang="zh-CN" altLang="en-US" b="1" dirty="0">
                  <a:solidFill>
                    <a:schemeClr val="tx1"/>
                  </a:solidFill>
                </a:rPr>
                <a:t>竞品名称</a:t>
              </a:r>
              <a:r>
                <a:rPr lang="en-US" altLang="zh-CN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4" name="ïSḷîḍê">
              <a:extLst>
                <a:ext uri="{FF2B5EF4-FFF2-40B4-BE49-F238E27FC236}">
                  <a16:creationId xmlns:a16="http://schemas.microsoft.com/office/drawing/2014/main" id="{08C0A88B-D0E5-4504-8273-89EC36D2FDC4}"/>
                </a:ext>
              </a:extLst>
            </p:cNvPr>
            <p:cNvSpPr txBox="1"/>
            <p:nvPr/>
          </p:nvSpPr>
          <p:spPr>
            <a:xfrm>
              <a:off x="9208575" y="4195033"/>
              <a:ext cx="1997317" cy="1077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171450" indent="-171450" defTabSz="914378">
                <a:lnSpc>
                  <a:spcPct val="15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1200" dirty="0"/>
                <a:t>对比分析</a:t>
              </a:r>
              <a:r>
                <a:rPr lang="en-US" altLang="zh-CN" sz="1200" dirty="0"/>
                <a:t>1</a:t>
              </a:r>
            </a:p>
            <a:p>
              <a:pPr marL="171450" indent="-171450" defTabSz="914378">
                <a:lnSpc>
                  <a:spcPct val="15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1200" dirty="0"/>
                <a:t>对比分析</a:t>
              </a:r>
              <a:r>
                <a:rPr lang="en-US" altLang="zh-CN" sz="1200" dirty="0"/>
                <a:t>2</a:t>
              </a: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130575B-3B8C-4649-BE1A-77C789B34606}"/>
              </a:ext>
            </a:extLst>
          </p:cNvPr>
          <p:cNvGrpSpPr/>
          <p:nvPr/>
        </p:nvGrpSpPr>
        <p:grpSpPr>
          <a:xfrm>
            <a:off x="1452857" y="1675543"/>
            <a:ext cx="9286286" cy="1670051"/>
            <a:chOff x="1452857" y="1702513"/>
            <a:chExt cx="9286286" cy="1670051"/>
          </a:xfrm>
        </p:grpSpPr>
        <p:sp>
          <p:nvSpPr>
            <p:cNvPr id="52" name="îŝlidè">
              <a:extLst>
                <a:ext uri="{FF2B5EF4-FFF2-40B4-BE49-F238E27FC236}">
                  <a16:creationId xmlns:a16="http://schemas.microsoft.com/office/drawing/2014/main" id="{984C4AA1-4C11-4169-86DA-93970D1EBCAC}"/>
                </a:ext>
              </a:extLst>
            </p:cNvPr>
            <p:cNvSpPr/>
            <p:nvPr/>
          </p:nvSpPr>
          <p:spPr bwMode="auto">
            <a:xfrm>
              <a:off x="7855277" y="2535854"/>
              <a:ext cx="1557255" cy="678459"/>
            </a:xfrm>
            <a:custGeom>
              <a:avLst/>
              <a:gdLst>
                <a:gd name="T0" fmla="*/ 391 w 391"/>
                <a:gd name="T1" fmla="*/ 170 h 170"/>
                <a:gd name="T2" fmla="*/ 391 w 391"/>
                <a:gd name="T3" fmla="*/ 0 h 170"/>
                <a:gd name="T4" fmla="*/ 0 w 391"/>
                <a:gd name="T5" fmla="*/ 0 h 170"/>
                <a:gd name="T6" fmla="*/ 0 w 391"/>
                <a:gd name="T7" fmla="*/ 170 h 170"/>
                <a:gd name="T8" fmla="*/ 391 w 391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170">
                  <a:moveTo>
                    <a:pt x="391" y="170"/>
                  </a:moveTo>
                  <a:cubicBezTo>
                    <a:pt x="391" y="0"/>
                    <a:pt x="391" y="0"/>
                    <a:pt x="39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158" y="55"/>
                    <a:pt x="233" y="55"/>
                    <a:pt x="391" y="17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53" name="ïṣlíḋè">
              <a:extLst>
                <a:ext uri="{FF2B5EF4-FFF2-40B4-BE49-F238E27FC236}">
                  <a16:creationId xmlns:a16="http://schemas.microsoft.com/office/drawing/2014/main" id="{C0576D73-A66E-4DBD-80FC-FB8D42B48616}"/>
                </a:ext>
              </a:extLst>
            </p:cNvPr>
            <p:cNvSpPr/>
            <p:nvPr/>
          </p:nvSpPr>
          <p:spPr bwMode="auto">
            <a:xfrm>
              <a:off x="7855277" y="1860765"/>
              <a:ext cx="1557255" cy="675092"/>
            </a:xfrm>
            <a:custGeom>
              <a:avLst/>
              <a:gdLst>
                <a:gd name="T0" fmla="*/ 391 w 391"/>
                <a:gd name="T1" fmla="*/ 0 h 169"/>
                <a:gd name="T2" fmla="*/ 0 w 391"/>
                <a:gd name="T3" fmla="*/ 0 h 169"/>
                <a:gd name="T4" fmla="*/ 0 w 391"/>
                <a:gd name="T5" fmla="*/ 169 h 169"/>
                <a:gd name="T6" fmla="*/ 391 w 391"/>
                <a:gd name="T7" fmla="*/ 169 h 169"/>
                <a:gd name="T8" fmla="*/ 391 w 391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169">
                  <a:moveTo>
                    <a:pt x="391" y="0"/>
                  </a:moveTo>
                  <a:cubicBezTo>
                    <a:pt x="233" y="115"/>
                    <a:pt x="158" y="115"/>
                    <a:pt x="0" y="0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391" y="169"/>
                    <a:pt x="391" y="169"/>
                    <a:pt x="391" y="169"/>
                  </a:cubicBezTo>
                  <a:lnTo>
                    <a:pt x="3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54" name="îśḷiḓé">
              <a:extLst>
                <a:ext uri="{FF2B5EF4-FFF2-40B4-BE49-F238E27FC236}">
                  <a16:creationId xmlns:a16="http://schemas.microsoft.com/office/drawing/2014/main" id="{2AC9F3C3-F4B5-405A-A740-B0EE7AEAD934}"/>
                </a:ext>
              </a:extLst>
            </p:cNvPr>
            <p:cNvSpPr/>
            <p:nvPr/>
          </p:nvSpPr>
          <p:spPr bwMode="auto">
            <a:xfrm>
              <a:off x="5319899" y="2535854"/>
              <a:ext cx="1552204" cy="678459"/>
            </a:xfrm>
            <a:custGeom>
              <a:avLst/>
              <a:gdLst>
                <a:gd name="T0" fmla="*/ 390 w 390"/>
                <a:gd name="T1" fmla="*/ 170 h 170"/>
                <a:gd name="T2" fmla="*/ 390 w 390"/>
                <a:gd name="T3" fmla="*/ 0 h 170"/>
                <a:gd name="T4" fmla="*/ 0 w 390"/>
                <a:gd name="T5" fmla="*/ 0 h 170"/>
                <a:gd name="T6" fmla="*/ 0 w 390"/>
                <a:gd name="T7" fmla="*/ 170 h 170"/>
                <a:gd name="T8" fmla="*/ 390 w 390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170">
                  <a:moveTo>
                    <a:pt x="390" y="170"/>
                  </a:moveTo>
                  <a:cubicBezTo>
                    <a:pt x="390" y="0"/>
                    <a:pt x="390" y="0"/>
                    <a:pt x="3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158" y="55"/>
                    <a:pt x="232" y="55"/>
                    <a:pt x="390" y="17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55" name="iśḷiḑê">
              <a:extLst>
                <a:ext uri="{FF2B5EF4-FFF2-40B4-BE49-F238E27FC236}">
                  <a16:creationId xmlns:a16="http://schemas.microsoft.com/office/drawing/2014/main" id="{22C7A5B0-FFE8-4D9C-B6FA-0472A10D48F4}"/>
                </a:ext>
              </a:extLst>
            </p:cNvPr>
            <p:cNvSpPr/>
            <p:nvPr/>
          </p:nvSpPr>
          <p:spPr bwMode="auto">
            <a:xfrm>
              <a:off x="5319899" y="1860765"/>
              <a:ext cx="1552204" cy="675092"/>
            </a:xfrm>
            <a:custGeom>
              <a:avLst/>
              <a:gdLst>
                <a:gd name="T0" fmla="*/ 390 w 390"/>
                <a:gd name="T1" fmla="*/ 0 h 169"/>
                <a:gd name="T2" fmla="*/ 0 w 390"/>
                <a:gd name="T3" fmla="*/ 0 h 169"/>
                <a:gd name="T4" fmla="*/ 0 w 390"/>
                <a:gd name="T5" fmla="*/ 169 h 169"/>
                <a:gd name="T6" fmla="*/ 390 w 390"/>
                <a:gd name="T7" fmla="*/ 169 h 169"/>
                <a:gd name="T8" fmla="*/ 390 w 390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169">
                  <a:moveTo>
                    <a:pt x="390" y="0"/>
                  </a:moveTo>
                  <a:cubicBezTo>
                    <a:pt x="232" y="115"/>
                    <a:pt x="158" y="115"/>
                    <a:pt x="0" y="0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390" y="169"/>
                    <a:pt x="390" y="169"/>
                    <a:pt x="390" y="169"/>
                  </a:cubicBezTo>
                  <a:lnTo>
                    <a:pt x="3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56" name="iṣļîďê">
              <a:extLst>
                <a:ext uri="{FF2B5EF4-FFF2-40B4-BE49-F238E27FC236}">
                  <a16:creationId xmlns:a16="http://schemas.microsoft.com/office/drawing/2014/main" id="{61D8BFF1-B55C-41AA-995C-3836B5791709}"/>
                </a:ext>
              </a:extLst>
            </p:cNvPr>
            <p:cNvSpPr/>
            <p:nvPr/>
          </p:nvSpPr>
          <p:spPr bwMode="auto">
            <a:xfrm>
              <a:off x="2779469" y="2535854"/>
              <a:ext cx="1557255" cy="678459"/>
            </a:xfrm>
            <a:custGeom>
              <a:avLst/>
              <a:gdLst>
                <a:gd name="T0" fmla="*/ 0 w 391"/>
                <a:gd name="T1" fmla="*/ 170 h 170"/>
                <a:gd name="T2" fmla="*/ 391 w 391"/>
                <a:gd name="T3" fmla="*/ 170 h 170"/>
                <a:gd name="T4" fmla="*/ 391 w 391"/>
                <a:gd name="T5" fmla="*/ 0 h 170"/>
                <a:gd name="T6" fmla="*/ 0 w 391"/>
                <a:gd name="T7" fmla="*/ 0 h 170"/>
                <a:gd name="T8" fmla="*/ 0 w 391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170">
                  <a:moveTo>
                    <a:pt x="0" y="170"/>
                  </a:moveTo>
                  <a:cubicBezTo>
                    <a:pt x="158" y="55"/>
                    <a:pt x="233" y="55"/>
                    <a:pt x="391" y="17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57" name="íṧļíḑê">
              <a:extLst>
                <a:ext uri="{FF2B5EF4-FFF2-40B4-BE49-F238E27FC236}">
                  <a16:creationId xmlns:a16="http://schemas.microsoft.com/office/drawing/2014/main" id="{3EC92F17-A378-4362-AAD3-10C48E043C7B}"/>
                </a:ext>
              </a:extLst>
            </p:cNvPr>
            <p:cNvSpPr/>
            <p:nvPr/>
          </p:nvSpPr>
          <p:spPr bwMode="auto">
            <a:xfrm>
              <a:off x="2779469" y="1860765"/>
              <a:ext cx="1557255" cy="675092"/>
            </a:xfrm>
            <a:custGeom>
              <a:avLst/>
              <a:gdLst>
                <a:gd name="T0" fmla="*/ 0 w 391"/>
                <a:gd name="T1" fmla="*/ 0 h 169"/>
                <a:gd name="T2" fmla="*/ 0 w 391"/>
                <a:gd name="T3" fmla="*/ 169 h 169"/>
                <a:gd name="T4" fmla="*/ 391 w 391"/>
                <a:gd name="T5" fmla="*/ 169 h 169"/>
                <a:gd name="T6" fmla="*/ 391 w 391"/>
                <a:gd name="T7" fmla="*/ 0 h 169"/>
                <a:gd name="T8" fmla="*/ 0 w 391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169">
                  <a:moveTo>
                    <a:pt x="0" y="0"/>
                  </a:moveTo>
                  <a:cubicBezTo>
                    <a:pt x="0" y="169"/>
                    <a:pt x="0" y="169"/>
                    <a:pt x="0" y="169"/>
                  </a:cubicBezTo>
                  <a:cubicBezTo>
                    <a:pt x="391" y="169"/>
                    <a:pt x="391" y="169"/>
                    <a:pt x="391" y="169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233" y="115"/>
                    <a:pt x="158" y="115"/>
                    <a:pt x="0" y="0"/>
                  </a:cubicBez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58" name="íSļïďe">
              <a:extLst>
                <a:ext uri="{FF2B5EF4-FFF2-40B4-BE49-F238E27FC236}">
                  <a16:creationId xmlns:a16="http://schemas.microsoft.com/office/drawing/2014/main" id="{85D9682B-797D-4BE8-8AED-0E82C03C1091}"/>
                </a:ext>
              </a:extLst>
            </p:cNvPr>
            <p:cNvSpPr/>
            <p:nvPr/>
          </p:nvSpPr>
          <p:spPr bwMode="auto">
            <a:xfrm>
              <a:off x="9065726" y="1702513"/>
              <a:ext cx="1673417" cy="167005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59" name="iṣļïḓe">
              <a:extLst>
                <a:ext uri="{FF2B5EF4-FFF2-40B4-BE49-F238E27FC236}">
                  <a16:creationId xmlns:a16="http://schemas.microsoft.com/office/drawing/2014/main" id="{F774792E-4610-4619-B994-D606ACED5F61}"/>
                </a:ext>
              </a:extLst>
            </p:cNvPr>
            <p:cNvSpPr/>
            <p:nvPr/>
          </p:nvSpPr>
          <p:spPr bwMode="auto">
            <a:xfrm>
              <a:off x="6530348" y="1702513"/>
              <a:ext cx="1671734" cy="16700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60" name="ïšḷïdê">
              <a:extLst>
                <a:ext uri="{FF2B5EF4-FFF2-40B4-BE49-F238E27FC236}">
                  <a16:creationId xmlns:a16="http://schemas.microsoft.com/office/drawing/2014/main" id="{C511D875-0641-4C2B-B09C-5A1F69E1F3F4}"/>
                </a:ext>
              </a:extLst>
            </p:cNvPr>
            <p:cNvSpPr/>
            <p:nvPr/>
          </p:nvSpPr>
          <p:spPr bwMode="auto">
            <a:xfrm>
              <a:off x="3993286" y="1702513"/>
              <a:ext cx="1668367" cy="167005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 dirty="0"/>
            </a:p>
          </p:txBody>
        </p:sp>
        <p:sp>
          <p:nvSpPr>
            <p:cNvPr id="61" name="iṩ1íďè">
              <a:extLst>
                <a:ext uri="{FF2B5EF4-FFF2-40B4-BE49-F238E27FC236}">
                  <a16:creationId xmlns:a16="http://schemas.microsoft.com/office/drawing/2014/main" id="{42CFEE9D-C4FD-41FE-900F-06F67EA5B0FF}"/>
                </a:ext>
              </a:extLst>
            </p:cNvPr>
            <p:cNvSpPr/>
            <p:nvPr/>
          </p:nvSpPr>
          <p:spPr bwMode="auto">
            <a:xfrm>
              <a:off x="1452857" y="1702513"/>
              <a:ext cx="1673417" cy="1670051"/>
            </a:xfrm>
            <a:prstGeom prst="ellipse">
              <a:avLst/>
            </a:prstGeom>
            <a:solidFill>
              <a:schemeClr val="accent1"/>
            </a:solidFill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62" name="ïśḷiďè">
              <a:extLst>
                <a:ext uri="{FF2B5EF4-FFF2-40B4-BE49-F238E27FC236}">
                  <a16:creationId xmlns:a16="http://schemas.microsoft.com/office/drawing/2014/main" id="{1F7B5173-E530-4D0A-B9F4-ACFE66E29019}"/>
                </a:ext>
              </a:extLst>
            </p:cNvPr>
            <p:cNvSpPr/>
            <p:nvPr/>
          </p:nvSpPr>
          <p:spPr bwMode="auto">
            <a:xfrm>
              <a:off x="9185256" y="1816992"/>
              <a:ext cx="1437724" cy="144109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63" name="îśḷiḓé">
              <a:extLst>
                <a:ext uri="{FF2B5EF4-FFF2-40B4-BE49-F238E27FC236}">
                  <a16:creationId xmlns:a16="http://schemas.microsoft.com/office/drawing/2014/main" id="{06C34AD1-4724-426B-9119-741C0FDD37EB}"/>
                </a:ext>
              </a:extLst>
            </p:cNvPr>
            <p:cNvSpPr/>
            <p:nvPr/>
          </p:nvSpPr>
          <p:spPr bwMode="auto">
            <a:xfrm>
              <a:off x="6644827" y="1816992"/>
              <a:ext cx="1437724" cy="144109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64" name="iṡlîḋe">
              <a:extLst>
                <a:ext uri="{FF2B5EF4-FFF2-40B4-BE49-F238E27FC236}">
                  <a16:creationId xmlns:a16="http://schemas.microsoft.com/office/drawing/2014/main" id="{F9A1114D-B988-4105-8C4D-64B48EB77EC1}"/>
                </a:ext>
              </a:extLst>
            </p:cNvPr>
            <p:cNvSpPr/>
            <p:nvPr/>
          </p:nvSpPr>
          <p:spPr bwMode="auto">
            <a:xfrm>
              <a:off x="4109449" y="1816992"/>
              <a:ext cx="1437724" cy="144109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65" name="íṩḷíḓe">
              <a:extLst>
                <a:ext uri="{FF2B5EF4-FFF2-40B4-BE49-F238E27FC236}">
                  <a16:creationId xmlns:a16="http://schemas.microsoft.com/office/drawing/2014/main" id="{60C4454B-2CBE-4D91-8B38-C6CAA693A768}"/>
                </a:ext>
              </a:extLst>
            </p:cNvPr>
            <p:cNvSpPr/>
            <p:nvPr/>
          </p:nvSpPr>
          <p:spPr bwMode="auto">
            <a:xfrm>
              <a:off x="1569020" y="1816992"/>
              <a:ext cx="1441092" cy="144109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66" name="íṥļîde">
              <a:extLst>
                <a:ext uri="{FF2B5EF4-FFF2-40B4-BE49-F238E27FC236}">
                  <a16:creationId xmlns:a16="http://schemas.microsoft.com/office/drawing/2014/main" id="{7AD466D6-1397-48DB-8B77-EC0BC08BD299}"/>
                </a:ext>
              </a:extLst>
            </p:cNvPr>
            <p:cNvSpPr/>
            <p:nvPr/>
          </p:nvSpPr>
          <p:spPr>
            <a:xfrm>
              <a:off x="4457875" y="2161912"/>
              <a:ext cx="723852" cy="72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/>
            </a:p>
          </p:txBody>
        </p:sp>
        <p:sp>
          <p:nvSpPr>
            <p:cNvPr id="67" name="îš1iďé">
              <a:extLst>
                <a:ext uri="{FF2B5EF4-FFF2-40B4-BE49-F238E27FC236}">
                  <a16:creationId xmlns:a16="http://schemas.microsoft.com/office/drawing/2014/main" id="{5F9AD4A0-6B5E-4C76-9DA4-D7A453585D94}"/>
                </a:ext>
              </a:extLst>
            </p:cNvPr>
            <p:cNvSpPr/>
            <p:nvPr/>
          </p:nvSpPr>
          <p:spPr>
            <a:xfrm>
              <a:off x="7015847" y="2165746"/>
              <a:ext cx="723852" cy="72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2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354" y="17673"/>
                  </a:moveTo>
                  <a:lnTo>
                    <a:pt x="7369" y="13149"/>
                  </a:lnTo>
                  <a:lnTo>
                    <a:pt x="8875" y="15407"/>
                  </a:lnTo>
                  <a:cubicBezTo>
                    <a:pt x="8949" y="15584"/>
                    <a:pt x="9123" y="15709"/>
                    <a:pt x="9327" y="15709"/>
                  </a:cubicBezTo>
                  <a:cubicBezTo>
                    <a:pt x="9463" y="15709"/>
                    <a:pt x="9586" y="15655"/>
                    <a:pt x="9674" y="15565"/>
                  </a:cubicBezTo>
                  <a:lnTo>
                    <a:pt x="11198" y="14042"/>
                  </a:lnTo>
                  <a:lnTo>
                    <a:pt x="13376" y="17673"/>
                  </a:lnTo>
                  <a:cubicBezTo>
                    <a:pt x="13376" y="17673"/>
                    <a:pt x="4354" y="17673"/>
                    <a:pt x="4354" y="17673"/>
                  </a:cubicBezTo>
                  <a:close/>
                  <a:moveTo>
                    <a:pt x="14692" y="17982"/>
                  </a:moveTo>
                  <a:lnTo>
                    <a:pt x="14690" y="17977"/>
                  </a:lnTo>
                  <a:cubicBezTo>
                    <a:pt x="14685" y="17967"/>
                    <a:pt x="14677" y="17959"/>
                    <a:pt x="14673" y="17949"/>
                  </a:cubicBezTo>
                  <a:lnTo>
                    <a:pt x="11747" y="13073"/>
                  </a:lnTo>
                  <a:lnTo>
                    <a:pt x="11745" y="13073"/>
                  </a:lnTo>
                  <a:cubicBezTo>
                    <a:pt x="11673" y="12892"/>
                    <a:pt x="11498" y="12764"/>
                    <a:pt x="11291" y="12764"/>
                  </a:cubicBezTo>
                  <a:cubicBezTo>
                    <a:pt x="11155" y="12764"/>
                    <a:pt x="11033" y="12819"/>
                    <a:pt x="10944" y="12908"/>
                  </a:cubicBezTo>
                  <a:lnTo>
                    <a:pt x="9397" y="14454"/>
                  </a:lnTo>
                  <a:lnTo>
                    <a:pt x="7816" y="12084"/>
                  </a:lnTo>
                  <a:cubicBezTo>
                    <a:pt x="7742" y="11907"/>
                    <a:pt x="7568" y="11782"/>
                    <a:pt x="7364" y="11782"/>
                  </a:cubicBezTo>
                  <a:cubicBezTo>
                    <a:pt x="7193" y="11782"/>
                    <a:pt x="7051" y="11874"/>
                    <a:pt x="6963" y="12006"/>
                  </a:cubicBezTo>
                  <a:lnTo>
                    <a:pt x="6955" y="12000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4236" y="18655"/>
                  </a:lnTo>
                  <a:cubicBezTo>
                    <a:pt x="14508" y="18655"/>
                    <a:pt x="14727" y="18435"/>
                    <a:pt x="14727" y="18164"/>
                  </a:cubicBezTo>
                  <a:cubicBezTo>
                    <a:pt x="14727" y="18099"/>
                    <a:pt x="14713" y="18039"/>
                    <a:pt x="14691" y="17983"/>
                  </a:cubicBezTo>
                  <a:cubicBezTo>
                    <a:pt x="14691" y="17983"/>
                    <a:pt x="14692" y="17982"/>
                    <a:pt x="14692" y="17982"/>
                  </a:cubicBezTo>
                  <a:close/>
                  <a:moveTo>
                    <a:pt x="4909" y="7855"/>
                  </a:moveTo>
                  <a:cubicBezTo>
                    <a:pt x="5451" y="7855"/>
                    <a:pt x="5891" y="8295"/>
                    <a:pt x="5891" y="8836"/>
                  </a:cubicBezTo>
                  <a:cubicBezTo>
                    <a:pt x="5891" y="9379"/>
                    <a:pt x="5451" y="9818"/>
                    <a:pt x="4909" y="9818"/>
                  </a:cubicBezTo>
                  <a:cubicBezTo>
                    <a:pt x="4367" y="9818"/>
                    <a:pt x="3927" y="9379"/>
                    <a:pt x="3927" y="8836"/>
                  </a:cubicBezTo>
                  <a:cubicBezTo>
                    <a:pt x="3927" y="8295"/>
                    <a:pt x="4367" y="7855"/>
                    <a:pt x="4909" y="7855"/>
                  </a:cubicBezTo>
                  <a:moveTo>
                    <a:pt x="4909" y="10800"/>
                  </a:moveTo>
                  <a:cubicBezTo>
                    <a:pt x="5994" y="10800"/>
                    <a:pt x="6873" y="9921"/>
                    <a:pt x="6873" y="8836"/>
                  </a:cubicBezTo>
                  <a:cubicBezTo>
                    <a:pt x="6873" y="7752"/>
                    <a:pt x="5994" y="6873"/>
                    <a:pt x="4909" y="6873"/>
                  </a:cubicBezTo>
                  <a:cubicBezTo>
                    <a:pt x="3825" y="6873"/>
                    <a:pt x="2945" y="7752"/>
                    <a:pt x="2945" y="8836"/>
                  </a:cubicBezTo>
                  <a:cubicBezTo>
                    <a:pt x="2945" y="9921"/>
                    <a:pt x="3825" y="10800"/>
                    <a:pt x="4909" y="10800"/>
                  </a:cubicBezTo>
                  <a:moveTo>
                    <a:pt x="16691" y="19636"/>
                  </a:moveTo>
                  <a:cubicBezTo>
                    <a:pt x="16691" y="20179"/>
                    <a:pt x="16251" y="20619"/>
                    <a:pt x="15709" y="20619"/>
                  </a:cubicBezTo>
                  <a:lnTo>
                    <a:pt x="1964" y="20619"/>
                  </a:lnTo>
                  <a:cubicBezTo>
                    <a:pt x="1422" y="20619"/>
                    <a:pt x="982" y="20179"/>
                    <a:pt x="982" y="19636"/>
                  </a:cubicBez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9636"/>
                    <a:pt x="16691" y="19636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/>
            </a:p>
          </p:txBody>
        </p:sp>
        <p:sp>
          <p:nvSpPr>
            <p:cNvPr id="68" name="íšḷidè">
              <a:extLst>
                <a:ext uri="{FF2B5EF4-FFF2-40B4-BE49-F238E27FC236}">
                  <a16:creationId xmlns:a16="http://schemas.microsoft.com/office/drawing/2014/main" id="{BC23E917-9B45-45E9-A1A0-B9BD18979353}"/>
                </a:ext>
              </a:extLst>
            </p:cNvPr>
            <p:cNvSpPr/>
            <p:nvPr/>
          </p:nvSpPr>
          <p:spPr>
            <a:xfrm>
              <a:off x="1927638" y="2166964"/>
              <a:ext cx="723852" cy="72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/>
            </a:p>
          </p:txBody>
        </p:sp>
        <p:sp>
          <p:nvSpPr>
            <p:cNvPr id="69" name="îṧ1iḓê">
              <a:extLst>
                <a:ext uri="{FF2B5EF4-FFF2-40B4-BE49-F238E27FC236}">
                  <a16:creationId xmlns:a16="http://schemas.microsoft.com/office/drawing/2014/main" id="{39E5AD35-1599-4741-BEAF-CC4C88E30C3A}"/>
                </a:ext>
              </a:extLst>
            </p:cNvPr>
            <p:cNvSpPr/>
            <p:nvPr/>
          </p:nvSpPr>
          <p:spPr>
            <a:xfrm>
              <a:off x="9584812" y="2227821"/>
              <a:ext cx="723852" cy="592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088CD96-53AE-44EB-A8DE-19A59B746753}"/>
              </a:ext>
            </a:extLst>
          </p:cNvPr>
          <p:cNvGrpSpPr/>
          <p:nvPr/>
        </p:nvGrpSpPr>
        <p:grpSpPr>
          <a:xfrm>
            <a:off x="1291745" y="3732400"/>
            <a:ext cx="1997317" cy="1540623"/>
            <a:chOff x="4179892" y="3732400"/>
            <a:chExt cx="1997317" cy="1540623"/>
          </a:xfrm>
        </p:grpSpPr>
        <p:sp>
          <p:nvSpPr>
            <p:cNvPr id="83" name="ïSḷîḍê">
              <a:extLst>
                <a:ext uri="{FF2B5EF4-FFF2-40B4-BE49-F238E27FC236}">
                  <a16:creationId xmlns:a16="http://schemas.microsoft.com/office/drawing/2014/main" id="{44AA9FD6-2D62-4548-A0BC-EF721090AEB3}"/>
                </a:ext>
              </a:extLst>
            </p:cNvPr>
            <p:cNvSpPr txBox="1"/>
            <p:nvPr/>
          </p:nvSpPr>
          <p:spPr>
            <a:xfrm>
              <a:off x="4179892" y="4195033"/>
              <a:ext cx="1997317" cy="1077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171450" indent="-171450" defTabSz="914378">
                <a:lnSpc>
                  <a:spcPct val="15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1200" dirty="0"/>
                <a:t>对比分析</a:t>
              </a:r>
              <a:r>
                <a:rPr lang="en-US" altLang="zh-CN" sz="1200" dirty="0"/>
                <a:t>1</a:t>
              </a:r>
            </a:p>
            <a:p>
              <a:pPr marL="171450" indent="-171450" defTabSz="914378">
                <a:lnSpc>
                  <a:spcPct val="15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1200" dirty="0"/>
                <a:t>对比分析</a:t>
              </a:r>
              <a:r>
                <a:rPr lang="en-US" altLang="zh-CN" sz="1200" dirty="0"/>
                <a:t>2</a:t>
              </a:r>
            </a:p>
          </p:txBody>
        </p:sp>
        <p:sp>
          <p:nvSpPr>
            <p:cNvPr id="84" name="îṡ1ïḋè">
              <a:extLst>
                <a:ext uri="{FF2B5EF4-FFF2-40B4-BE49-F238E27FC236}">
                  <a16:creationId xmlns:a16="http://schemas.microsoft.com/office/drawing/2014/main" id="{00C2538D-5784-493B-8883-057421629026}"/>
                </a:ext>
              </a:extLst>
            </p:cNvPr>
            <p:cNvSpPr/>
            <p:nvPr/>
          </p:nvSpPr>
          <p:spPr>
            <a:xfrm>
              <a:off x="4313596" y="3732400"/>
              <a:ext cx="1670910" cy="4338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rmAutofit/>
            </a:bodyPr>
            <a:lstStyle/>
            <a:p>
              <a:pPr lvl="0" algn="ctr" defTabSz="1066800">
                <a:spcBef>
                  <a:spcPct val="0"/>
                </a:spcBef>
                <a:spcAft>
                  <a:spcPts val="600"/>
                </a:spcAft>
              </a:pPr>
              <a:r>
                <a:rPr lang="zh-CN" altLang="en-US" b="1" dirty="0">
                  <a:solidFill>
                    <a:schemeClr val="tx1"/>
                  </a:solidFill>
                </a:rPr>
                <a:t>竞品名称</a:t>
              </a:r>
              <a:r>
                <a:rPr lang="en-US" altLang="zh-CN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ACFC870C-00A3-4A28-B7AA-493CA933606B}"/>
              </a:ext>
            </a:extLst>
          </p:cNvPr>
          <p:cNvSpPr txBox="1"/>
          <p:nvPr/>
        </p:nvSpPr>
        <p:spPr>
          <a:xfrm>
            <a:off x="3558096" y="9606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可放置图片或图标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8806426-230F-4214-992B-2495525A102A}"/>
              </a:ext>
            </a:extLst>
          </p:cNvPr>
          <p:cNvCxnSpPr/>
          <p:nvPr/>
        </p:nvCxnSpPr>
        <p:spPr>
          <a:xfrm flipH="1">
            <a:off x="2388637" y="1455726"/>
            <a:ext cx="1296955" cy="50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FBF015B-A120-41B6-A0AB-F56FB0403C05}"/>
              </a:ext>
            </a:extLst>
          </p:cNvPr>
          <p:cNvCxnSpPr/>
          <p:nvPr/>
        </p:nvCxnSpPr>
        <p:spPr>
          <a:xfrm flipH="1">
            <a:off x="4991878" y="1570003"/>
            <a:ext cx="189849" cy="48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D9CC91AA-E723-4D9F-8761-C350F470593A}"/>
              </a:ext>
            </a:extLst>
          </p:cNvPr>
          <p:cNvCxnSpPr/>
          <p:nvPr/>
        </p:nvCxnSpPr>
        <p:spPr>
          <a:xfrm>
            <a:off x="5661652" y="1329950"/>
            <a:ext cx="1716121" cy="63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4A8EB2F7-3ECB-4B80-9FE2-03A389F590E9}"/>
              </a:ext>
            </a:extLst>
          </p:cNvPr>
          <p:cNvCxnSpPr/>
          <p:nvPr/>
        </p:nvCxnSpPr>
        <p:spPr>
          <a:xfrm>
            <a:off x="5776132" y="1131086"/>
            <a:ext cx="4126302" cy="9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4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F38BD9-1D12-44EA-BDBF-AF07D8AE97CC}"/>
              </a:ext>
            </a:extLst>
          </p:cNvPr>
          <p:cNvSpPr txBox="1"/>
          <p:nvPr/>
        </p:nvSpPr>
        <p:spPr>
          <a:xfrm>
            <a:off x="3900195" y="1940767"/>
            <a:ext cx="1497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1A70D5-C1CF-4547-8F3C-6CBCC8E47BEF}"/>
              </a:ext>
            </a:extLst>
          </p:cNvPr>
          <p:cNvSpPr txBox="1"/>
          <p:nvPr/>
        </p:nvSpPr>
        <p:spPr>
          <a:xfrm>
            <a:off x="5738326" y="2217765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造字工房力黑（非商用）常规体" pitchFamily="2" charset="-122"/>
                <a:ea typeface="造字工房力黑（非商用）常规体" pitchFamily="2" charset="-122"/>
              </a:rPr>
              <a:t>项目心得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688A16-7C43-4E71-A474-E1538AFA7F39}"/>
              </a:ext>
            </a:extLst>
          </p:cNvPr>
          <p:cNvSpPr/>
          <p:nvPr/>
        </p:nvSpPr>
        <p:spPr>
          <a:xfrm rot="2700000">
            <a:off x="9432507" y="3523726"/>
            <a:ext cx="5201746" cy="456389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9FB5DB0-8CDB-475D-93C4-166B57BE2A3D}"/>
              </a:ext>
            </a:extLst>
          </p:cNvPr>
          <p:cNvSpPr/>
          <p:nvPr/>
        </p:nvSpPr>
        <p:spPr>
          <a:xfrm rot="2700000">
            <a:off x="9126040" y="5695321"/>
            <a:ext cx="4093382" cy="35914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46896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D374A"/>
      </a:accent1>
      <a:accent2>
        <a:srgbClr val="6A868F"/>
      </a:accent2>
      <a:accent3>
        <a:srgbClr val="31778E"/>
      </a:accent3>
      <a:accent4>
        <a:srgbClr val="D6C88B"/>
      </a:accent4>
      <a:accent5>
        <a:srgbClr val="D66E49"/>
      </a:accent5>
      <a:accent6>
        <a:srgbClr val="BFBFBF"/>
      </a:accent6>
      <a:hlink>
        <a:srgbClr val="BD374A"/>
      </a:hlink>
      <a:folHlink>
        <a:srgbClr val="BFBFBF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2AF43361-364C-4D6C-98A7-B26A3F4AD2F4}" vid="{9F28EC77-849B-443C-87B9-3F523E9D7D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BFBFBF"/>
    </a:accent6>
    <a:hlink>
      <a:srgbClr val="BD374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BFBFBF"/>
    </a:accent6>
    <a:hlink>
      <a:srgbClr val="BD374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BFBFBF"/>
    </a:accent6>
    <a:hlink>
      <a:srgbClr val="BD374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1168</TotalTime>
  <Words>354</Words>
  <Application>Microsoft Office PowerPoint</Application>
  <PresentationFormat>宽屏</PresentationFormat>
  <Paragraphs>161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DengXian</vt:lpstr>
      <vt:lpstr>微软雅黑</vt:lpstr>
      <vt:lpstr>造字工房力黑（非商用）常规体</vt:lpstr>
      <vt:lpstr>Arial</vt:lpstr>
      <vt:lpstr>Impact</vt:lpstr>
      <vt:lpstr>Wingdings</vt:lpstr>
      <vt:lpstr>自定义设计方案</vt:lpstr>
      <vt:lpstr>KTS结案报告-节目类项目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尹瑶</dc:creator>
  <cp:lastModifiedBy>Phoenix Miracle</cp:lastModifiedBy>
  <cp:revision>115</cp:revision>
  <dcterms:created xsi:type="dcterms:W3CDTF">2018-02-14T12:50:55Z</dcterms:created>
  <dcterms:modified xsi:type="dcterms:W3CDTF">2019-01-09T04:56:11Z</dcterms:modified>
</cp:coreProperties>
</file>