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7" r:id="rId4"/>
    <p:sldId id="266" r:id="rId5"/>
    <p:sldId id="268" r:id="rId6"/>
    <p:sldId id="269" r:id="rId7"/>
    <p:sldId id="282" r:id="rId8"/>
    <p:sldId id="280" r:id="rId9"/>
    <p:sldId id="281" r:id="rId10"/>
    <p:sldId id="270" r:id="rId11"/>
    <p:sldId id="271" r:id="rId12"/>
    <p:sldId id="272" r:id="rId13"/>
    <p:sldId id="273" r:id="rId14"/>
    <p:sldId id="274" r:id="rId15"/>
    <p:sldId id="265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FF974E-78D3-4080-A249-69A6F624C487}">
          <p14:sldIdLst>
            <p14:sldId id="257"/>
            <p14:sldId id="258"/>
            <p14:sldId id="267"/>
            <p14:sldId id="266"/>
            <p14:sldId id="268"/>
            <p14:sldId id="269"/>
            <p14:sldId id="282"/>
            <p14:sldId id="280"/>
            <p14:sldId id="281"/>
            <p14:sldId id="270"/>
            <p14:sldId id="271"/>
            <p14:sldId id="272"/>
            <p14:sldId id="273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951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3F"/>
    <a:srgbClr val="6A868F"/>
    <a:srgbClr val="B04B28"/>
    <a:srgbClr val="D66E49"/>
    <a:srgbClr val="BFA94A"/>
    <a:srgbClr val="D6C88B"/>
    <a:srgbClr val="BD374A"/>
    <a:srgbClr val="666666"/>
    <a:srgbClr val="C21B35"/>
    <a:srgbClr val="317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8" y="204"/>
      </p:cViewPr>
      <p:guideLst>
        <p:guide orient="horz" pos="436"/>
        <p:guide pos="4951"/>
        <p:guide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A93F-BEAB-974C-A18D-493308ADF72A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0AC5-8A57-3D4D-A103-B3191E6A6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6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CA4F-51D9-1D45-96F2-345ACC0B4E04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4307-531E-1B4F-89B5-C813390BD3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13600" y="3067277"/>
            <a:ext cx="4140200" cy="1533752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闭门会总结大会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CD350-5E87-4D44-AA9C-BBB899F68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099913"/>
            <a:ext cx="3102495" cy="9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2DB7C-B3DE-4C7D-BF9A-FD9BADDCB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E21934-4B81-4A1C-B554-961E513B1318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D7475-6BAB-46D6-8BE6-27DB2B2F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7701C-BD63-4A7A-87F1-D4F670D44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9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B8E98-96E1-4C46-93E0-266AF7EED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9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3D610-96B0-405F-9940-9105F695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7711D6-F2DD-4D8D-BA52-36F689E15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527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5A070A-AFE0-4B7F-A109-985D07A47E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02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FFE699-3BA0-4F1E-B01D-3CA6047C98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4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sp>
        <p:nvSpPr>
          <p:cNvPr id="5" name="iṣḻîde">
            <a:extLst>
              <a:ext uri="{FF2B5EF4-FFF2-40B4-BE49-F238E27FC236}">
                <a16:creationId xmlns:a16="http://schemas.microsoft.com/office/drawing/2014/main" id="{A3F7D688-2C50-4DC0-BD12-1E3B2780AFAA}"/>
              </a:ext>
            </a:extLst>
          </p:cNvPr>
          <p:cNvSpPr/>
          <p:nvPr/>
        </p:nvSpPr>
        <p:spPr>
          <a:xfrm>
            <a:off x="0" y="1558925"/>
            <a:ext cx="109855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ïšļiḓé">
            <a:extLst>
              <a:ext uri="{FF2B5EF4-FFF2-40B4-BE49-F238E27FC236}">
                <a16:creationId xmlns:a16="http://schemas.microsoft.com/office/drawing/2014/main" id="{22FAD81F-28D0-41E0-8554-3E2A32912862}"/>
              </a:ext>
            </a:extLst>
          </p:cNvPr>
          <p:cNvSpPr/>
          <p:nvPr/>
        </p:nvSpPr>
        <p:spPr>
          <a:xfrm>
            <a:off x="7112000" y="1308100"/>
            <a:ext cx="508000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648000" anchor="ctr">
            <a:normAutofit/>
          </a:bodyPr>
          <a:lstStyle/>
          <a:p>
            <a:pPr algn="r">
              <a:defRPr/>
            </a:pPr>
            <a:endParaRPr lang="zh-CN" altLang="en-US" dirty="0"/>
          </a:p>
        </p:txBody>
      </p:sp>
      <p:sp>
        <p:nvSpPr>
          <p:cNvPr id="7" name="íSļíḍé">
            <a:extLst>
              <a:ext uri="{FF2B5EF4-FFF2-40B4-BE49-F238E27FC236}">
                <a16:creationId xmlns:a16="http://schemas.microsoft.com/office/drawing/2014/main" id="{C3FFABD4-A20D-4561-97BD-4E0542DC88B9}"/>
              </a:ext>
            </a:extLst>
          </p:cNvPr>
          <p:cNvSpPr>
            <a:spLocks/>
          </p:cNvSpPr>
          <p:nvPr/>
        </p:nvSpPr>
        <p:spPr bwMode="auto">
          <a:xfrm>
            <a:off x="7115175" y="3361741"/>
            <a:ext cx="293688" cy="260350"/>
          </a:xfrm>
          <a:custGeom>
            <a:avLst/>
            <a:gdLst>
              <a:gd name="T0" fmla="*/ 0 w 276358"/>
              <a:gd name="T1" fmla="*/ 0 h 249948"/>
              <a:gd name="T2" fmla="*/ 331697 w 276358"/>
              <a:gd name="T3" fmla="*/ 283259 h 249948"/>
              <a:gd name="T4" fmla="*/ 331249 w 276358"/>
              <a:gd name="T5" fmla="*/ 2510 h 249948"/>
              <a:gd name="T6" fmla="*/ 0 w 276358"/>
              <a:gd name="T7" fmla="*/ 0 h 249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358" h="249948">
                <a:moveTo>
                  <a:pt x="0" y="0"/>
                </a:moveTo>
                <a:lnTo>
                  <a:pt x="276225" y="249948"/>
                </a:lnTo>
                <a:cubicBezTo>
                  <a:pt x="274638" y="168985"/>
                  <a:pt x="277440" y="83178"/>
                  <a:pt x="275853" y="2215"/>
                </a:cubicBezTo>
                <a:lnTo>
                  <a:pt x="0" y="0"/>
                </a:lnTo>
                <a:close/>
              </a:path>
            </a:pathLst>
          </a:custGeom>
          <a:solidFill>
            <a:srgbClr val="85272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B6A742-45DA-4304-BC13-AE91542BE9B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F6FD7-27FB-42BF-A137-2276195600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D5FC2-045B-4941-9E38-27891B3C2E00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8F7302-E510-4C02-983D-645902260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4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4F9D49-782D-485E-A871-08B92553454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F6CB5-FCE5-4CAD-924B-2B4935090E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06DC4-496B-4904-BFE4-423553310439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6A93-2C0D-4765-9F59-C3908CC3E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E3EC7-6AA5-48DA-A5D0-F026461B0202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66E17-DAB8-4942-9EB2-B8D692B21827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AB9A6A-0295-410B-9778-DB35BF0D6278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D015B-813F-48CB-BEA0-5EDAB111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B57A84-EB24-4BB7-9111-DC65120E3631}"/>
              </a:ext>
            </a:extLst>
          </p:cNvPr>
          <p:cNvSpPr/>
          <p:nvPr/>
        </p:nvSpPr>
        <p:spPr>
          <a:xfrm>
            <a:off x="6456363" y="1627188"/>
            <a:ext cx="4530725" cy="194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+mj-lt"/>
              </a:rPr>
              <a:t>Thanks!</a:t>
            </a:r>
            <a:endParaRPr lang="zh-CN" altLang="en-US" sz="72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4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1E25FB-C75A-4C93-96BE-3FC83FFC6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08" b="15975"/>
          <a:stretch/>
        </p:blipFill>
        <p:spPr>
          <a:xfrm>
            <a:off x="0" y="-19685"/>
            <a:ext cx="12193200" cy="32105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B5B1E-DF1C-49E0-8D25-D49975C40CD4}"/>
              </a:ext>
            </a:extLst>
          </p:cNvPr>
          <p:cNvSpPr/>
          <p:nvPr/>
        </p:nvSpPr>
        <p:spPr>
          <a:xfrm>
            <a:off x="566738" y="-20638"/>
            <a:ext cx="2967037" cy="4032251"/>
          </a:xfrm>
          <a:prstGeom prst="rect">
            <a:avLst/>
          </a:prstGeom>
          <a:solidFill>
            <a:srgbClr val="C21B3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0AD7A-6CC9-4173-BF9E-B9582652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804988"/>
            <a:ext cx="26384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endParaRPr lang="en-US" altLang="zh-CN" sz="2800" b="1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</a:rPr>
              <a:t>目录</a:t>
            </a:r>
          </a:p>
          <a:p>
            <a:pPr algn="r"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</a:rPr>
              <a:t>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DF01C-241C-4A59-8B53-D8DDD4E5BC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6094433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F32DE-25FD-4068-8D79-73868CED9815}" type="datetimeFigureOut">
              <a:rPr lang="zh-CN" altLang="en-US" smtClean="0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A33A6-F03C-4180-BBEF-08FE814D2B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B6E12B-6521-4E76-961D-B801A2D5CD1E}"/>
              </a:ext>
            </a:extLst>
          </p:cNvPr>
          <p:cNvSpPr/>
          <p:nvPr/>
        </p:nvSpPr>
        <p:spPr>
          <a:xfrm>
            <a:off x="3526276" y="1685950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418BA-5479-4392-A6C8-2ED0474F2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68" t="41308" r="29044" b="17039"/>
          <a:stretch/>
        </p:blipFill>
        <p:spPr>
          <a:xfrm>
            <a:off x="0" y="1685951"/>
            <a:ext cx="3340359" cy="2042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4B26FB-0DB4-4AD6-9776-629AE9F9FB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CB75C3-FF4D-4E8A-8099-927A31AF71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948B2-9A66-4518-BFC3-6561F7FE2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389A6-9C9D-409F-8563-D7C12E4E3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0DFC16-4D5D-4597-88D6-81ED179E68FC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628D7-0819-4466-A176-68F1234498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6640A-B79E-443D-9E34-9C96ACE8B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22E91-7E30-463E-8969-EC9F3319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96585A9-8C89-4059-A8D3-1FC5EAC29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A5CDD6F-1AB3-4933-8029-D04B7AB8D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4154-21BD-4865-A322-E0361EB1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2F32DE-25FD-4068-8D79-73868CED9815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1E025-5CEE-43EA-B7DC-6ADFAB80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8DC6C-C82B-41F1-AE7B-43DBEAE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9A33A6-F03C-4180-BBEF-08FE814D2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60" r:id="rId7"/>
    <p:sldLayoutId id="2147483762" r:id="rId8"/>
    <p:sldLayoutId id="2147483763" r:id="rId9"/>
    <p:sldLayoutId id="2147483764" r:id="rId10"/>
    <p:sldLayoutId id="2147483761" r:id="rId11"/>
    <p:sldLayoutId id="2147483765" r:id="rId12"/>
    <p:sldLayoutId id="2147483769" r:id="rId13"/>
    <p:sldLayoutId id="2147483766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67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298ED-5977-463A-AA32-83103722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0" y="3067277"/>
            <a:ext cx="4978400" cy="153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KTS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结案报告</a:t>
            </a: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节目类项目</a:t>
            </a:r>
          </a:p>
        </p:txBody>
      </p:sp>
    </p:spTree>
    <p:extLst>
      <p:ext uri="{BB962C8B-B14F-4D97-AF65-F5344CB8AC3E}">
        <p14:creationId xmlns:p14="http://schemas.microsoft.com/office/powerpoint/2010/main" val="30953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38BD9-1D12-44EA-BDBF-AF07D8AE97CC}"/>
              </a:ext>
            </a:extLst>
          </p:cNvPr>
          <p:cNvSpPr txBox="1"/>
          <p:nvPr/>
        </p:nvSpPr>
        <p:spPr>
          <a:xfrm>
            <a:off x="3900195" y="1940767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A70D5-C1CF-4547-8F3C-6CBCC8E47BEF}"/>
              </a:ext>
            </a:extLst>
          </p:cNvPr>
          <p:cNvSpPr txBox="1"/>
          <p:nvPr/>
        </p:nvSpPr>
        <p:spPr>
          <a:xfrm>
            <a:off x="5738326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688A16-7C43-4E71-A474-E1538AFA7F3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FB5DB0-8CDB-475D-93C4-166B57BE2A3D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8939FF-B27D-4D70-92E5-F1259382BC9B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获取了所需数据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50A34C-4D8D-4603-95EF-4B529929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33883"/>
            <a:ext cx="11152029" cy="4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9A8E8B-458A-4372-9030-D37D27CDF312}"/>
              </a:ext>
            </a:extLst>
          </p:cNvPr>
          <p:cNvSpPr txBox="1"/>
          <p:nvPr/>
        </p:nvSpPr>
        <p:spPr>
          <a:xfrm>
            <a:off x="695325" y="230485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数据获取</a:t>
            </a:r>
            <a:r>
              <a:rPr lang="en-US" altLang="zh-CN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/</a:t>
            </a:r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解析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9E5043-24AA-416C-9A3B-512ED72B421A}"/>
              </a:ext>
            </a:extLst>
          </p:cNvPr>
          <p:cNvSpPr txBox="1"/>
          <p:nvPr/>
        </p:nvSpPr>
        <p:spPr>
          <a:xfrm>
            <a:off x="695325" y="692150"/>
            <a:ext cx="458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使用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python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中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requests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、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beautifulsoup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、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openpyxl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957FE1-5184-4014-AA9B-75CB80CD0345}"/>
              </a:ext>
            </a:extLst>
          </p:cNvPr>
          <p:cNvSpPr txBox="1"/>
          <p:nvPr/>
        </p:nvSpPr>
        <p:spPr>
          <a:xfrm>
            <a:off x="695325" y="17146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数据获取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65F87A-36AC-4A6C-BBBA-BF76971661D4}"/>
              </a:ext>
            </a:extLst>
          </p:cNvPr>
          <p:cNvSpPr txBox="1"/>
          <p:nvPr/>
        </p:nvSpPr>
        <p:spPr>
          <a:xfrm>
            <a:off x="695325" y="2146876"/>
            <a:ext cx="2876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Import requests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Response =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requests.get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url,timeout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=3)</a:t>
            </a:r>
            <a:endParaRPr lang="zh-CN" altLang="en-US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6F3EFC-B2D0-4DAD-A674-813EB4EB5A1A}"/>
              </a:ext>
            </a:extLst>
          </p:cNvPr>
          <p:cNvSpPr txBox="1"/>
          <p:nvPr/>
        </p:nvSpPr>
        <p:spPr>
          <a:xfrm>
            <a:off x="695325" y="37247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数据解析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FB661C-A407-470C-8872-BFF900A3581D}"/>
              </a:ext>
            </a:extLst>
          </p:cNvPr>
          <p:cNvSpPr txBox="1"/>
          <p:nvPr/>
        </p:nvSpPr>
        <p:spPr>
          <a:xfrm>
            <a:off x="695325" y="4458205"/>
            <a:ext cx="3522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From bs4 import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BeautifulSoup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Data =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BeautifulSoup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(Response.content,’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lxml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’)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Name =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Data.find_all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(‘a’,{‘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class’:’name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’}</a:t>
            </a:r>
            <a:endParaRPr lang="zh-CN" altLang="en-US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570DBA-E98A-4136-998A-551B40314239}"/>
              </a:ext>
            </a:extLst>
          </p:cNvPr>
          <p:cNvSpPr txBox="1"/>
          <p:nvPr/>
        </p:nvSpPr>
        <p:spPr>
          <a:xfrm>
            <a:off x="695325" y="417983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HTML</a:t>
            </a:r>
            <a:endParaRPr lang="zh-CN" altLang="en-US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1FC11E-1390-466E-9B0C-CF7AB9FCA378}"/>
              </a:ext>
            </a:extLst>
          </p:cNvPr>
          <p:cNvSpPr txBox="1"/>
          <p:nvPr/>
        </p:nvSpPr>
        <p:spPr>
          <a:xfrm>
            <a:off x="695325" y="5484086"/>
            <a:ext cx="2731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Name =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Response.content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[‘name’]</a:t>
            </a:r>
            <a:endParaRPr lang="zh-CN" altLang="en-US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34AC1A-F60B-4341-96F3-08FDD9B9D11E}"/>
              </a:ext>
            </a:extLst>
          </p:cNvPr>
          <p:cNvSpPr txBox="1"/>
          <p:nvPr/>
        </p:nvSpPr>
        <p:spPr>
          <a:xfrm>
            <a:off x="695325" y="52057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Json</a:t>
            </a:r>
            <a:endParaRPr lang="zh-CN" altLang="en-US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699B7A-113C-41C4-A67F-EDE7D1AB8CD4}"/>
              </a:ext>
            </a:extLst>
          </p:cNvPr>
          <p:cNvSpPr txBox="1"/>
          <p:nvPr/>
        </p:nvSpPr>
        <p:spPr>
          <a:xfrm>
            <a:off x="4829983" y="17146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操作数据库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AD9DA49-415B-4045-B3F3-93CBB86CBCFD}"/>
              </a:ext>
            </a:extLst>
          </p:cNvPr>
          <p:cNvSpPr txBox="1"/>
          <p:nvPr/>
        </p:nvSpPr>
        <p:spPr>
          <a:xfrm>
            <a:off x="4829983" y="2146876"/>
            <a:ext cx="36327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Import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openpyxl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Workbook =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openpyxl.load_workbook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(‘file.xlsx’)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Sheet = Workbook[‘list’]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Id = Sheet[‘A1’].value</a:t>
            </a:r>
          </a:p>
          <a:p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Sheet.append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(data)</a:t>
            </a:r>
          </a:p>
          <a:p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Workbook.save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(‘file.xlsx’)</a:t>
            </a:r>
            <a:endParaRPr lang="zh-CN" altLang="en-US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70543C-1EF1-45CD-9737-BBE47D39D93B}"/>
              </a:ext>
            </a:extLst>
          </p:cNvPr>
          <p:cNvSpPr txBox="1"/>
          <p:nvPr/>
        </p:nvSpPr>
        <p:spPr>
          <a:xfrm>
            <a:off x="4829983" y="37247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计时器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A585821-6DAF-4369-997F-EDDF49F75EFB}"/>
              </a:ext>
            </a:extLst>
          </p:cNvPr>
          <p:cNvSpPr txBox="1"/>
          <p:nvPr/>
        </p:nvSpPr>
        <p:spPr>
          <a:xfrm>
            <a:off x="4829983" y="4174101"/>
            <a:ext cx="530145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while True: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    while True: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        </a:t>
            </a:r>
            <a:r>
              <a:rPr lang="en-US" altLang="zh-CN" sz="1100" dirty="0"/>
              <a:t>now = </a:t>
            </a:r>
            <a:r>
              <a:rPr lang="en-US" altLang="zh-CN" sz="1100" dirty="0" err="1"/>
              <a:t>datetime.datetime.now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        if (</a:t>
            </a:r>
            <a:r>
              <a:rPr lang="en-US" altLang="zh-CN" sz="1100" dirty="0" err="1"/>
              <a:t>now.minute</a:t>
            </a:r>
            <a:r>
              <a:rPr lang="en-US" altLang="zh-CN" sz="1100" dirty="0"/>
              <a:t> * 60 + </a:t>
            </a:r>
            <a:r>
              <a:rPr lang="en-US" altLang="zh-CN" sz="1100" dirty="0" err="1"/>
              <a:t>now.hour</a:t>
            </a:r>
            <a:r>
              <a:rPr lang="en-US" altLang="zh-CN" sz="1100" dirty="0"/>
              <a:t> * 3600 + </a:t>
            </a:r>
            <a:r>
              <a:rPr lang="en-US" altLang="zh-CN" sz="1100" dirty="0" err="1"/>
              <a:t>now.second</a:t>
            </a:r>
            <a:r>
              <a:rPr lang="en-US" altLang="zh-CN" sz="1100" dirty="0"/>
              <a:t>) % (m * 60) == 0:</a:t>
            </a:r>
          </a:p>
          <a:p>
            <a:r>
              <a:rPr lang="en-US" altLang="zh-CN" sz="1100" dirty="0"/>
              <a:t>            break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time.sleep</a:t>
            </a:r>
            <a:r>
              <a:rPr lang="en-US" altLang="zh-CN" sz="1100" dirty="0"/>
              <a:t>(1)</a:t>
            </a:r>
          </a:p>
          <a:p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    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func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()</a:t>
            </a:r>
            <a:endParaRPr lang="zh-CN" altLang="en-US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46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688794-7A9E-4D1C-8688-853096C0AD9C}"/>
              </a:ext>
            </a:extLst>
          </p:cNvPr>
          <p:cNvSpPr txBox="1"/>
          <p:nvPr/>
        </p:nvSpPr>
        <p:spPr>
          <a:xfrm>
            <a:off x="3900195" y="1940767"/>
            <a:ext cx="1460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6068-509E-41B5-B177-79C318F7A7BF}"/>
              </a:ext>
            </a:extLst>
          </p:cNvPr>
          <p:cNvSpPr txBox="1"/>
          <p:nvPr/>
        </p:nvSpPr>
        <p:spPr>
          <a:xfrm>
            <a:off x="5719664" y="2217765"/>
            <a:ext cx="4809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176014-A5DF-4A13-BE1D-2912A46EECC4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31247F-833C-4171-8657-1316637B8D94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B7669-E197-41EE-8A4A-16D29AC61852}"/>
              </a:ext>
            </a:extLst>
          </p:cNvPr>
          <p:cNvSpPr txBox="1"/>
          <p:nvPr/>
        </p:nvSpPr>
        <p:spPr>
          <a:xfrm>
            <a:off x="695325" y="23048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年目标及计划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AA795C-0154-4428-B8DC-3E242C8E9E20}"/>
              </a:ext>
            </a:extLst>
          </p:cNvPr>
          <p:cNvSpPr txBox="1"/>
          <p:nvPr/>
        </p:nvSpPr>
        <p:spPr>
          <a:xfrm>
            <a:off x="695325" y="69215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完善功能，提高性能，提高健壮性，建设网站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34C0F0-F5CC-46FA-813F-D8B2ED39278D}"/>
              </a:ext>
            </a:extLst>
          </p:cNvPr>
          <p:cNvSpPr txBox="1"/>
          <p:nvPr/>
        </p:nvSpPr>
        <p:spPr>
          <a:xfrm>
            <a:off x="695325" y="12906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完善功能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9A6CE6-CE44-4F4C-B7C1-233EFA7E9E7C}"/>
              </a:ext>
            </a:extLst>
          </p:cNvPr>
          <p:cNvSpPr txBox="1"/>
          <p:nvPr/>
        </p:nvSpPr>
        <p:spPr>
          <a:xfrm>
            <a:off x="695325" y="1722927"/>
            <a:ext cx="24416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添加直播平台数据采集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添加弹幕、礼物等更细节的数据采集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更便捷的任务添加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13F7BC9-9DC5-4BD2-81F8-CDD10B3A801F}"/>
              </a:ext>
            </a:extLst>
          </p:cNvPr>
          <p:cNvSpPr txBox="1"/>
          <p:nvPr/>
        </p:nvSpPr>
        <p:spPr>
          <a:xfrm>
            <a:off x="695325" y="24475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提高性能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03D4A1-9FB8-4CD7-B2C3-D72693F0C513}"/>
              </a:ext>
            </a:extLst>
          </p:cNvPr>
          <p:cNvSpPr txBox="1"/>
          <p:nvPr/>
        </p:nvSpPr>
        <p:spPr>
          <a:xfrm>
            <a:off x="695325" y="2879838"/>
            <a:ext cx="14911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使用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Mysql</a:t>
            </a:r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代替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Excel</a:t>
            </a: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自动化</a:t>
            </a:r>
            <a:r>
              <a:rPr lang="en-US" altLang="zh-CN" sz="11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Mysql</a:t>
            </a:r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分表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代理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/</a:t>
            </a:r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多线程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AF79C5B-93A9-4526-89A2-BC52B07A0524}"/>
              </a:ext>
            </a:extLst>
          </p:cNvPr>
          <p:cNvSpPr txBox="1"/>
          <p:nvPr/>
        </p:nvSpPr>
        <p:spPr>
          <a:xfrm>
            <a:off x="695325" y="36044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提高健壮性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1CF9C2-A4BB-4A83-846E-12D1AF93B83D}"/>
              </a:ext>
            </a:extLst>
          </p:cNvPr>
          <p:cNvSpPr txBox="1"/>
          <p:nvPr/>
        </p:nvSpPr>
        <p:spPr>
          <a:xfrm>
            <a:off x="695325" y="4036749"/>
            <a:ext cx="131318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代码解耦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详细的文档和注释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通用性代码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错误报警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进程监控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4BC61A-0745-4867-A2A8-2EE6F80E5933}"/>
              </a:ext>
            </a:extLst>
          </p:cNvPr>
          <p:cNvSpPr txBox="1"/>
          <p:nvPr/>
        </p:nvSpPr>
        <p:spPr>
          <a:xfrm>
            <a:off x="695325" y="50999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建设网站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4B879B-53A8-4379-9B5D-89B70B14990A}"/>
              </a:ext>
            </a:extLst>
          </p:cNvPr>
          <p:cNvSpPr txBox="1"/>
          <p:nvPr/>
        </p:nvSpPr>
        <p:spPr>
          <a:xfrm>
            <a:off x="695325" y="553221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便于用户使用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ľíďe">
            <a:extLst>
              <a:ext uri="{FF2B5EF4-FFF2-40B4-BE49-F238E27FC236}">
                <a16:creationId xmlns:a16="http://schemas.microsoft.com/office/drawing/2014/main" id="{5A0DD471-E0F8-499A-9BBE-B10FDAA0441E}"/>
              </a:ext>
            </a:extLst>
          </p:cNvPr>
          <p:cNvSpPr/>
          <p:nvPr/>
        </p:nvSpPr>
        <p:spPr>
          <a:xfrm>
            <a:off x="7212680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î$ļïḑê">
            <a:extLst>
              <a:ext uri="{FF2B5EF4-FFF2-40B4-BE49-F238E27FC236}">
                <a16:creationId xmlns:a16="http://schemas.microsoft.com/office/drawing/2014/main" id="{F7A7530D-759A-44C3-98A2-6FA67134ABF9}"/>
              </a:ext>
            </a:extLst>
          </p:cNvPr>
          <p:cNvSpPr/>
          <p:nvPr/>
        </p:nvSpPr>
        <p:spPr>
          <a:xfrm>
            <a:off x="7212680" y="4197885"/>
            <a:ext cx="624351" cy="6243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iṧḷiḑè">
            <a:extLst>
              <a:ext uri="{FF2B5EF4-FFF2-40B4-BE49-F238E27FC236}">
                <a16:creationId xmlns:a16="http://schemas.microsoft.com/office/drawing/2014/main" id="{A6E194BF-23EC-41CF-8015-09AC5A7FDF64}"/>
              </a:ext>
            </a:extLst>
          </p:cNvPr>
          <p:cNvSpPr/>
          <p:nvPr/>
        </p:nvSpPr>
        <p:spPr>
          <a:xfrm>
            <a:off x="4124244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íṣḷîḋè">
            <a:extLst>
              <a:ext uri="{FF2B5EF4-FFF2-40B4-BE49-F238E27FC236}">
                <a16:creationId xmlns:a16="http://schemas.microsoft.com/office/drawing/2014/main" id="{D61FB159-D562-4BC1-B52D-21370B315794}"/>
              </a:ext>
            </a:extLst>
          </p:cNvPr>
          <p:cNvSpPr/>
          <p:nvPr/>
        </p:nvSpPr>
        <p:spPr>
          <a:xfrm>
            <a:off x="4124246" y="4194109"/>
            <a:ext cx="624351" cy="62435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9E1D08-BE57-4D69-91DE-0EADD8F08F26}"/>
              </a:ext>
            </a:extLst>
          </p:cNvPr>
          <p:cNvSpPr txBox="1"/>
          <p:nvPr/>
        </p:nvSpPr>
        <p:spPr>
          <a:xfrm>
            <a:off x="4957665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E94E7A-DC1E-438C-8838-4268FF5FDAAA}"/>
              </a:ext>
            </a:extLst>
          </p:cNvPr>
          <p:cNvSpPr txBox="1"/>
          <p:nvPr/>
        </p:nvSpPr>
        <p:spPr>
          <a:xfrm>
            <a:off x="4238288" y="43278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ECADC1-A96D-451D-8437-8C2FDC2EE8F5}"/>
              </a:ext>
            </a:extLst>
          </p:cNvPr>
          <p:cNvSpPr txBox="1"/>
          <p:nvPr/>
        </p:nvSpPr>
        <p:spPr>
          <a:xfrm>
            <a:off x="4228957" y="5200196"/>
            <a:ext cx="5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5D8A45-9BAF-4BD7-B7F4-8889067141B7}"/>
              </a:ext>
            </a:extLst>
          </p:cNvPr>
          <p:cNvSpPr txBox="1"/>
          <p:nvPr/>
        </p:nvSpPr>
        <p:spPr>
          <a:xfrm>
            <a:off x="7326724" y="432161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2DE648-867E-4A72-8B6D-83FB9CD75DFE}"/>
              </a:ext>
            </a:extLst>
          </p:cNvPr>
          <p:cNvSpPr txBox="1"/>
          <p:nvPr/>
        </p:nvSpPr>
        <p:spPr>
          <a:xfrm>
            <a:off x="7309892" y="52001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2D231-AC60-4647-8104-AA5385230E7C}"/>
              </a:ext>
            </a:extLst>
          </p:cNvPr>
          <p:cNvSpPr txBox="1"/>
          <p:nvPr/>
        </p:nvSpPr>
        <p:spPr>
          <a:xfrm>
            <a:off x="4957665" y="5200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A72E70-EA3B-41EF-9987-FD3773657463}"/>
              </a:ext>
            </a:extLst>
          </p:cNvPr>
          <p:cNvSpPr txBox="1"/>
          <p:nvPr/>
        </p:nvSpPr>
        <p:spPr>
          <a:xfrm>
            <a:off x="8046099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430DD9-CA46-40E8-9D48-7ED5F45889EC}"/>
              </a:ext>
            </a:extLst>
          </p:cNvPr>
          <p:cNvSpPr txBox="1"/>
          <p:nvPr/>
        </p:nvSpPr>
        <p:spPr>
          <a:xfrm>
            <a:off x="8046863" y="520019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</p:spTree>
    <p:extLst>
      <p:ext uri="{BB962C8B-B14F-4D97-AF65-F5344CB8AC3E}">
        <p14:creationId xmlns:p14="http://schemas.microsoft.com/office/powerpoint/2010/main" val="3449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4FD9DA-BB82-4CDE-BAE3-6252535B154B}"/>
              </a:ext>
            </a:extLst>
          </p:cNvPr>
          <p:cNvSpPr txBox="1"/>
          <p:nvPr/>
        </p:nvSpPr>
        <p:spPr>
          <a:xfrm>
            <a:off x="3900195" y="1940767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688E-6013-454A-B927-7210FD70013C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  <a:endParaRPr lang="en-US" altLang="zh-CN" sz="60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19296-0064-4B18-84BB-E51E515E0EEB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BE716F-8557-4ED0-BDA4-5772CCE9844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092C7A-5295-4C1C-87EC-97CE2B6EBC1B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330C2-A70A-4604-B36D-C4084238CDCC}"/>
              </a:ext>
            </a:extLst>
          </p:cNvPr>
          <p:cNvSpPr txBox="1"/>
          <p:nvPr/>
        </p:nvSpPr>
        <p:spPr>
          <a:xfrm>
            <a:off x="695325" y="692150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按一定频率搜集社交平台、视频平台、直播平台上的数据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55132-4C27-4134-989E-8C99B734F574}"/>
              </a:ext>
            </a:extLst>
          </p:cNvPr>
          <p:cNvSpPr txBox="1"/>
          <p:nvPr/>
        </p:nvSpPr>
        <p:spPr>
          <a:xfrm>
            <a:off x="695325" y="1189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社交平台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BF5C0-140B-48D7-A405-71A252B245FD}"/>
              </a:ext>
            </a:extLst>
          </p:cNvPr>
          <p:cNvSpPr txBox="1"/>
          <p:nvPr/>
        </p:nvSpPr>
        <p:spPr>
          <a:xfrm>
            <a:off x="695325" y="381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7CA7A-DE4F-49AB-BD9C-C9EE61F4B157}"/>
              </a:ext>
            </a:extLst>
          </p:cNvPr>
          <p:cNvSpPr txBox="1"/>
          <p:nvPr/>
        </p:nvSpPr>
        <p:spPr>
          <a:xfrm>
            <a:off x="695325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9C408-1E54-4C1D-BD36-51CC26855AB5}"/>
              </a:ext>
            </a:extLst>
          </p:cNvPr>
          <p:cNvSpPr txBox="1"/>
          <p:nvPr/>
        </p:nvSpPr>
        <p:spPr>
          <a:xfrm>
            <a:off x="2043013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贴吧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A8A53-90B8-4A15-937A-D47894C55092}"/>
              </a:ext>
            </a:extLst>
          </p:cNvPr>
          <p:cNvSpPr txBox="1"/>
          <p:nvPr/>
        </p:nvSpPr>
        <p:spPr>
          <a:xfrm>
            <a:off x="6039589" y="154306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NGA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A3D66-5D0B-4141-B55D-9779D3D58F53}"/>
              </a:ext>
            </a:extLst>
          </p:cNvPr>
          <p:cNvSpPr txBox="1"/>
          <p:nvPr/>
        </p:nvSpPr>
        <p:spPr>
          <a:xfrm>
            <a:off x="3344213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虎扑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A29DDC-9B6E-4E15-8D33-5D9CEE025C1E}"/>
              </a:ext>
            </a:extLst>
          </p:cNvPr>
          <p:cNvSpPr txBox="1"/>
          <p:nvPr/>
        </p:nvSpPr>
        <p:spPr>
          <a:xfrm>
            <a:off x="695325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腾讯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46DC7-03FB-443F-931A-01A2DFE49A66}"/>
              </a:ext>
            </a:extLst>
          </p:cNvPr>
          <p:cNvSpPr txBox="1"/>
          <p:nvPr/>
        </p:nvSpPr>
        <p:spPr>
          <a:xfrm>
            <a:off x="4668657" y="41816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bilibili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685F0-5D6A-4F0B-AAEE-E1FCEC63A78B}"/>
              </a:ext>
            </a:extLst>
          </p:cNvPr>
          <p:cNvSpPr txBox="1"/>
          <p:nvPr/>
        </p:nvSpPr>
        <p:spPr>
          <a:xfrm>
            <a:off x="2019769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微视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64CF4-A7B9-4F93-8AE6-44B56EF3D513}"/>
              </a:ext>
            </a:extLst>
          </p:cNvPr>
          <p:cNvSpPr txBox="1"/>
          <p:nvPr/>
        </p:nvSpPr>
        <p:spPr>
          <a:xfrm>
            <a:off x="4691901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玩加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759B-DB5B-480D-9746-B6449FDDAA5F}"/>
              </a:ext>
            </a:extLst>
          </p:cNvPr>
          <p:cNvSpPr txBox="1"/>
          <p:nvPr/>
        </p:nvSpPr>
        <p:spPr>
          <a:xfrm>
            <a:off x="3344213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快手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B5BC70-4348-4D02-98AA-23656DFED531}"/>
              </a:ext>
            </a:extLst>
          </p:cNvPr>
          <p:cNvSpPr txBox="1"/>
          <p:nvPr/>
        </p:nvSpPr>
        <p:spPr>
          <a:xfrm>
            <a:off x="7446586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头条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10D7C6-F624-410B-9C53-B02E89B0F0EA}"/>
              </a:ext>
            </a:extLst>
          </p:cNvPr>
          <p:cNvSpPr txBox="1"/>
          <p:nvPr/>
        </p:nvSpPr>
        <p:spPr>
          <a:xfrm>
            <a:off x="8840762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优酷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7BE584-75C4-4E33-B09F-5A3AB497E2BA}"/>
              </a:ext>
            </a:extLst>
          </p:cNvPr>
          <p:cNvSpPr txBox="1"/>
          <p:nvPr/>
        </p:nvSpPr>
        <p:spPr>
          <a:xfrm>
            <a:off x="6039589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触手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24C8ED-48D7-46C7-B471-F74DDC1416BE}"/>
              </a:ext>
            </a:extLst>
          </p:cNvPr>
          <p:cNvSpPr txBox="1"/>
          <p:nvPr/>
        </p:nvSpPr>
        <p:spPr>
          <a:xfrm>
            <a:off x="7446586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造字工房力黑（非商用）常规体" pitchFamily="2" charset="-122"/>
                <a:ea typeface="造字工房力黑（非商用）常规体" pitchFamily="2" charset="-122"/>
              </a:rPr>
              <a:t>西瓜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61EEF3-BDB5-45D9-BD46-F8677913028B}"/>
              </a:ext>
            </a:extLst>
          </p:cNvPr>
          <p:cNvSpPr txBox="1"/>
          <p:nvPr/>
        </p:nvSpPr>
        <p:spPr>
          <a:xfrm>
            <a:off x="695325" y="1850840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状态数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微博内容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转评赞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66D0ED-8D6B-4EC0-B20D-779A17F98B68}"/>
              </a:ext>
            </a:extLst>
          </p:cNvPr>
          <p:cNvSpPr txBox="1"/>
          <p:nvPr/>
        </p:nvSpPr>
        <p:spPr>
          <a:xfrm>
            <a:off x="2043013" y="185084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336D02-3C26-4AEA-8CB2-484D64A72602}"/>
              </a:ext>
            </a:extLst>
          </p:cNvPr>
          <p:cNvSpPr txBox="1"/>
          <p:nvPr/>
        </p:nvSpPr>
        <p:spPr>
          <a:xfrm>
            <a:off x="6039589" y="185084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2D29DF-8860-4091-84B3-7858FA6E667D}"/>
              </a:ext>
            </a:extLst>
          </p:cNvPr>
          <p:cNvSpPr txBox="1"/>
          <p:nvPr/>
        </p:nvSpPr>
        <p:spPr>
          <a:xfrm>
            <a:off x="3344213" y="1850840"/>
            <a:ext cx="7489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浏览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80C8F3-ED58-41C3-BFE6-6873AE49E99D}"/>
              </a:ext>
            </a:extLst>
          </p:cNvPr>
          <p:cNvSpPr txBox="1"/>
          <p:nvPr/>
        </p:nvSpPr>
        <p:spPr>
          <a:xfrm>
            <a:off x="695325" y="4489402"/>
            <a:ext cx="7489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上传时间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901056-9505-419D-9B2B-76EAB703D0B5}"/>
              </a:ext>
            </a:extLst>
          </p:cNvPr>
          <p:cNvSpPr txBox="1"/>
          <p:nvPr/>
        </p:nvSpPr>
        <p:spPr>
          <a:xfrm>
            <a:off x="4668657" y="4489402"/>
            <a:ext cx="74892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收藏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17DC2F-5E97-4560-B7E2-BDEC7FECFE37}"/>
              </a:ext>
            </a:extLst>
          </p:cNvPr>
          <p:cNvSpPr txBox="1"/>
          <p:nvPr/>
        </p:nvSpPr>
        <p:spPr>
          <a:xfrm>
            <a:off x="2019769" y="4489402"/>
            <a:ext cx="74892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个人简介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被赞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id</a:t>
            </a: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A58E4B-901C-4B1D-BAA9-44453A7C6B6D}"/>
              </a:ext>
            </a:extLst>
          </p:cNvPr>
          <p:cNvSpPr txBox="1"/>
          <p:nvPr/>
        </p:nvSpPr>
        <p:spPr>
          <a:xfrm>
            <a:off x="4691901" y="185084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阅读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点赞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103068-2263-4845-A2A4-CF1F593A6626}"/>
              </a:ext>
            </a:extLst>
          </p:cNvPr>
          <p:cNvSpPr txBox="1"/>
          <p:nvPr/>
        </p:nvSpPr>
        <p:spPr>
          <a:xfrm>
            <a:off x="3344213" y="4489402"/>
            <a:ext cx="74892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个人简介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点赞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0A7574-9879-4CCC-B0A1-717EBEDBEE86}"/>
              </a:ext>
            </a:extLst>
          </p:cNvPr>
          <p:cNvSpPr txBox="1"/>
          <p:nvPr/>
        </p:nvSpPr>
        <p:spPr>
          <a:xfrm>
            <a:off x="7446586" y="1850840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489ED-4C51-448A-A55D-671126D48AD9}"/>
              </a:ext>
            </a:extLst>
          </p:cNvPr>
          <p:cNvSpPr txBox="1"/>
          <p:nvPr/>
        </p:nvSpPr>
        <p:spPr>
          <a:xfrm>
            <a:off x="8840762" y="4489402"/>
            <a:ext cx="7489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AE63A7-BB1C-4413-86BF-050F00CF8D34}"/>
              </a:ext>
            </a:extLst>
          </p:cNvPr>
          <p:cNvSpPr txBox="1"/>
          <p:nvPr/>
        </p:nvSpPr>
        <p:spPr>
          <a:xfrm>
            <a:off x="6039589" y="448940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礼物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9033EE-DF44-4589-8D62-A7FD84676209}"/>
              </a:ext>
            </a:extLst>
          </p:cNvPr>
          <p:cNvSpPr txBox="1"/>
          <p:nvPr/>
        </p:nvSpPr>
        <p:spPr>
          <a:xfrm>
            <a:off x="7446586" y="4489402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2D893-DEA7-446F-B5EB-CD01E7629B96}"/>
              </a:ext>
            </a:extLst>
          </p:cNvPr>
          <p:cNvSpPr txBox="1"/>
          <p:nvPr/>
        </p:nvSpPr>
        <p:spPr>
          <a:xfrm>
            <a:off x="3900195" y="1940767"/>
            <a:ext cx="1463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AF56F-3DE2-4BA8-8984-106FD55F99E7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项目分析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4F3D81-EAA5-4221-8CD4-F607D775E6A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F5A625-48F5-462F-ABFD-E1DCE7E557A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EB232A-3586-48A6-B776-98F01ACDBBA8}"/>
              </a:ext>
            </a:extLst>
          </p:cNvPr>
          <p:cNvSpPr/>
          <p:nvPr/>
        </p:nvSpPr>
        <p:spPr>
          <a:xfrm>
            <a:off x="2862349" y="1795550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0E8E4D-5078-4094-8AB3-03A28BF253AF}"/>
              </a:ext>
            </a:extLst>
          </p:cNvPr>
          <p:cNvSpPr/>
          <p:nvPr/>
        </p:nvSpPr>
        <p:spPr>
          <a:xfrm>
            <a:off x="2862349" y="3241964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获取数据</a:t>
            </a:r>
            <a:r>
              <a:rPr lang="en-US" altLang="zh-CN" sz="1400" dirty="0">
                <a:solidFill>
                  <a:schemeClr val="tx1"/>
                </a:solidFill>
              </a:rPr>
              <a:t>(python)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AC0B80-1CB0-4098-A90E-3105C6AEABA4}"/>
              </a:ext>
            </a:extLst>
          </p:cNvPr>
          <p:cNvSpPr/>
          <p:nvPr/>
        </p:nvSpPr>
        <p:spPr>
          <a:xfrm>
            <a:off x="2862349" y="4688378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进程监控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(python)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AF22DB-FABB-4E7B-BC33-7F0B3887C28B}"/>
              </a:ext>
            </a:extLst>
          </p:cNvPr>
          <p:cNvSpPr/>
          <p:nvPr/>
        </p:nvSpPr>
        <p:spPr>
          <a:xfrm>
            <a:off x="975361" y="3241963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任务列表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excel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FEC1F3-ECCC-49EE-819B-40B371027F30}"/>
              </a:ext>
            </a:extLst>
          </p:cNvPr>
          <p:cNvSpPr/>
          <p:nvPr/>
        </p:nvSpPr>
        <p:spPr>
          <a:xfrm>
            <a:off x="4749337" y="3241963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数据（</a:t>
            </a:r>
            <a:r>
              <a:rPr lang="en-US" altLang="zh-CN" sz="1400" dirty="0">
                <a:solidFill>
                  <a:schemeClr val="tx1"/>
                </a:solidFill>
              </a:rPr>
              <a:t>excel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01CCEB-E354-4F51-BE7A-9066A7D5E53F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3589713" y="2402379"/>
            <a:ext cx="0" cy="8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82262A-A21F-4EA1-A401-4AE99FB5F64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3589713" y="3848793"/>
            <a:ext cx="0" cy="8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9BC5A77-DDBA-4036-A434-627530F6C3C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317076" y="3545378"/>
            <a:ext cx="4322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D23181-73AD-4C39-BF27-67C81E465640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2430088" y="3545378"/>
            <a:ext cx="432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C93377-7BB9-4674-BFF2-1AC798D0DFF1}"/>
              </a:ext>
            </a:extLst>
          </p:cNvPr>
          <p:cNvSpPr txBox="1"/>
          <p:nvPr/>
        </p:nvSpPr>
        <p:spPr>
          <a:xfrm>
            <a:off x="695325" y="689968"/>
            <a:ext cx="4912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方便起见，使用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EXCEL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存储数据，使用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python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进行数据爬取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8BEC93E-CF29-4E3E-863A-A163F0DC0649}"/>
              </a:ext>
            </a:extLst>
          </p:cNvPr>
          <p:cNvSpPr/>
          <p:nvPr/>
        </p:nvSpPr>
        <p:spPr>
          <a:xfrm>
            <a:off x="7978833" y="1795550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计时器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C81DA4A-C728-4992-BCA6-EC1B89800AEF}"/>
              </a:ext>
            </a:extLst>
          </p:cNvPr>
          <p:cNvCxnSpPr>
            <a:cxnSpLocks/>
            <a:stCxn id="23" idx="0"/>
            <a:endCxn id="44" idx="1"/>
          </p:cNvCxnSpPr>
          <p:nvPr/>
        </p:nvCxnSpPr>
        <p:spPr>
          <a:xfrm flipV="1">
            <a:off x="3589713" y="2098965"/>
            <a:ext cx="4389120" cy="1142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2C5FEE5-778E-4339-8628-32D9BCF2BADC}"/>
              </a:ext>
            </a:extLst>
          </p:cNvPr>
          <p:cNvSpPr/>
          <p:nvPr/>
        </p:nvSpPr>
        <p:spPr>
          <a:xfrm>
            <a:off x="7105997" y="3241963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EXCEL</a:t>
            </a:r>
            <a:r>
              <a:rPr lang="zh-CN" altLang="en-US" sz="1400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D6D2D6-B91F-4F24-A18E-6B86A1A75AE6}"/>
              </a:ext>
            </a:extLst>
          </p:cNvPr>
          <p:cNvSpPr/>
          <p:nvPr/>
        </p:nvSpPr>
        <p:spPr>
          <a:xfrm>
            <a:off x="8951422" y="3241963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数据获取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D90B23-E042-4655-979D-D3D7EA0741A4}"/>
              </a:ext>
            </a:extLst>
          </p:cNvPr>
          <p:cNvSpPr/>
          <p:nvPr/>
        </p:nvSpPr>
        <p:spPr>
          <a:xfrm>
            <a:off x="7978833" y="4688378"/>
            <a:ext cx="1454727" cy="60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77EA905-F0B0-4934-9A22-D804CCD555A0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 flipH="1">
            <a:off x="7833361" y="2402379"/>
            <a:ext cx="872836" cy="8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0D968E8-4C87-4864-90E0-750756D8E0DE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560724" y="3545378"/>
            <a:ext cx="39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4F5716-E7D4-44D9-90E2-FE6ECEFFC5C8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8706197" y="3848792"/>
            <a:ext cx="972589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22B52FE-6DEC-41DA-BE9B-9BB895F0F75F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H="1" flipV="1">
            <a:off x="7833361" y="3848792"/>
            <a:ext cx="872836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78B462-FBFE-4269-A746-BE575E8878DD}"/>
              </a:ext>
            </a:extLst>
          </p:cNvPr>
          <p:cNvSpPr txBox="1"/>
          <p:nvPr/>
        </p:nvSpPr>
        <p:spPr>
          <a:xfrm>
            <a:off x="695325" y="692150"/>
            <a:ext cx="305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API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：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method:GET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 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response:JSON</a:t>
            </a:r>
            <a:endParaRPr lang="zh-CN" altLang="en-US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FB4ECC-1AC9-41D0-B33C-A055C48D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0" y="1153815"/>
            <a:ext cx="7055684" cy="52148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036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78B462-FBFE-4269-A746-BE575E8878DD}"/>
              </a:ext>
            </a:extLst>
          </p:cNvPr>
          <p:cNvSpPr txBox="1"/>
          <p:nvPr/>
        </p:nvSpPr>
        <p:spPr>
          <a:xfrm>
            <a:off x="695325" y="692150"/>
            <a:ext cx="3311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HTML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：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method:GET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 </a:t>
            </a:r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response:HTML</a:t>
            </a:r>
            <a:endParaRPr lang="zh-CN" altLang="en-US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1D1E1-3267-481F-9323-ECBBEDEF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53815"/>
            <a:ext cx="6928957" cy="54663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01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数据源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78B462-FBFE-4269-A746-BE575E8878DD}"/>
              </a:ext>
            </a:extLst>
          </p:cNvPr>
          <p:cNvSpPr txBox="1"/>
          <p:nvPr/>
        </p:nvSpPr>
        <p:spPr>
          <a:xfrm>
            <a:off x="695325" y="692150"/>
            <a:ext cx="573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隐藏式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HTML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：只能在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APP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看到的数据，使用</a:t>
            </a:r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fiddler</a:t>
            </a:r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和手机模拟器抓包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E9D3E-3F28-43B7-980F-2E200DC7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30" y="1064029"/>
            <a:ext cx="3152092" cy="44914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4288FF-F0BB-4E9C-9E03-085FAE4B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6" y="1064030"/>
            <a:ext cx="3337333" cy="44914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89A29-45A5-400D-BBF5-9859E637E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1" y="1064028"/>
            <a:ext cx="4692777" cy="44914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51566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BFBFBF"/>
      </a:accent6>
      <a:hlink>
        <a:srgbClr val="BD374A"/>
      </a:hlink>
      <a:folHlink>
        <a:srgbClr val="BFBFB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F43361-364C-4D6C-98A7-B26A3F4AD2F4}" vid="{9F28EC77-849B-443C-87B9-3F523E9D7D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1273</TotalTime>
  <Words>509</Words>
  <Application>Microsoft Office PowerPoint</Application>
  <PresentationFormat>宽屏</PresentationFormat>
  <Paragraphs>182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微软雅黑</vt:lpstr>
      <vt:lpstr>造字工房力黑（非商用）常规体</vt:lpstr>
      <vt:lpstr>Arial</vt:lpstr>
      <vt:lpstr>Impact</vt:lpstr>
      <vt:lpstr>自定义设计方案</vt:lpstr>
      <vt:lpstr>KTS结案报告-节目类项目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尹瑶</dc:creator>
  <cp:lastModifiedBy>Phoenix Miracle</cp:lastModifiedBy>
  <cp:revision>124</cp:revision>
  <dcterms:created xsi:type="dcterms:W3CDTF">2018-02-14T12:50:55Z</dcterms:created>
  <dcterms:modified xsi:type="dcterms:W3CDTF">2019-01-09T08:14:07Z</dcterms:modified>
</cp:coreProperties>
</file>