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1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2EA5-49BC-AF43-ACE9-FC3C8B371A2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31EA-48AE-4046-90AD-0AB7277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TFLE Event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0706" y="4316413"/>
            <a:ext cx="890588" cy="484188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Login</a:t>
            </a:r>
            <a:endParaRPr lang="en-US" dirty="0"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468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 err="1" smtClean="0"/>
              <a:t>first_name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825534" y="4222568"/>
            <a:ext cx="235131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See project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7687" y="4222568"/>
            <a:ext cx="235131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See project 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9840" y="4222568"/>
            <a:ext cx="235131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576" y="1477108"/>
            <a:ext cx="48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Home </a:t>
            </a:r>
            <a:r>
              <a:rPr lang="en-US" dirty="0" smtClean="0"/>
              <a:t>| </a:t>
            </a:r>
            <a:r>
              <a:rPr lang="en-US" dirty="0" smtClean="0">
                <a:hlinkClick r:id="rId4" action="ppaction://hlinksldjump"/>
              </a:rPr>
              <a:t>All Tasks</a:t>
            </a:r>
            <a:r>
              <a:rPr lang="en-US" dirty="0" smtClean="0"/>
              <a:t> | Templates | Profile | Logout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5534" y="2079465"/>
            <a:ext cx="809562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Notifications:</a:t>
            </a:r>
          </a:p>
          <a:p>
            <a:endParaRPr lang="en-US" dirty="0"/>
          </a:p>
          <a:p>
            <a:r>
              <a:rPr lang="en-US" dirty="0" smtClean="0"/>
              <a:t>Hey Event planners – RSVP for BBQ lunch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6521" y="3054755"/>
            <a:ext cx="399505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Tasks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Contact teacher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Draft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62364"/>
            <a:ext cx="9791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Explore event details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8586" y="3054755"/>
            <a:ext cx="235131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Contact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teacher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Secondary support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Nick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054754"/>
            <a:ext cx="23513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Milestones</a:t>
            </a:r>
            <a:endParaRPr lang="en-US" dirty="0"/>
          </a:p>
          <a:p>
            <a:r>
              <a:rPr lang="en-US" dirty="0" smtClean="0">
                <a:hlinkClick r:id="rId2" action="ppaction://hlinksldjump"/>
              </a:rPr>
              <a:t>Jan 2 – Finish this</a:t>
            </a:r>
            <a:endParaRPr lang="en-US" dirty="0" smtClean="0"/>
          </a:p>
          <a:p>
            <a:r>
              <a:rPr lang="en-US" dirty="0" smtClean="0"/>
              <a:t>Feb 2 – Do that</a:t>
            </a:r>
          </a:p>
          <a:p>
            <a:r>
              <a:rPr lang="en-US" dirty="0" smtClean="0"/>
              <a:t>Mar 3 – Do something</a:t>
            </a:r>
          </a:p>
          <a:p>
            <a:r>
              <a:rPr lang="en-US" dirty="0" smtClean="0"/>
              <a:t>Mar 31 – EVENT DAY</a:t>
            </a:r>
          </a:p>
          <a:p>
            <a:r>
              <a:rPr lang="en-US" dirty="0" smtClean="0"/>
              <a:t>Apr 3 – Thank you emails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6576" y="1477108"/>
            <a:ext cx="48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Home </a:t>
            </a:r>
            <a:r>
              <a:rPr lang="en-US" dirty="0" smtClean="0"/>
              <a:t>| </a:t>
            </a:r>
            <a:r>
              <a:rPr lang="en-US" dirty="0" smtClean="0">
                <a:hlinkClick r:id="rId4" action="ppaction://hlinksldjump"/>
              </a:rPr>
              <a:t>All Tasks</a:t>
            </a:r>
            <a:r>
              <a:rPr lang="en-US" dirty="0" smtClean="0"/>
              <a:t> | Templates | Profile |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62364"/>
            <a:ext cx="9791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Detail</a:t>
            </a:r>
          </a:p>
          <a:p>
            <a:r>
              <a:rPr lang="en-US" dirty="0" smtClean="0"/>
              <a:t>Milestone goal details                                                                                                                   Status: Finished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087412"/>
            <a:ext cx="715191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Comments &amp; Files</a:t>
            </a:r>
          </a:p>
          <a:p>
            <a:r>
              <a:rPr lang="en-US" dirty="0" smtClean="0"/>
              <a:t>Text box to write comments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Upload document (if milestone requires):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576" y="1477108"/>
            <a:ext cx="48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 </a:t>
            </a:r>
            <a:r>
              <a:rPr lang="en-US" dirty="0" smtClean="0"/>
              <a:t>| </a:t>
            </a:r>
            <a:r>
              <a:rPr lang="en-US" dirty="0" smtClean="0">
                <a:hlinkClick r:id="rId3" action="ppaction://hlinksldjump"/>
              </a:rPr>
              <a:t>All Tasks</a:t>
            </a:r>
            <a:r>
              <a:rPr lang="en-US" dirty="0" smtClean="0"/>
              <a:t> | Templates | Profile |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&amp; Milestones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4006"/>
            <a:ext cx="51435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Milestones</a:t>
            </a:r>
          </a:p>
          <a:p>
            <a:r>
              <a:rPr lang="en-US" dirty="0" smtClean="0"/>
              <a:t>Feb 2 (Explore Event) – Do this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0300" y="2064006"/>
            <a:ext cx="51435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Tasks</a:t>
            </a:r>
          </a:p>
          <a:p>
            <a:r>
              <a:rPr lang="en-US" dirty="0" smtClean="0"/>
              <a:t>Feb 2 (Explore Event) – Due date is optional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6576" y="1477108"/>
            <a:ext cx="48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Home </a:t>
            </a:r>
            <a:r>
              <a:rPr lang="en-US" dirty="0" smtClean="0"/>
              <a:t>| </a:t>
            </a:r>
            <a:r>
              <a:rPr lang="en-US" dirty="0" smtClean="0">
                <a:hlinkClick r:id="rId3" action="ppaction://hlinksldjump"/>
              </a:rPr>
              <a:t>All Tasks</a:t>
            </a:r>
            <a:r>
              <a:rPr lang="en-US" dirty="0" smtClean="0"/>
              <a:t> | Templates | Profile |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157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TFLE Event Planner</vt:lpstr>
      <vt:lpstr>Welcome first_name</vt:lpstr>
      <vt:lpstr>Project Summary</vt:lpstr>
      <vt:lpstr>Milestone</vt:lpstr>
      <vt:lpstr>Tasks &amp; Milestones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TFLE Event Planner</dc:title>
  <dc:creator>Nicholas Jian-Shein Yee</dc:creator>
  <cp:lastModifiedBy>Nicholas Jian-Shein Yee</cp:lastModifiedBy>
  <cp:revision>10</cp:revision>
  <dcterms:created xsi:type="dcterms:W3CDTF">2016-02-07T16:07:26Z</dcterms:created>
  <dcterms:modified xsi:type="dcterms:W3CDTF">2016-02-07T17:24:21Z</dcterms:modified>
</cp:coreProperties>
</file>