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>
      <p:cViewPr varScale="1">
        <p:scale>
          <a:sx n="100" d="100"/>
          <a:sy n="100" d="100"/>
        </p:scale>
        <p:origin x="132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05800" cy="35052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7000" b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NutriFilt</a:t>
            </a:r>
            <a:r>
              <a:rPr lang="en-US" sz="7000" smtClean="0"/>
              <a:t/>
            </a:r>
            <a:br>
              <a:rPr lang="en-US" sz="7000" smtClean="0"/>
            </a:br>
            <a:r>
              <a:rPr lang="en-US" sz="2000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(Affordably </a:t>
            </a:r>
            <a:r>
              <a:rPr lang="en-US" sz="20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Healthy Meal </a:t>
            </a:r>
            <a:r>
              <a:rPr lang="en-US" sz="20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0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 Generator) </a:t>
            </a:r>
            <a:endParaRPr lang="en-US" sz="7000" dirty="0"/>
          </a:p>
        </p:txBody>
      </p:sp>
      <p:sp>
        <p:nvSpPr>
          <p:cNvPr id="3" name="TextBox 2"/>
          <p:cNvSpPr txBox="1"/>
          <p:nvPr/>
        </p:nvSpPr>
        <p:spPr>
          <a:xfrm>
            <a:off x="6477000" y="5040868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Nick Yee</a:t>
            </a:r>
          </a:p>
          <a:p>
            <a:r>
              <a:rPr lang="en-US" b="1" dirty="0" err="1" smtClean="0"/>
              <a:t>Hatim</a:t>
            </a:r>
            <a:r>
              <a:rPr lang="en-US" b="1" dirty="0" smtClean="0"/>
              <a:t> </a:t>
            </a:r>
            <a:r>
              <a:rPr lang="en-US" b="1" dirty="0" err="1" smtClean="0"/>
              <a:t>Hakimjee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62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31" y="3886200"/>
            <a:ext cx="7045569" cy="990600"/>
          </a:xfrm>
        </p:spPr>
        <p:txBody>
          <a:bodyPr/>
          <a:lstStyle/>
          <a:p>
            <a:pPr marL="0" indent="0" algn="l">
              <a:buNone/>
            </a:pPr>
            <a:r>
              <a:rPr lang="en-US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Healthy eating should </a:t>
            </a:r>
            <a:r>
              <a:rPr lang="en-US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 </a:t>
            </a:r>
            <a:r>
              <a:rPr lang="en-US" sz="70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affordable</a:t>
            </a:r>
            <a:endParaRPr lang="en-US" sz="7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9231" y="1295400"/>
            <a:ext cx="7807569" cy="14478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Eating healthy should be </a:t>
            </a:r>
            <a:r>
              <a:rPr lang="en-US" sz="70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</a:t>
            </a:r>
            <a:endParaRPr lang="en-US" sz="7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12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6512511" cy="914400"/>
          </a:xfrm>
        </p:spPr>
        <p:txBody>
          <a:bodyPr/>
          <a:lstStyle/>
          <a:p>
            <a:pPr marL="0" indent="0" algn="l">
              <a:buNone/>
            </a:pPr>
            <a:r>
              <a:rPr lang="en-US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8229600" cy="4419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Choice of </a:t>
            </a:r>
            <a:r>
              <a:rPr lang="en-US" sz="2000" dirty="0" smtClean="0"/>
              <a:t>framework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Python – very common in scientific community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Django – One of the most popular Python frameworks</a:t>
            </a:r>
            <a:endParaRPr lang="en-US" dirty="0"/>
          </a:p>
          <a:p>
            <a:pPr marL="4572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Algorithm </a:t>
            </a:r>
            <a:r>
              <a:rPr lang="en-US" sz="2000" dirty="0" smtClean="0"/>
              <a:t>to optimize search/loading </a:t>
            </a:r>
            <a:r>
              <a:rPr lang="en-US" sz="2000" dirty="0" smtClean="0"/>
              <a:t>time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/>
              <a:t>Simulated Annealing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411415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2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61585" cy="45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6512511" cy="914400"/>
          </a:xfrm>
        </p:spPr>
        <p:txBody>
          <a:bodyPr/>
          <a:lstStyle/>
          <a:p>
            <a:pPr marL="0" indent="0" algn="l">
              <a:buNone/>
            </a:pPr>
            <a:r>
              <a:rPr lang="en-US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ERD</a:t>
            </a:r>
            <a:endParaRPr 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732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6512511" cy="9144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Feature Rich Design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8229600" cy="44196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Regular Search (for users who know their requirements)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Restrictive diet (vegan, allergies 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Basic fields and extra fields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Cost optimization level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Number of meals and meal type setting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Smart Search (for users who are not fully sure of their </a:t>
            </a:r>
            <a:r>
              <a:rPr lang="en-US" sz="2000" dirty="0" err="1" smtClean="0"/>
              <a:t>reqs</a:t>
            </a:r>
            <a:r>
              <a:rPr lang="en-US" sz="2000" dirty="0" smtClean="0"/>
              <a:t>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Age, Gender, Weight, Height -&gt; Mifflin St Jeor eqn.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Optimize for maintenance, weight loss, body building</a:t>
            </a:r>
          </a:p>
          <a:p>
            <a:pPr lvl="0">
              <a:buClr>
                <a:srgbClr val="F14124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Results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Recipes matching specs within 20% (comparison provided)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Grocery list and total cost / serving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Nutrition tables for each recipe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Results for daily and weekly plans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Print option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Display correct quantity/amount of ingredients</a:t>
            </a:r>
            <a:endParaRPr lang="en-US" dirty="0"/>
          </a:p>
          <a:p>
            <a:pPr lvl="0">
              <a:buClr>
                <a:srgbClr val="F14124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Bonus – Game 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 (help with loading time,  more front-end challenge)</a:t>
            </a:r>
            <a:endParaRPr lang="en-US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F14124">
                  <a:lumMod val="75000"/>
                </a:srgbClr>
              </a:buClr>
              <a:buFont typeface="Wingdings" panose="05000000000000000000" pitchFamily="2" charset="2"/>
              <a:buChar char="v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365760" lvl="1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214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6512511" cy="9144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Conclusion / Bonuses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8229600" cy="4419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Integrate with API to include more stores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Include restaurants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Other frameworks/libraries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Email feature – easy to implement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Optimize by cooking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Integrate with API </a:t>
            </a:r>
            <a:r>
              <a:rPr lang="en-US" sz="2000" dirty="0" err="1" smtClean="0"/>
              <a:t>e.g</a:t>
            </a:r>
            <a:r>
              <a:rPr lang="en-US" sz="2000" dirty="0" smtClean="0"/>
              <a:t>  Google maps to optimize for distance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Authentication to allow users to better manage their plans</a:t>
            </a:r>
          </a:p>
        </p:txBody>
      </p:sp>
    </p:spTree>
    <p:extLst>
      <p:ext uri="{BB962C8B-B14F-4D97-AF65-F5344CB8AC3E}">
        <p14:creationId xmlns:p14="http://schemas.microsoft.com/office/powerpoint/2010/main" val="67185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199</TotalTime>
  <Words>207</Words>
  <Application>Microsoft Macintosh PowerPoint</Application>
  <PresentationFormat>On-screen Show (4:3)</PresentationFormat>
  <Paragraphs>43</Paragraphs>
  <Slides>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Georgia</vt:lpstr>
      <vt:lpstr>Trebuchet MS</vt:lpstr>
      <vt:lpstr>Wingdings</vt:lpstr>
      <vt:lpstr>Slipstream</vt:lpstr>
      <vt:lpstr>NutriFilt (Affordably Healthy Meal Plan Generator) </vt:lpstr>
      <vt:lpstr>Healthy eating should be affordable</vt:lpstr>
      <vt:lpstr>Design</vt:lpstr>
      <vt:lpstr>ERD</vt:lpstr>
      <vt:lpstr>Feature Rich Design</vt:lpstr>
      <vt:lpstr>Conclusion / Bonuses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REVIEWS!</dc:title>
  <dc:creator>hatim hakimjee</dc:creator>
  <cp:lastModifiedBy>Nicholas Jian-Shein Yee</cp:lastModifiedBy>
  <cp:revision>33</cp:revision>
  <dcterms:created xsi:type="dcterms:W3CDTF">2006-08-16T00:00:00Z</dcterms:created>
  <dcterms:modified xsi:type="dcterms:W3CDTF">2016-03-02T20:02:41Z</dcterms:modified>
</cp:coreProperties>
</file>