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64" r:id="rId4"/>
    <p:sldId id="262" r:id="rId5"/>
    <p:sldId id="261" r:id="rId6"/>
    <p:sldId id="258" r:id="rId7"/>
    <p:sldId id="259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8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D2D7-9E77-469F-AC46-B88974A5F16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4463-69F6-48F3-8D5D-BA0E1F63B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D2D7-9E77-469F-AC46-B88974A5F16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4463-69F6-48F3-8D5D-BA0E1F63B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D2D7-9E77-469F-AC46-B88974A5F16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4463-69F6-48F3-8D5D-BA0E1F63B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139" y="2129571"/>
            <a:ext cx="10361724" cy="14704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173" y="3885786"/>
            <a:ext cx="8535665" cy="1752043"/>
          </a:xfrm>
        </p:spPr>
        <p:txBody>
          <a:bodyPr/>
          <a:lstStyle>
            <a:lvl1pPr marL="0" indent="0" algn="ctr">
              <a:buNone/>
              <a:defRPr/>
            </a:lvl1pPr>
            <a:lvl2pPr marL="583833" indent="0" algn="ctr">
              <a:buNone/>
              <a:defRPr/>
            </a:lvl2pPr>
            <a:lvl3pPr marL="1167667" indent="0" algn="ctr">
              <a:buNone/>
              <a:defRPr/>
            </a:lvl3pPr>
            <a:lvl4pPr marL="1751498" indent="0" algn="ctr">
              <a:buNone/>
              <a:defRPr/>
            </a:lvl4pPr>
            <a:lvl5pPr marL="2335332" indent="0" algn="ctr">
              <a:buNone/>
              <a:defRPr/>
            </a:lvl5pPr>
            <a:lvl6pPr marL="2919165" indent="0" algn="ctr">
              <a:buNone/>
              <a:defRPr/>
            </a:lvl6pPr>
            <a:lvl7pPr marL="3502998" indent="0" algn="ctr">
              <a:buNone/>
              <a:defRPr/>
            </a:lvl7pPr>
            <a:lvl8pPr marL="4086830" indent="0" algn="ctr">
              <a:buNone/>
              <a:defRPr/>
            </a:lvl8pPr>
            <a:lvl9pPr marL="4670666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BC272-3C00-43C9-B926-3F3B93E1BD7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2015/12/23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070A4-40BC-453E-AF28-5E1A79E844C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31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03712-92E0-4451-9CF2-E3AAC413E90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2015/12/23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7A78E-2C2D-41AB-8578-784F34562B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1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39" y="4407229"/>
            <a:ext cx="10361724" cy="136200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39" y="2907559"/>
            <a:ext cx="10361724" cy="1499666"/>
          </a:xfrm>
        </p:spPr>
        <p:txBody>
          <a:bodyPr anchor="b"/>
          <a:lstStyle>
            <a:lvl1pPr marL="0" indent="0">
              <a:buNone/>
              <a:defRPr sz="2600"/>
            </a:lvl1pPr>
            <a:lvl2pPr marL="583833" indent="0">
              <a:buNone/>
              <a:defRPr sz="2300"/>
            </a:lvl2pPr>
            <a:lvl3pPr marL="1167667" indent="0">
              <a:buNone/>
              <a:defRPr sz="2100"/>
            </a:lvl3pPr>
            <a:lvl4pPr marL="1751498" indent="0">
              <a:buNone/>
              <a:defRPr sz="1800"/>
            </a:lvl4pPr>
            <a:lvl5pPr marL="2335332" indent="0">
              <a:buNone/>
              <a:defRPr sz="1800"/>
            </a:lvl5pPr>
            <a:lvl6pPr marL="2919165" indent="0">
              <a:buNone/>
              <a:defRPr sz="1800"/>
            </a:lvl6pPr>
            <a:lvl7pPr marL="3502998" indent="0">
              <a:buNone/>
              <a:defRPr sz="1800"/>
            </a:lvl7pPr>
            <a:lvl8pPr marL="4086830" indent="0">
              <a:buNone/>
              <a:defRPr sz="1800"/>
            </a:lvl8pPr>
            <a:lvl9pPr marL="4670666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0AFE2-19A0-4DFF-B1AC-C0647A74427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2015/12/23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3EA51-0064-43AF-9143-1750F9C9064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02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92" y="1599788"/>
            <a:ext cx="5385397" cy="4526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216" y="1599788"/>
            <a:ext cx="5385397" cy="4526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AFAFE-EED2-4BF6-9BB6-897E5E3769C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2015/12/23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7D2B8-0D76-4A98-8E88-F76F7E479C9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8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94" y="1535129"/>
            <a:ext cx="5387505" cy="64033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3833" indent="0">
              <a:buNone/>
              <a:defRPr sz="2600" b="1"/>
            </a:lvl2pPr>
            <a:lvl3pPr marL="1167667" indent="0">
              <a:buNone/>
              <a:defRPr sz="2300" b="1"/>
            </a:lvl3pPr>
            <a:lvl4pPr marL="1751498" indent="0">
              <a:buNone/>
              <a:defRPr sz="2100" b="1"/>
            </a:lvl4pPr>
            <a:lvl5pPr marL="2335332" indent="0">
              <a:buNone/>
              <a:defRPr sz="2100" b="1"/>
            </a:lvl5pPr>
            <a:lvl6pPr marL="2919165" indent="0">
              <a:buNone/>
              <a:defRPr sz="2100" b="1"/>
            </a:lvl6pPr>
            <a:lvl7pPr marL="3502998" indent="0">
              <a:buNone/>
              <a:defRPr sz="2100" b="1"/>
            </a:lvl7pPr>
            <a:lvl8pPr marL="4086830" indent="0">
              <a:buNone/>
              <a:defRPr sz="2100" b="1"/>
            </a:lvl8pPr>
            <a:lvl9pPr marL="4670666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94" y="2175460"/>
            <a:ext cx="5387505" cy="395044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002" y="1535129"/>
            <a:ext cx="5389615" cy="64033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3833" indent="0">
              <a:buNone/>
              <a:defRPr sz="2600" b="1"/>
            </a:lvl2pPr>
            <a:lvl3pPr marL="1167667" indent="0">
              <a:buNone/>
              <a:defRPr sz="2300" b="1"/>
            </a:lvl3pPr>
            <a:lvl4pPr marL="1751498" indent="0">
              <a:buNone/>
              <a:defRPr sz="2100" b="1"/>
            </a:lvl4pPr>
            <a:lvl5pPr marL="2335332" indent="0">
              <a:buNone/>
              <a:defRPr sz="2100" b="1"/>
            </a:lvl5pPr>
            <a:lvl6pPr marL="2919165" indent="0">
              <a:buNone/>
              <a:defRPr sz="2100" b="1"/>
            </a:lvl6pPr>
            <a:lvl7pPr marL="3502998" indent="0">
              <a:buNone/>
              <a:defRPr sz="2100" b="1"/>
            </a:lvl7pPr>
            <a:lvl8pPr marL="4086830" indent="0">
              <a:buNone/>
              <a:defRPr sz="2100" b="1"/>
            </a:lvl8pPr>
            <a:lvl9pPr marL="4670666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002" y="2175460"/>
            <a:ext cx="5389615" cy="395044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09E5C-FC88-4C01-85FF-5AFC3BADB98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2015/12/23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AE5AB-9D95-4E46-9F51-7283AB1533E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94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6991E-6262-48D7-B4E7-A0490C08792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2015/12/23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E99FF-EEBF-43C0-8BB4-DF2510907C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47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3D436-30A6-4A0D-8575-E4A354A434D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2015/12/23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D3774-4DE0-4312-B663-8A2DF02C023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33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92" y="273239"/>
            <a:ext cx="4010581" cy="1161772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576" y="273237"/>
            <a:ext cx="6815037" cy="585266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92" y="1435009"/>
            <a:ext cx="4010581" cy="4690889"/>
          </a:xfrm>
        </p:spPr>
        <p:txBody>
          <a:bodyPr/>
          <a:lstStyle>
            <a:lvl1pPr marL="0" indent="0">
              <a:buNone/>
              <a:defRPr sz="1800"/>
            </a:lvl1pPr>
            <a:lvl2pPr marL="583833" indent="0">
              <a:buNone/>
              <a:defRPr sz="1500"/>
            </a:lvl2pPr>
            <a:lvl3pPr marL="1167667" indent="0">
              <a:buNone/>
              <a:defRPr sz="1300"/>
            </a:lvl3pPr>
            <a:lvl4pPr marL="1751498" indent="0">
              <a:buNone/>
              <a:defRPr sz="1200"/>
            </a:lvl4pPr>
            <a:lvl5pPr marL="2335332" indent="0">
              <a:buNone/>
              <a:defRPr sz="1200"/>
            </a:lvl5pPr>
            <a:lvl6pPr marL="2919165" indent="0">
              <a:buNone/>
              <a:defRPr sz="1200"/>
            </a:lvl6pPr>
            <a:lvl7pPr marL="3502998" indent="0">
              <a:buNone/>
              <a:defRPr sz="1200"/>
            </a:lvl7pPr>
            <a:lvl8pPr marL="4086830" indent="0">
              <a:buNone/>
              <a:defRPr sz="1200"/>
            </a:lvl8pPr>
            <a:lvl9pPr marL="467066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5E9F1-71C8-444E-87D1-AFDA837804C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2015/12/23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6C639-71A3-4021-B98B-5CBCA3F336B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4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D2D7-9E77-469F-AC46-B88974A5F16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4463-69F6-48F3-8D5D-BA0E1F63B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065" y="4801435"/>
            <a:ext cx="7316887" cy="56524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065" y="613215"/>
            <a:ext cx="7316887" cy="4115218"/>
          </a:xfrm>
        </p:spPr>
        <p:txBody>
          <a:bodyPr/>
          <a:lstStyle>
            <a:lvl1pPr marL="0" indent="0">
              <a:buNone/>
              <a:defRPr sz="4100"/>
            </a:lvl1pPr>
            <a:lvl2pPr marL="583833" indent="0">
              <a:buNone/>
              <a:defRPr sz="3600"/>
            </a:lvl2pPr>
            <a:lvl3pPr marL="1167667" indent="0">
              <a:buNone/>
              <a:defRPr sz="3100"/>
            </a:lvl3pPr>
            <a:lvl4pPr marL="1751498" indent="0">
              <a:buNone/>
              <a:defRPr sz="2600"/>
            </a:lvl4pPr>
            <a:lvl5pPr marL="2335332" indent="0">
              <a:buNone/>
              <a:defRPr sz="2600"/>
            </a:lvl5pPr>
            <a:lvl6pPr marL="2919165" indent="0">
              <a:buNone/>
              <a:defRPr sz="2600"/>
            </a:lvl6pPr>
            <a:lvl7pPr marL="3502998" indent="0">
              <a:buNone/>
              <a:defRPr sz="2600"/>
            </a:lvl7pPr>
            <a:lvl8pPr marL="4086830" indent="0">
              <a:buNone/>
              <a:defRPr sz="2600"/>
            </a:lvl8pPr>
            <a:lvl9pPr marL="4670666" indent="0">
              <a:buNone/>
              <a:defRPr sz="26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065" y="5366679"/>
            <a:ext cx="7316887" cy="805106"/>
          </a:xfrm>
        </p:spPr>
        <p:txBody>
          <a:bodyPr/>
          <a:lstStyle>
            <a:lvl1pPr marL="0" indent="0">
              <a:buNone/>
              <a:defRPr sz="1800"/>
            </a:lvl1pPr>
            <a:lvl2pPr marL="583833" indent="0">
              <a:buNone/>
              <a:defRPr sz="1500"/>
            </a:lvl2pPr>
            <a:lvl3pPr marL="1167667" indent="0">
              <a:buNone/>
              <a:defRPr sz="1300"/>
            </a:lvl3pPr>
            <a:lvl4pPr marL="1751498" indent="0">
              <a:buNone/>
              <a:defRPr sz="1200"/>
            </a:lvl4pPr>
            <a:lvl5pPr marL="2335332" indent="0">
              <a:buNone/>
              <a:defRPr sz="1200"/>
            </a:lvl5pPr>
            <a:lvl6pPr marL="2919165" indent="0">
              <a:buNone/>
              <a:defRPr sz="1200"/>
            </a:lvl6pPr>
            <a:lvl7pPr marL="3502998" indent="0">
              <a:buNone/>
              <a:defRPr sz="1200"/>
            </a:lvl7pPr>
            <a:lvl8pPr marL="4086830" indent="0">
              <a:buNone/>
              <a:defRPr sz="1200"/>
            </a:lvl8pPr>
            <a:lvl9pPr marL="467066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54FC7-D19A-4D4B-BAEA-7292D315351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2015/12/23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516C3-1382-4A4E-B790-54777149A49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76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1DDA-24F4-46D2-ADAF-D59BCAFFC2BE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2015/12/23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959A3-A67A-4575-8433-C79E7940FA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67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305" y="275321"/>
            <a:ext cx="2743307" cy="58505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94" y="275321"/>
            <a:ext cx="8027489" cy="58505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C80DD-196D-4AF3-9A47-14916065CDDE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2015/12/23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DA390-8097-4809-B454-8D9CBAEA56A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10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585D-D167-4C89-8D08-AFEE3D9467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C358-18AA-41B7-8350-D28130093E3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8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585D-D167-4C89-8D08-AFEE3D9467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C358-18AA-41B7-8350-D28130093E3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12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1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26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5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6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7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9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90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585D-D167-4C89-8D08-AFEE3D9467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C358-18AA-41B7-8350-D28130093E3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65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3500"/>
            <a:ext cx="5384800" cy="37719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37719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585D-D167-4C89-8D08-AFEE3D9467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C358-18AA-41B7-8350-D28130093E3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2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6"/>
            <a:ext cx="5389033" cy="63976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585D-D167-4C89-8D08-AFEE3D9467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C358-18AA-41B7-8350-D28130093E3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505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585D-D167-4C89-8D08-AFEE3D9467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C358-18AA-41B7-8350-D28130093E3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39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585D-D167-4C89-8D08-AFEE3D9467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C358-18AA-41B7-8350-D28130093E3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7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10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2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32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4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5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6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7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88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D2D7-9E77-469F-AC46-B88974A5F16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4463-69F6-48F3-8D5D-BA0E1F63B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435103"/>
            <a:ext cx="4011084" cy="4691063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585D-D167-4C89-8D08-AFEE3D9467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C358-18AA-41B7-8350-D28130093E3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73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100"/>
            </a:lvl1pPr>
            <a:lvl2pPr marL="586130" indent="0">
              <a:buNone/>
              <a:defRPr sz="3600"/>
            </a:lvl2pPr>
            <a:lvl3pPr marL="1172261" indent="0">
              <a:buNone/>
              <a:defRPr sz="3100"/>
            </a:lvl3pPr>
            <a:lvl4pPr marL="1758391" indent="0">
              <a:buNone/>
              <a:defRPr sz="2600"/>
            </a:lvl4pPr>
            <a:lvl5pPr marL="2344522" indent="0">
              <a:buNone/>
              <a:defRPr sz="2600"/>
            </a:lvl5pPr>
            <a:lvl6pPr marL="2930652" indent="0">
              <a:buNone/>
              <a:defRPr sz="2600"/>
            </a:lvl6pPr>
            <a:lvl7pPr marL="3516782" indent="0">
              <a:buNone/>
              <a:defRPr sz="2600"/>
            </a:lvl7pPr>
            <a:lvl8pPr marL="4102913" indent="0">
              <a:buNone/>
              <a:defRPr sz="2600"/>
            </a:lvl8pPr>
            <a:lvl9pPr marL="4689043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585D-D167-4C89-8D08-AFEE3D9467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C358-18AA-41B7-8350-D28130093E3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82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585D-D167-4C89-8D08-AFEE3D9467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C358-18AA-41B7-8350-D28130093E3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323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585D-D167-4C89-8D08-AFEE3D9467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C358-18AA-41B7-8350-D28130093E3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1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3500"/>
            <a:ext cx="5384800" cy="37719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37719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D2D7-9E77-469F-AC46-B88974A5F16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4463-69F6-48F3-8D5D-BA0E1F63B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06" indent="0">
              <a:buNone/>
              <a:defRPr sz="2600" b="1"/>
            </a:lvl2pPr>
            <a:lvl3pPr marL="1172215" indent="0">
              <a:buNone/>
              <a:defRPr sz="2300" b="1"/>
            </a:lvl3pPr>
            <a:lvl4pPr marL="1758321" indent="0">
              <a:buNone/>
              <a:defRPr sz="2100" b="1"/>
            </a:lvl4pPr>
            <a:lvl5pPr marL="2344428" indent="0">
              <a:buNone/>
              <a:defRPr sz="2100" b="1"/>
            </a:lvl5pPr>
            <a:lvl6pPr marL="2930535" indent="0">
              <a:buNone/>
              <a:defRPr sz="2100" b="1"/>
            </a:lvl6pPr>
            <a:lvl7pPr marL="3516641" indent="0">
              <a:buNone/>
              <a:defRPr sz="2100" b="1"/>
            </a:lvl7pPr>
            <a:lvl8pPr marL="4102749" indent="0">
              <a:buNone/>
              <a:defRPr sz="2100" b="1"/>
            </a:lvl8pPr>
            <a:lvl9pPr marL="4688856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6"/>
            <a:ext cx="5389033" cy="639762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06" indent="0">
              <a:buNone/>
              <a:defRPr sz="2600" b="1"/>
            </a:lvl2pPr>
            <a:lvl3pPr marL="1172215" indent="0">
              <a:buNone/>
              <a:defRPr sz="2300" b="1"/>
            </a:lvl3pPr>
            <a:lvl4pPr marL="1758321" indent="0">
              <a:buNone/>
              <a:defRPr sz="2100" b="1"/>
            </a:lvl4pPr>
            <a:lvl5pPr marL="2344428" indent="0">
              <a:buNone/>
              <a:defRPr sz="2100" b="1"/>
            </a:lvl5pPr>
            <a:lvl6pPr marL="2930535" indent="0">
              <a:buNone/>
              <a:defRPr sz="2100" b="1"/>
            </a:lvl6pPr>
            <a:lvl7pPr marL="3516641" indent="0">
              <a:buNone/>
              <a:defRPr sz="2100" b="1"/>
            </a:lvl7pPr>
            <a:lvl8pPr marL="4102749" indent="0">
              <a:buNone/>
              <a:defRPr sz="2100" b="1"/>
            </a:lvl8pPr>
            <a:lvl9pPr marL="4688856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D2D7-9E77-469F-AC46-B88974A5F16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4463-69F6-48F3-8D5D-BA0E1F63B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D2D7-9E77-469F-AC46-B88974A5F16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4463-69F6-48F3-8D5D-BA0E1F63B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D2D7-9E77-469F-AC46-B88974A5F16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4463-69F6-48F3-8D5D-BA0E1F63B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00"/>
            </a:lvl1pPr>
            <a:lvl2pPr marL="586106" indent="0">
              <a:buNone/>
              <a:defRPr sz="1500"/>
            </a:lvl2pPr>
            <a:lvl3pPr marL="1172215" indent="0">
              <a:buNone/>
              <a:defRPr sz="1300"/>
            </a:lvl3pPr>
            <a:lvl4pPr marL="1758321" indent="0">
              <a:buNone/>
              <a:defRPr sz="1200"/>
            </a:lvl4pPr>
            <a:lvl5pPr marL="2344428" indent="0">
              <a:buNone/>
              <a:defRPr sz="1200"/>
            </a:lvl5pPr>
            <a:lvl6pPr marL="2930535" indent="0">
              <a:buNone/>
              <a:defRPr sz="1200"/>
            </a:lvl6pPr>
            <a:lvl7pPr marL="3516641" indent="0">
              <a:buNone/>
              <a:defRPr sz="1200"/>
            </a:lvl7pPr>
            <a:lvl8pPr marL="4102749" indent="0">
              <a:buNone/>
              <a:defRPr sz="1200"/>
            </a:lvl8pPr>
            <a:lvl9pPr marL="468885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D2D7-9E77-469F-AC46-B88974A5F16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4463-69F6-48F3-8D5D-BA0E1F63B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100"/>
            </a:lvl1pPr>
            <a:lvl2pPr marL="586106" indent="0">
              <a:buNone/>
              <a:defRPr sz="3600"/>
            </a:lvl2pPr>
            <a:lvl3pPr marL="1172215" indent="0">
              <a:buNone/>
              <a:defRPr sz="3100"/>
            </a:lvl3pPr>
            <a:lvl4pPr marL="1758321" indent="0">
              <a:buNone/>
              <a:defRPr sz="2600"/>
            </a:lvl4pPr>
            <a:lvl5pPr marL="2344428" indent="0">
              <a:buNone/>
              <a:defRPr sz="2600"/>
            </a:lvl5pPr>
            <a:lvl6pPr marL="2930535" indent="0">
              <a:buNone/>
              <a:defRPr sz="2600"/>
            </a:lvl6pPr>
            <a:lvl7pPr marL="3516641" indent="0">
              <a:buNone/>
              <a:defRPr sz="2600"/>
            </a:lvl7pPr>
            <a:lvl8pPr marL="4102749" indent="0">
              <a:buNone/>
              <a:defRPr sz="2600"/>
            </a:lvl8pPr>
            <a:lvl9pPr marL="4688856" indent="0">
              <a:buNone/>
              <a:defRPr sz="2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586106" indent="0">
              <a:buNone/>
              <a:defRPr sz="1500"/>
            </a:lvl2pPr>
            <a:lvl3pPr marL="1172215" indent="0">
              <a:buNone/>
              <a:defRPr sz="1300"/>
            </a:lvl3pPr>
            <a:lvl4pPr marL="1758321" indent="0">
              <a:buNone/>
              <a:defRPr sz="1200"/>
            </a:lvl4pPr>
            <a:lvl5pPr marL="2344428" indent="0">
              <a:buNone/>
              <a:defRPr sz="1200"/>
            </a:lvl5pPr>
            <a:lvl6pPr marL="2930535" indent="0">
              <a:buNone/>
              <a:defRPr sz="1200"/>
            </a:lvl6pPr>
            <a:lvl7pPr marL="3516641" indent="0">
              <a:buNone/>
              <a:defRPr sz="1200"/>
            </a:lvl7pPr>
            <a:lvl8pPr marL="4102749" indent="0">
              <a:buNone/>
              <a:defRPr sz="1200"/>
            </a:lvl8pPr>
            <a:lvl9pPr marL="468885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D2D7-9E77-469F-AC46-B88974A5F16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4463-69F6-48F3-8D5D-BA0E1F63B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17221" tIns="58610" rIns="117221" bIns="5861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117221" tIns="58610" rIns="117221" bIns="5861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117221" tIns="58610" rIns="117221" bIns="5861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D2D7-9E77-469F-AC46-B88974A5F161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117221" tIns="58610" rIns="117221" bIns="5861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117221" tIns="58610" rIns="117221" bIns="5861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E4463-69F6-48F3-8D5D-BA0E1F63B0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172215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80" indent="-439580" algn="l" defTabSz="1172215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423" indent="-366317" algn="l" defTabSz="1172215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267" indent="-293054" algn="l" defTabSz="1172215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374" indent="-293054" algn="l" defTabSz="117221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482" indent="-293054" algn="l" defTabSz="1172215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588" indent="-293054" algn="l" defTabSz="117221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695" indent="-293054" algn="l" defTabSz="117221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802" indent="-293054" algn="l" defTabSz="117221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1908" indent="-293054" algn="l" defTabSz="117221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22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06" algn="l" defTabSz="11722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15" algn="l" defTabSz="11722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21" algn="l" defTabSz="11722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428" algn="l" defTabSz="11722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535" algn="l" defTabSz="11722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641" algn="l" defTabSz="11722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749" algn="l" defTabSz="11722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856" algn="l" defTabSz="117221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392" y="275321"/>
            <a:ext cx="1097322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5061" tIns="52533" rIns="105061" bIns="525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392" y="1599787"/>
            <a:ext cx="10973221" cy="45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5061" tIns="52533" rIns="105061" bIns="52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394" y="6244787"/>
            <a:ext cx="2844519" cy="47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061" tIns="52533" rIns="105061" bIns="52533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5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5C3CC7-CD94-4C5F-A017-2C6D716C2FC5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2015/12/23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623" y="6244787"/>
            <a:ext cx="3860871" cy="47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061" tIns="52533" rIns="105061" bIns="52533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500"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092" y="6244787"/>
            <a:ext cx="2844520" cy="47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5061" tIns="52533" rIns="105061" bIns="525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5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3CDF67-87EF-4E33-B221-926AA23D2CAF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7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046075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6075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1046075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1046075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1046075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583856" algn="ctr" defTabSz="1046075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1167714" algn="ctr" defTabSz="1046075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751568" algn="ctr" defTabSz="1046075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2335426" algn="ctr" defTabSz="1046075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93293" indent="-393293" algn="l" defTabSz="1046075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49429" indent="-326393" algn="l" defTabSz="1046075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309623" indent="-263546" algn="l" defTabSz="1046075" rtl="0" eaLnBrk="1" fontAlgn="base" hangingPunct="1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</a:defRPr>
      </a:lvl3pPr>
      <a:lvl4pPr marL="1832660" indent="-263546" algn="l" defTabSz="1046075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355699" indent="-263546" algn="l" defTabSz="10460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5pPr>
      <a:lvl6pPr marL="2939554" indent="-263546" algn="l" defTabSz="10460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3523412" indent="-263546" algn="l" defTabSz="10460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4107268" indent="-263546" algn="l" defTabSz="10460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4691124" indent="-263546" algn="l" defTabSz="10460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6771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3856" algn="l" defTabSz="116771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7714" algn="l" defTabSz="116771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1568" algn="l" defTabSz="116771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5426" algn="l" defTabSz="116771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19282" algn="l" defTabSz="116771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03139" algn="l" defTabSz="116771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86993" algn="l" defTabSz="116771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70852" algn="l" defTabSz="116771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72261"/>
            <a:fld id="{55A0585D-D167-4C89-8D08-AFEE3D9467A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172261"/>
              <a:t>2015/12/23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72261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72261"/>
            <a:fld id="{D704C358-18AA-41B7-8350-D28130093E3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172261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172261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98" indent="-439598" algn="l" defTabSz="1172261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462" indent="-366332" algn="l" defTabSz="1172261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326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736" y="2157118"/>
            <a:ext cx="8700587" cy="1134027"/>
          </a:xfrm>
          <a:prstGeom prst="rect">
            <a:avLst/>
          </a:prstGeom>
          <a:noFill/>
        </p:spPr>
        <p:txBody>
          <a:bodyPr wrap="none" lIns="117221" tIns="58610" rIns="117221" bIns="58610" rtlCol="0">
            <a:spAutoFit/>
          </a:bodyPr>
          <a:lstStyle/>
          <a:p>
            <a:pPr defTabSz="1172215"/>
            <a:r>
              <a:rPr lang="zh-CN" altLang="en-US" sz="6600" dirty="0" smtClean="0">
                <a:solidFill>
                  <a:srgbClr val="4F81BD">
                    <a:lumMod val="40000"/>
                    <a:lumOff val="60000"/>
                  </a:srgbClr>
                </a:solidFill>
                <a:latin typeface="华文楷体" pitchFamily="2" charset="-122"/>
                <a:ea typeface="华文楷体" pitchFamily="2" charset="-122"/>
              </a:rPr>
              <a:t>快递物流系统项目展示</a:t>
            </a:r>
            <a:endParaRPr lang="zh-CN" altLang="en-US" sz="6600" dirty="0">
              <a:solidFill>
                <a:srgbClr val="4F81BD">
                  <a:lumMod val="40000"/>
                  <a:lumOff val="60000"/>
                </a:srgb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2681" y="3351804"/>
            <a:ext cx="1940596" cy="672363"/>
          </a:xfrm>
          <a:prstGeom prst="rect">
            <a:avLst/>
          </a:prstGeom>
          <a:noFill/>
        </p:spPr>
        <p:txBody>
          <a:bodyPr wrap="none" lIns="117221" tIns="58610" rIns="117221" bIns="58610" rtlCol="0">
            <a:spAutoFit/>
          </a:bodyPr>
          <a:lstStyle/>
          <a:p>
            <a:pPr defTabSz="1172215"/>
            <a:r>
              <a:rPr lang="en-US" altLang="zh-CN" sz="360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</a:rPr>
              <a:t>Team42</a:t>
            </a:r>
            <a:endParaRPr lang="zh-CN" altLang="en-US" sz="3600" dirty="0">
              <a:solidFill>
                <a:srgbClr val="1F497D">
                  <a:lumMod val="60000"/>
                  <a:lumOff val="4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88555" y="6453336"/>
            <a:ext cx="882608" cy="256864"/>
          </a:xfrm>
          <a:prstGeom prst="rect">
            <a:avLst/>
          </a:prstGeom>
        </p:spPr>
        <p:txBody>
          <a:bodyPr wrap="square" lIns="117221" tIns="58610" rIns="117221" bIns="58610">
            <a:spAutoFit/>
          </a:bodyPr>
          <a:lstStyle/>
          <a:p>
            <a:pPr defTabSz="1172215"/>
            <a:r>
              <a:rPr lang="en-US" altLang="zh-CN" sz="100" dirty="0">
                <a:solidFill>
                  <a:srgbClr val="002060"/>
                </a:solidFill>
              </a:rPr>
              <a:t>PPT</a:t>
            </a:r>
            <a:r>
              <a:rPr lang="zh-CN" altLang="en-US" sz="100" dirty="0">
                <a:solidFill>
                  <a:srgbClr val="002060"/>
                </a:solidFill>
              </a:rPr>
              <a:t>模板下载：</a:t>
            </a:r>
            <a:r>
              <a:rPr lang="en-US" altLang="zh-CN" sz="100" dirty="0">
                <a:solidFill>
                  <a:srgbClr val="002060"/>
                </a:solidFill>
              </a:rPr>
              <a:t>www.1ppt.com/moban/     </a:t>
            </a:r>
            <a:r>
              <a:rPr lang="zh-CN" altLang="en-US" sz="100" dirty="0">
                <a:solidFill>
                  <a:srgbClr val="002060"/>
                </a:solidFill>
              </a:rPr>
              <a:t>行业</a:t>
            </a:r>
            <a:r>
              <a:rPr lang="en-US" altLang="zh-CN" sz="100" dirty="0">
                <a:solidFill>
                  <a:srgbClr val="002060"/>
                </a:solidFill>
              </a:rPr>
              <a:t>PPT</a:t>
            </a:r>
            <a:r>
              <a:rPr lang="zh-CN" altLang="en-US" sz="100" dirty="0">
                <a:solidFill>
                  <a:srgbClr val="002060"/>
                </a:solidFill>
              </a:rPr>
              <a:t>模板：</a:t>
            </a:r>
            <a:r>
              <a:rPr lang="en-US" altLang="zh-CN" sz="100" dirty="0">
                <a:solidFill>
                  <a:srgbClr val="002060"/>
                </a:solidFill>
              </a:rPr>
              <a:t>www.1ppt.com/hangye/ </a:t>
            </a:r>
          </a:p>
          <a:p>
            <a:pPr defTabSz="1172215"/>
            <a:r>
              <a:rPr lang="zh-CN" altLang="en-US" sz="100" dirty="0">
                <a:solidFill>
                  <a:srgbClr val="002060"/>
                </a:solidFill>
              </a:rPr>
              <a:t>节日</a:t>
            </a:r>
            <a:r>
              <a:rPr lang="en-US" altLang="zh-CN" sz="100" dirty="0">
                <a:solidFill>
                  <a:srgbClr val="002060"/>
                </a:solidFill>
              </a:rPr>
              <a:t>PPT</a:t>
            </a:r>
            <a:r>
              <a:rPr lang="zh-CN" altLang="en-US" sz="100" dirty="0">
                <a:solidFill>
                  <a:srgbClr val="002060"/>
                </a:solidFill>
              </a:rPr>
              <a:t>模板：</a:t>
            </a:r>
            <a:r>
              <a:rPr lang="en-US" altLang="zh-CN" sz="100" dirty="0">
                <a:solidFill>
                  <a:srgbClr val="002060"/>
                </a:solidFill>
              </a:rPr>
              <a:t>www.1ppt.com/jieri/           PPT</a:t>
            </a:r>
            <a:r>
              <a:rPr lang="zh-CN" altLang="en-US" sz="100" dirty="0">
                <a:solidFill>
                  <a:srgbClr val="002060"/>
                </a:solidFill>
              </a:rPr>
              <a:t>素材下载：</a:t>
            </a:r>
            <a:r>
              <a:rPr lang="en-US" altLang="zh-CN" sz="100" dirty="0">
                <a:solidFill>
                  <a:srgbClr val="002060"/>
                </a:solidFill>
              </a:rPr>
              <a:t>www.1ppt.com/sucai/</a:t>
            </a:r>
          </a:p>
          <a:p>
            <a:pPr defTabSz="1172215"/>
            <a:r>
              <a:rPr lang="en-US" altLang="zh-CN" sz="100" dirty="0">
                <a:solidFill>
                  <a:srgbClr val="002060"/>
                </a:solidFill>
              </a:rPr>
              <a:t>PPT</a:t>
            </a:r>
            <a:r>
              <a:rPr lang="zh-CN" altLang="en-US" sz="100" dirty="0">
                <a:solidFill>
                  <a:srgbClr val="002060"/>
                </a:solidFill>
              </a:rPr>
              <a:t>背景图片：</a:t>
            </a:r>
            <a:r>
              <a:rPr lang="en-US" altLang="zh-CN" sz="100" dirty="0">
                <a:solidFill>
                  <a:srgbClr val="002060"/>
                </a:solidFill>
              </a:rPr>
              <a:t>www.1ppt.com/beijing/      PPT</a:t>
            </a:r>
            <a:r>
              <a:rPr lang="zh-CN" altLang="en-US" sz="100" dirty="0">
                <a:solidFill>
                  <a:srgbClr val="002060"/>
                </a:solidFill>
              </a:rPr>
              <a:t>图表下载：</a:t>
            </a:r>
            <a:r>
              <a:rPr lang="en-US" altLang="zh-CN" sz="100" dirty="0">
                <a:solidFill>
                  <a:srgbClr val="002060"/>
                </a:solidFill>
              </a:rPr>
              <a:t>www.1ppt.com/tubiao/      </a:t>
            </a:r>
          </a:p>
          <a:p>
            <a:pPr defTabSz="1172215"/>
            <a:r>
              <a:rPr lang="zh-CN" altLang="en-US" sz="100" dirty="0">
                <a:solidFill>
                  <a:srgbClr val="002060"/>
                </a:solidFill>
              </a:rPr>
              <a:t>优秀</a:t>
            </a:r>
            <a:r>
              <a:rPr lang="en-US" altLang="zh-CN" sz="100" dirty="0">
                <a:solidFill>
                  <a:srgbClr val="002060"/>
                </a:solidFill>
              </a:rPr>
              <a:t>PPT</a:t>
            </a:r>
            <a:r>
              <a:rPr lang="zh-CN" altLang="en-US" sz="100" dirty="0">
                <a:solidFill>
                  <a:srgbClr val="002060"/>
                </a:solidFill>
              </a:rPr>
              <a:t>下载：</a:t>
            </a:r>
            <a:r>
              <a:rPr lang="en-US" altLang="zh-CN" sz="100" dirty="0">
                <a:solidFill>
                  <a:srgbClr val="002060"/>
                </a:solidFill>
              </a:rPr>
              <a:t>www.1ppt.com/xiazai/        PPT</a:t>
            </a:r>
            <a:r>
              <a:rPr lang="zh-CN" altLang="en-US" sz="100" dirty="0">
                <a:solidFill>
                  <a:srgbClr val="002060"/>
                </a:solidFill>
              </a:rPr>
              <a:t>教程： </a:t>
            </a:r>
            <a:r>
              <a:rPr lang="en-US" altLang="zh-CN" sz="100" dirty="0">
                <a:solidFill>
                  <a:srgbClr val="002060"/>
                </a:solidFill>
              </a:rPr>
              <a:t>www.1ppt.com/powerpoint/      </a:t>
            </a:r>
          </a:p>
          <a:p>
            <a:pPr defTabSz="1172215"/>
            <a:r>
              <a:rPr lang="en-US" altLang="zh-CN" sz="100" dirty="0">
                <a:solidFill>
                  <a:srgbClr val="002060"/>
                </a:solidFill>
              </a:rPr>
              <a:t>Word</a:t>
            </a:r>
            <a:r>
              <a:rPr lang="zh-CN" altLang="en-US" sz="100" dirty="0">
                <a:solidFill>
                  <a:srgbClr val="002060"/>
                </a:solidFill>
              </a:rPr>
              <a:t>教程： </a:t>
            </a:r>
            <a:r>
              <a:rPr lang="en-US" altLang="zh-CN" sz="100" dirty="0">
                <a:solidFill>
                  <a:srgbClr val="002060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rgbClr val="002060"/>
                </a:solidFill>
              </a:rPr>
              <a:t>教程：</a:t>
            </a:r>
            <a:r>
              <a:rPr lang="en-US" altLang="zh-CN" sz="100" dirty="0">
                <a:solidFill>
                  <a:srgbClr val="002060"/>
                </a:solidFill>
              </a:rPr>
              <a:t>www.1ppt.com/excel/  </a:t>
            </a:r>
          </a:p>
          <a:p>
            <a:pPr defTabSz="1172215"/>
            <a:r>
              <a:rPr lang="zh-CN" altLang="en-US" sz="100" dirty="0">
                <a:solidFill>
                  <a:srgbClr val="002060"/>
                </a:solidFill>
              </a:rPr>
              <a:t>资料下载：</a:t>
            </a:r>
            <a:r>
              <a:rPr lang="en-US" altLang="zh-CN" sz="100" dirty="0">
                <a:solidFill>
                  <a:srgbClr val="002060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rgbClr val="002060"/>
                </a:solidFill>
              </a:rPr>
              <a:t>课件下载：</a:t>
            </a:r>
            <a:r>
              <a:rPr lang="en-US" altLang="zh-CN" sz="100" dirty="0">
                <a:solidFill>
                  <a:srgbClr val="002060"/>
                </a:solidFill>
              </a:rPr>
              <a:t>www.1ppt.com/kejian/ </a:t>
            </a:r>
          </a:p>
          <a:p>
            <a:pPr defTabSz="1172215"/>
            <a:r>
              <a:rPr lang="zh-CN" altLang="en-US" sz="100" dirty="0">
                <a:solidFill>
                  <a:srgbClr val="002060"/>
                </a:solidFill>
              </a:rPr>
              <a:t>范文下载：</a:t>
            </a:r>
            <a:r>
              <a:rPr lang="en-US" altLang="zh-CN" sz="100" dirty="0">
                <a:solidFill>
                  <a:srgbClr val="002060"/>
                </a:solidFill>
              </a:rPr>
              <a:t>www.1ppt.com/fanwen/             </a:t>
            </a:r>
            <a:r>
              <a:rPr lang="zh-CN" altLang="en-US" sz="100" dirty="0">
                <a:solidFill>
                  <a:srgbClr val="002060"/>
                </a:solidFill>
              </a:rPr>
              <a:t>试卷下载：</a:t>
            </a:r>
            <a:r>
              <a:rPr lang="en-US" altLang="zh-CN" sz="100" dirty="0">
                <a:solidFill>
                  <a:srgbClr val="002060"/>
                </a:solidFill>
              </a:rPr>
              <a:t>www.1ppt.com/shiti/  </a:t>
            </a:r>
          </a:p>
          <a:p>
            <a:pPr defTabSz="1172215"/>
            <a:r>
              <a:rPr lang="zh-CN" altLang="en-US" sz="100" dirty="0">
                <a:solidFill>
                  <a:srgbClr val="002060"/>
                </a:solidFill>
              </a:rPr>
              <a:t>教案下载：</a:t>
            </a:r>
            <a:r>
              <a:rPr lang="en-US" altLang="zh-CN" sz="100" dirty="0">
                <a:solidFill>
                  <a:srgbClr val="002060"/>
                </a:solidFill>
              </a:rPr>
              <a:t>www.1ppt.com/jiaoan/  </a:t>
            </a:r>
          </a:p>
          <a:p>
            <a:pPr defTabSz="1172215"/>
            <a:r>
              <a:rPr lang="en-US" altLang="zh-CN" sz="100" dirty="0">
                <a:solidFill>
                  <a:srgbClr val="002060"/>
                </a:solidFill>
              </a:rPr>
              <a:t> </a:t>
            </a:r>
            <a:endParaRPr lang="zh-CN" altLang="en-US" sz="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86265" y="461400"/>
            <a:ext cx="590843" cy="1569654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pPr algn="ctr"/>
            <a:r>
              <a:rPr lang="en-US" altLang="zh-CN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endParaRPr lang="zh-CN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华文琥珀" panose="020108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30327" y="892285"/>
            <a:ext cx="2419644" cy="707880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人员介绍</a:t>
            </a:r>
            <a:endParaRPr lang="zh-CN" altLang="en-US" sz="40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7109" y="2447780"/>
            <a:ext cx="6625883" cy="2123652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本小组是民主团队</a:t>
            </a:r>
            <a:endParaRPr lang="en-US" altLang="zh-CN" sz="4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队员有：安昕瑜</a:t>
            </a:r>
            <a:r>
              <a:rPr lang="en-US" altLang="zh-CN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白国风</a:t>
            </a:r>
            <a:r>
              <a:rPr lang="en-US" altLang="zh-CN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   </a:t>
            </a:r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蔡新宇</a:t>
            </a:r>
            <a:r>
              <a:rPr lang="en-US" altLang="zh-CN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曹</a:t>
            </a:r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江湖</a:t>
            </a:r>
          </a:p>
        </p:txBody>
      </p:sp>
    </p:spTree>
    <p:extLst>
      <p:ext uri="{BB962C8B-B14F-4D97-AF65-F5344CB8AC3E}">
        <p14:creationId xmlns:p14="http://schemas.microsoft.com/office/powerpoint/2010/main" val="9690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6265" y="461400"/>
            <a:ext cx="590843" cy="1569654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pPr algn="ctr"/>
            <a:r>
              <a:rPr lang="en-US" altLang="zh-CN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lang="zh-CN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华文琥珀" panose="020108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0327" y="892285"/>
            <a:ext cx="2419644" cy="707880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技术运用</a:t>
            </a:r>
            <a:endParaRPr lang="zh-CN" altLang="en-US" sz="40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807" y="2293035"/>
            <a:ext cx="10269416" cy="3539424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运用到了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github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，保证了产品的一致性，虽然偶尔会冲突，但是基本能保证开发顺利。</a:t>
            </a:r>
            <a:endParaRPr lang="en-US" altLang="zh-CN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运用到了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StarUML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，绘制概念类图，时序图，结构顺序图等，创建程序本体。</a:t>
            </a:r>
            <a:endParaRPr lang="en-US" altLang="zh-CN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运用到了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windowsbuilder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，使得界面开发效率提高，能快速构造出框架。</a:t>
            </a:r>
            <a:endParaRPr lang="zh-CN" altLang="en-US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2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6265" y="461400"/>
            <a:ext cx="590843" cy="1569654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pPr algn="ctr"/>
            <a:r>
              <a:rPr lang="en-US" altLang="zh-CN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lang="zh-CN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华文琥珀" panose="020108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30327" y="892285"/>
            <a:ext cx="2419644" cy="707880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结构</a:t>
            </a:r>
            <a:r>
              <a:rPr lang="zh-CN" altLang="en-US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介绍</a:t>
            </a:r>
            <a:endParaRPr lang="zh-CN" altLang="en-US" sz="40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6266" y="2264898"/>
            <a:ext cx="4881489" cy="2677650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本小组采用的分层风格</a:t>
            </a:r>
            <a:endParaRPr lang="en-US" altLang="zh-CN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人员分工为</a:t>
            </a:r>
            <a:endParaRPr lang="en-US" altLang="zh-CN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安昕瑜（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user,commodity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白国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风（</a:t>
            </a:r>
            <a:r>
              <a:rPr lang="en-US" altLang="zh-CN" sz="28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organization,staff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蔡新宇（</a:t>
            </a:r>
            <a:r>
              <a:rPr lang="en-US" altLang="zh-CN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manage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曹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江湖（</a:t>
            </a:r>
            <a:r>
              <a:rPr lang="en-US" altLang="zh-CN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bills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28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42" name="图片 4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7756" y="0"/>
            <a:ext cx="563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6265" y="461400"/>
            <a:ext cx="590843" cy="1569654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pPr algn="ctr"/>
            <a:r>
              <a:rPr lang="en-US" altLang="zh-CN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lang="zh-CN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华文琥珀" panose="020108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75335" y="-239152"/>
            <a:ext cx="6072652" cy="709715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30327" y="892285"/>
            <a:ext cx="2419644" cy="707880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功能介绍</a:t>
            </a:r>
            <a:endParaRPr lang="zh-CN" altLang="en-US" sz="40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35" y="-248115"/>
            <a:ext cx="5799263" cy="6858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7" name="文本框 6"/>
          <p:cNvSpPr txBox="1"/>
          <p:nvPr/>
        </p:nvSpPr>
        <p:spPr>
          <a:xfrm>
            <a:off x="464235" y="2250832"/>
            <a:ext cx="5011100" cy="3785646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本产品的功能主要分为：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生成单据（快递员单据，营业厅单据，中转中心单据，仓库单据，财务单据等）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信息管理（车辆信息，司机信息，人员信息，机构信息，库存信息等）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查询统计（订单查询，库存查询，库存统计，收支查询，账户查询，收益统计等）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4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0291" y="646804"/>
            <a:ext cx="590843" cy="1569654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pPr algn="ctr"/>
            <a:r>
              <a:rPr lang="en-US" altLang="zh-CN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endParaRPr lang="zh-CN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华文琥珀" panose="020108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2241528" y="1077691"/>
            <a:ext cx="3313621" cy="707880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系统详细展示</a:t>
            </a:r>
            <a:endParaRPr lang="zh-CN" altLang="en-US" sz="40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0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6265" y="461400"/>
            <a:ext cx="590843" cy="1569654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pPr algn="ctr"/>
            <a:r>
              <a:rPr lang="en-US" altLang="zh-CN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endParaRPr lang="zh-CN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华文琥珀" panose="020108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0327" y="892285"/>
            <a:ext cx="2419644" cy="707880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遇到问题</a:t>
            </a:r>
            <a:endParaRPr lang="zh-CN" altLang="en-US" sz="40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30328" y="2031058"/>
            <a:ext cx="7821637" cy="4154978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1.RMI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通信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无法调用数据层接口，后来给所有的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service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添加了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throws </a:t>
            </a:r>
            <a:r>
              <a:rPr lang="en-US" altLang="zh-CN" sz="24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RemoteException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单据信息更改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在界面层写两个构造函数，当添加的数据不同时，构造出的界面不同。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仓库数据为空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在货物添加进仓库前，先判断仓库是否为空，再判断存货是否冲突。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数据序列化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保证数据层与逻辑层的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</a:t>
            </a:r>
            <a:r>
              <a:rPr lang="zh-CN" altLang="en-US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相一致。</a:t>
            </a:r>
            <a:endParaRPr lang="en-US" altLang="zh-CN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7946" y="2186091"/>
            <a:ext cx="6725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Impact" pitchFamily="34" charset="0"/>
              </a:rPr>
              <a:t>Thank    you</a:t>
            </a:r>
            <a:endParaRPr lang="zh-CN" altLang="en-US" sz="9600" dirty="0">
              <a:solidFill>
                <a:schemeClr val="tx2">
                  <a:lumMod val="20000"/>
                  <a:lumOff val="8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AFAFA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CFCFC"/>
      </a:accent3>
      <a:accent4>
        <a:srgbClr val="000000"/>
      </a:accent4>
      <a:accent5>
        <a:srgbClr val="E4ECF8"/>
      </a:accent5>
      <a:accent6>
        <a:srgbClr val="2D2D8A"/>
      </a:accent6>
      <a:hlink>
        <a:srgbClr val="FAFAFA"/>
      </a:hlink>
      <a:folHlink>
        <a:srgbClr val="00B0F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B0F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B0F0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6">
        <a:dk1>
          <a:srgbClr val="000000"/>
        </a:dk1>
        <a:lt1>
          <a:srgbClr val="FAFAFA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CFCFC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B0F0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免费下载蓝色格子抽象PPT模板(6P)</Template>
  <TotalTime>183</TotalTime>
  <Words>302</Words>
  <Application>Microsoft Office PowerPoint</Application>
  <PresentationFormat>自定义</PresentationFormat>
  <Paragraphs>49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Office 主题</vt:lpstr>
      <vt:lpstr>默认设计模板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cjh123</dc:creator>
  <cp:lastModifiedBy>xinyu</cp:lastModifiedBy>
  <cp:revision>20</cp:revision>
  <dcterms:created xsi:type="dcterms:W3CDTF">2015-12-23T11:08:36Z</dcterms:created>
  <dcterms:modified xsi:type="dcterms:W3CDTF">2015-12-23T14:54:27Z</dcterms:modified>
</cp:coreProperties>
</file>