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9BE2-3DD8-4E14-99EC-4AA239E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A6A2-435D-4FED-903D-2D280D0F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DE9D-E7EE-4A78-8E59-5869E7D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405E-8585-4D28-90A6-8C60C2C5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FC21-B7AA-40B7-AEFF-30405169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479D-4E5D-41F9-BAF9-5307A4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A3D1A-E468-45E0-8683-F848802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2C7B-352B-4690-9E4F-AC9124C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7ED-54F2-4FBE-BB40-445ED3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0B95-3B43-4F22-9306-9035F13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4187-B8CB-4C19-8BEB-B9F76AD7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12BE-F027-427B-BED1-5B0456A3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E8C2-087E-4AA7-A192-F89B3D3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B851-9D80-43C9-9218-3CA4862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DAA1-42F5-4DB8-BB71-71916D4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B6A3-547A-4CAC-A321-66ABF6F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21D8-58AA-4AAA-A88A-E897DAE7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A56A-DBAD-41A2-9525-DA251DB6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FBB9-F0EC-4D2B-9934-E82B9DC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BEF8-92D2-4E59-8EB3-7B0581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23E9-13CA-4012-9BA7-F6F934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A3D8-D223-466B-A68A-1BCFB10D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BD3D-EA62-4577-BC16-1D5F107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2D5F-CE71-4E0D-B7D1-ED4609E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1A6D-A444-4E7D-A564-85BBCBE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DF4-EE1F-455A-BA5B-8850F890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A90E-B01D-4AA4-81A2-E81D11A0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2BCF-B61F-4B3A-AD8E-30877D24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F603-923D-4F4F-B2AF-EE51B30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FBE3-8E8F-44E1-9A54-C1B04DB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5E0A8-B2E2-4BFD-A8E6-56810A1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D1E-BF36-4FC7-8F0F-106D1FE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8119-93FE-4163-BDB7-49F7CA1E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D1DB0-5A45-44A7-93EB-6012A5C0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E3E08-151C-4BD4-8C72-DB6BB4EB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A491-D3C5-4C74-9131-CEB76968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8E37D-617F-414F-BAB0-30CE457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E9C73-A735-4DC5-9EC7-9927521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269E6-2D7E-4D16-A17D-41BA3BF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24EA-7A5E-440F-973C-5D65B1D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D7464-CBF1-4E33-974B-18D3534F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7815C-5A02-4A95-A055-05E5FBD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B9D8-26B9-4FF7-81D6-47AB9FB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6AE1F-9041-42DC-835F-694D51A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0FE2C-8816-4CF8-9C44-BF5E51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AF8AB-FB7B-4682-A547-F1815E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5B87-977A-4021-8FA7-9798A14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E489-194D-45B4-BB12-08F43C3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8FB2B-AB1E-4449-B3F8-29599F92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BEF8-168F-40A9-9AF4-0D1FF06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0BA3F-AC49-42E8-A66D-16F2AE7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7935-E40B-4E9F-9200-90CB76E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8012-FBD7-464B-A9AF-F54B7B8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A66DE-3A7D-4359-9721-C33B8C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A0052-1AB9-4AD4-8BBD-52C24778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A852-5F10-4704-9643-71C0790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198D-5E87-4890-BEBD-E5F2ECD4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5B174-1F02-4372-9499-846C694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8F427-31F5-4957-A891-46A2BC18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F426E-4025-4A09-B20E-CC82A61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B81C-5C63-4F2F-BB5D-FD8B6C97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F71-FD0A-4C21-A32B-CDFBC92747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DC59-5BDC-4117-9A16-0E525F0D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AC17E-7F4E-4CBC-98C8-B343989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880F7D-C6DA-42CC-A469-02D93ECA8086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75732-DCF9-4FCC-9FE7-7A4D7CC9D8E1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C31129-E248-4421-B794-73C214F1F028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1A4D98-6A24-4F36-922F-F84A2E5A83A3}"/>
              </a:ext>
            </a:extLst>
          </p:cNvPr>
          <p:cNvSpPr txBox="1"/>
          <p:nvPr/>
        </p:nvSpPr>
        <p:spPr>
          <a:xfrm>
            <a:off x="1091380" y="102193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= AAff11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687DB-75A0-49C9-BF9D-5E2F063866A8}"/>
              </a:ext>
            </a:extLst>
          </p:cNvPr>
          <p:cNvSpPr/>
          <p:nvPr/>
        </p:nvSpPr>
        <p:spPr>
          <a:xfrm>
            <a:off x="4463845" y="884904"/>
            <a:ext cx="2320413" cy="2389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E8EB7-4A28-4498-AD4B-639165EF3DF1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347F1EA-9C61-4FDA-91BF-AD7BE887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98" y="1021933"/>
            <a:ext cx="18721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41DFD7-5B88-438E-AEF4-5DCA78A98747}"/>
              </a:ext>
            </a:extLst>
          </p:cNvPr>
          <p:cNvCxnSpPr>
            <a:cxnSpLocks/>
          </p:cNvCxnSpPr>
          <p:nvPr/>
        </p:nvCxnSpPr>
        <p:spPr>
          <a:xfrm flipH="1">
            <a:off x="2438400" y="678426"/>
            <a:ext cx="1877962" cy="85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E8DDE6D-77FD-407E-AF4F-3970BC99245B}"/>
              </a:ext>
            </a:extLst>
          </p:cNvPr>
          <p:cNvSpPr txBox="1"/>
          <p:nvPr/>
        </p:nvSpPr>
        <p:spPr>
          <a:xfrm>
            <a:off x="1002890" y="2212257"/>
            <a:ext cx="314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 // undefined</a:t>
            </a:r>
          </a:p>
          <a:p>
            <a:endParaRPr lang="en-US" altLang="zh-CN" dirty="0"/>
          </a:p>
          <a:p>
            <a:r>
              <a:rPr lang="en-US" altLang="zh-CN" dirty="0"/>
              <a:t>a=1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Console.log(1)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F2D1DA-2CEF-4D77-9194-F4D21600F4C1}"/>
              </a:ext>
            </a:extLst>
          </p:cNvPr>
          <p:cNvSpPr/>
          <p:nvPr/>
        </p:nvSpPr>
        <p:spPr>
          <a:xfrm>
            <a:off x="4463845" y="4031226"/>
            <a:ext cx="2458065" cy="157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A8424-E1BD-452B-8E3A-ED134AEBA6EC}"/>
              </a:ext>
            </a:extLst>
          </p:cNvPr>
          <p:cNvSpPr txBox="1"/>
          <p:nvPr/>
        </p:nvSpPr>
        <p:spPr>
          <a:xfrm>
            <a:off x="4463845" y="368958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</a:t>
            </a:r>
            <a:r>
              <a:rPr lang="zh-CN" altLang="en-US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2B5F-4BA9-4999-8215-686BA8F1A155}"/>
              </a:ext>
            </a:extLst>
          </p:cNvPr>
          <p:cNvSpPr txBox="1"/>
          <p:nvPr/>
        </p:nvSpPr>
        <p:spPr>
          <a:xfrm>
            <a:off x="4591665" y="4316361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302187"/>
            <a:ext cx="357894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=13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 aaff11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console.log(a);</a:t>
            </a:r>
          </a:p>
          <a:p>
            <a:r>
              <a:rPr lang="pt-BR" altLang="zh-CN" dirty="0"/>
              <a:t>        var a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=&gt; undefined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 =&gt; </a:t>
            </a:r>
            <a:r>
              <a:rPr lang="en-US" altLang="zh-CN" sz="2400" dirty="0" err="1"/>
              <a:t>undfined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=&gt; 13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3976140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undefined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/>
          <p:nvPr/>
        </p:nvCxnSpPr>
        <p:spPr>
          <a:xfrm>
            <a:off x="7726165" y="3821060"/>
            <a:ext cx="217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 a 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686634"/>
            <a:ext cx="35789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s="1";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g=10;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fn1(g)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s+=2;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g++;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console.log(g);// 10 11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fn1(g);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console.log(s); // ’1‘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console.log(g);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s </a:t>
            </a:r>
          </a:p>
          <a:p>
            <a:r>
              <a:rPr lang="en-US" altLang="zh-CN" sz="2000" b="1" dirty="0"/>
              <a:t>Var g </a:t>
            </a:r>
          </a:p>
          <a:p>
            <a:r>
              <a:rPr lang="en-US" altLang="zh-CN" sz="2000" b="1" dirty="0"/>
              <a:t>Fn1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781883" y="1441878"/>
            <a:ext cx="18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s+=2;</a:t>
            </a:r>
          </a:p>
          <a:p>
            <a:r>
              <a:rPr lang="pt-BR" altLang="zh-CN" dirty="0"/>
              <a:t>        g++;</a:t>
            </a:r>
          </a:p>
          <a:p>
            <a:r>
              <a:rPr lang="pt-BR" altLang="zh-CN" dirty="0"/>
              <a:t>        console.log(g);//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“1”+2 =</a:t>
            </a:r>
            <a:r>
              <a:rPr lang="zh-CN" altLang="en-US" sz="2400" dirty="0"/>
              <a:t>‘</a:t>
            </a:r>
            <a:r>
              <a:rPr lang="en-US" altLang="zh-CN" sz="2400" dirty="0"/>
              <a:t>12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r>
              <a:rPr lang="en-US" altLang="zh-CN" sz="2400" dirty="0"/>
              <a:t>g= 10</a:t>
            </a:r>
          </a:p>
          <a:p>
            <a:r>
              <a:rPr lang="en-US" altLang="zh-CN" sz="2400" dirty="0"/>
              <a:t>fn1(g) =&gt; 11</a:t>
            </a:r>
          </a:p>
          <a:p>
            <a:r>
              <a:rPr lang="en-US" altLang="zh-CN" sz="2400" dirty="0"/>
              <a:t>s=&gt; ‘12’</a:t>
            </a:r>
          </a:p>
          <a:p>
            <a:r>
              <a:rPr lang="en-US" altLang="zh-CN" sz="2400" dirty="0"/>
              <a:t>g=&gt; 10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8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Aaff11(10)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19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s+=2</a:t>
            </a:r>
          </a:p>
          <a:p>
            <a:r>
              <a:rPr lang="en-US" altLang="zh-CN" dirty="0"/>
              <a:t>g++ =&gt; 11</a:t>
            </a:r>
          </a:p>
          <a:p>
            <a:r>
              <a:rPr lang="en-US" altLang="zh-CN" dirty="0"/>
              <a:t>Console.log(g) // 11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g = 10  11</a:t>
            </a:r>
          </a:p>
          <a:p>
            <a:r>
              <a:rPr lang="zh-CN" altLang="en-US" dirty="0"/>
              <a:t>变量提升：无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BDC36-C5B5-4131-A734-4828D2D21D99}"/>
              </a:ext>
            </a:extLst>
          </p:cNvPr>
          <p:cNvCxnSpPr>
            <a:stCxn id="9" idx="1"/>
          </p:cNvCxnSpPr>
          <p:nvPr/>
        </p:nvCxnSpPr>
        <p:spPr>
          <a:xfrm flipH="1">
            <a:off x="4793673" y="1055967"/>
            <a:ext cx="2909519" cy="106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226DC-2AFA-4D84-A2B1-BD346450431D}"/>
              </a:ext>
            </a:extLst>
          </p:cNvPr>
          <p:cNvCxnSpPr>
            <a:cxnSpLocks/>
          </p:cNvCxnSpPr>
          <p:nvPr/>
        </p:nvCxnSpPr>
        <p:spPr>
          <a:xfrm>
            <a:off x="9448800" y="3592642"/>
            <a:ext cx="234931" cy="183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71191"/>
            <a:ext cx="360901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aa=100;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bb=200;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fn2(aa)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	console.log(bb);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bb=1;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aa=2;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console.log(bb + aa);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fn2(bb);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console.log(aa + bb);//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 var aa </a:t>
            </a:r>
          </a:p>
          <a:p>
            <a:r>
              <a:rPr lang="en-US" altLang="zh-CN" sz="2000" b="1" dirty="0"/>
              <a:t>Var  bb </a:t>
            </a:r>
          </a:p>
          <a:p>
            <a:r>
              <a:rPr lang="en-US" altLang="zh-CN" sz="2000" b="1" dirty="0"/>
              <a:t>fn2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680219" y="1513492"/>
            <a:ext cx="23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console.log(bb);</a:t>
            </a:r>
          </a:p>
          <a:p>
            <a:r>
              <a:rPr lang="pt-BR" altLang="zh-CN" dirty="0"/>
              <a:t>        var bb=1;</a:t>
            </a:r>
          </a:p>
          <a:p>
            <a:r>
              <a:rPr lang="pt-BR" altLang="zh-CN" dirty="0"/>
              <a:t>        aa=2;</a:t>
            </a:r>
          </a:p>
          <a:p>
            <a:r>
              <a:rPr lang="pt-BR" altLang="zh-CN" dirty="0"/>
              <a:t>console.log(bb +aa);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 = 100</a:t>
            </a:r>
          </a:p>
          <a:p>
            <a:r>
              <a:rPr lang="en-US" altLang="zh-CN" sz="2400" dirty="0"/>
              <a:t>bb = 200</a:t>
            </a:r>
          </a:p>
          <a:p>
            <a:r>
              <a:rPr lang="en-US" altLang="zh-CN" sz="2400" dirty="0"/>
              <a:t>fn2(bb) =&gt; undefined 3</a:t>
            </a:r>
          </a:p>
          <a:p>
            <a:r>
              <a:rPr lang="en-US" altLang="zh-CN" sz="2400" dirty="0"/>
              <a:t>aa + bb =&gt; 100 + 200 = 300</a:t>
            </a:r>
          </a:p>
          <a:p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399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aaff11(200)     </a:t>
            </a:r>
            <a:r>
              <a:rPr lang="zh-CN" altLang="en-US" sz="2400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bb =&gt;  undefined</a:t>
            </a:r>
          </a:p>
          <a:p>
            <a:r>
              <a:rPr lang="en-US" altLang="zh-CN" dirty="0"/>
              <a:t>bb = 1 </a:t>
            </a:r>
          </a:p>
          <a:p>
            <a:r>
              <a:rPr lang="en-US" altLang="zh-CN" dirty="0"/>
              <a:t>aa = 200 =  2</a:t>
            </a:r>
          </a:p>
          <a:p>
            <a:r>
              <a:rPr lang="en-US" altLang="zh-CN" dirty="0"/>
              <a:t>bb + aa =&gt; 1+ 2 =3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aa = 200</a:t>
            </a:r>
          </a:p>
          <a:p>
            <a:r>
              <a:rPr lang="zh-CN" altLang="en-US" dirty="0"/>
              <a:t>变量提升：</a:t>
            </a:r>
            <a:r>
              <a:rPr lang="en-US" altLang="zh-CN" dirty="0"/>
              <a:t>var bb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900A6D-CFEC-42D7-BBA9-E959E5655E9C}"/>
              </a:ext>
            </a:extLst>
          </p:cNvPr>
          <p:cNvCxnSpPr>
            <a:stCxn id="9" idx="1"/>
          </p:cNvCxnSpPr>
          <p:nvPr/>
        </p:nvCxnSpPr>
        <p:spPr>
          <a:xfrm flipH="1">
            <a:off x="4831841" y="1055967"/>
            <a:ext cx="2871351" cy="94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117520"/>
            <a:ext cx="360901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 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f2 = f</a:t>
            </a:r>
            <a:endParaRPr lang="zh-CN" altLang="en-US" sz="2800" dirty="0">
              <a:solidFill>
                <a:srgbClr val="000000"/>
              </a:solidFill>
              <a:latin typeface="Arial Unicode MS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f2()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=aaff11</a:t>
            </a:r>
          </a:p>
          <a:p>
            <a:r>
              <a:rPr lang="en-US" altLang="zh-CN" sz="2000" b="1" dirty="0"/>
              <a:t>f=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147653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555561" y="1513492"/>
            <a:ext cx="214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          </a:t>
            </a:r>
            <a:r>
              <a:rPr lang="pt-BR" altLang="zh-CN" sz="2400" dirty="0"/>
              <a:t>var a  = 2</a:t>
            </a:r>
          </a:p>
          <a:p>
            <a:r>
              <a:rPr lang="pt-BR" altLang="zh-CN" sz="2400" dirty="0"/>
              <a:t>        var f2 = f</a:t>
            </a:r>
          </a:p>
          <a:p>
            <a:r>
              <a:rPr lang="pt-BR" altLang="zh-CN" sz="2400" dirty="0"/>
              <a:t>        f2()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a= 1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3" y="3429000"/>
            <a:ext cx="2706190" cy="2298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2 </a:t>
            </a:r>
          </a:p>
          <a:p>
            <a:r>
              <a:rPr lang="en-US" altLang="zh-CN" dirty="0"/>
              <a:t>f2 = aaff22</a:t>
            </a:r>
          </a:p>
          <a:p>
            <a:r>
              <a:rPr lang="en-US" altLang="zh-CN" dirty="0"/>
              <a:t>f2()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63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,var f2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4DE50A-255F-4DC9-8AE5-5C67E85E535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3883" y="1055967"/>
            <a:ext cx="2069309" cy="6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2915FEE-4BE7-4EB3-AF84-42E6C5FD3553}"/>
              </a:ext>
            </a:extLst>
          </p:cNvPr>
          <p:cNvSpPr/>
          <p:nvPr/>
        </p:nvSpPr>
        <p:spPr>
          <a:xfrm>
            <a:off x="10052193" y="1291506"/>
            <a:ext cx="1874338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97A8CB-77B9-4B92-88FE-5FB117429991}"/>
              </a:ext>
            </a:extLst>
          </p:cNvPr>
          <p:cNvSpPr txBox="1"/>
          <p:nvPr/>
        </p:nvSpPr>
        <p:spPr>
          <a:xfrm>
            <a:off x="10052192" y="751119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682832-8AB1-49A1-8834-1D2A7C77D05E}"/>
              </a:ext>
            </a:extLst>
          </p:cNvPr>
          <p:cNvSpPr txBox="1"/>
          <p:nvPr/>
        </p:nvSpPr>
        <p:spPr>
          <a:xfrm>
            <a:off x="10232221" y="1513492"/>
            <a:ext cx="148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1B48EEE-71B2-40C6-816C-09BE61C52DD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7385870" y="-1155902"/>
            <a:ext cx="1362333" cy="5176373"/>
          </a:xfrm>
          <a:prstGeom prst="bentConnector4">
            <a:avLst>
              <a:gd name="adj1" fmla="val -16780"/>
              <a:gd name="adj2" fmla="val 60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A1E7F30-B1F9-4964-96E5-3862C1587957}"/>
              </a:ext>
            </a:extLst>
          </p:cNvPr>
          <p:cNvSpPr/>
          <p:nvPr/>
        </p:nvSpPr>
        <p:spPr>
          <a:xfrm>
            <a:off x="10525105" y="3844478"/>
            <a:ext cx="1472931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D9F65-B675-4A8A-8AE5-323A2BFD1997}"/>
              </a:ext>
            </a:extLst>
          </p:cNvPr>
          <p:cNvSpPr txBox="1"/>
          <p:nvPr/>
        </p:nvSpPr>
        <p:spPr>
          <a:xfrm>
            <a:off x="10525105" y="3416258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Aaff22()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C6F6B9-DB13-4DB1-886B-F8755EED63B4}"/>
              </a:ext>
            </a:extLst>
          </p:cNvPr>
          <p:cNvSpPr txBox="1"/>
          <p:nvPr/>
        </p:nvSpPr>
        <p:spPr>
          <a:xfrm>
            <a:off x="10655223" y="3999345"/>
            <a:ext cx="12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=&gt;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C7B9B-5AD1-4620-81D4-829B5341C4D8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52FD6-3427-46CC-88FB-2341761B6C2F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7F854-9797-4BAA-A4A7-92C5DB02EE60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6F214D-1342-40DB-8F74-0A9D30E9B5F8}"/>
              </a:ext>
            </a:extLst>
          </p:cNvPr>
          <p:cNvSpPr txBox="1"/>
          <p:nvPr/>
        </p:nvSpPr>
        <p:spPr>
          <a:xfrm>
            <a:off x="1091379" y="1021933"/>
            <a:ext cx="281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obj = AAff11</a:t>
            </a:r>
          </a:p>
          <a:p>
            <a:r>
              <a:rPr lang="en-US" altLang="zh-CN" dirty="0"/>
              <a:t>Var obj1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646F6-935C-4B86-8186-44507FBE8C43}"/>
              </a:ext>
            </a:extLst>
          </p:cNvPr>
          <p:cNvSpPr/>
          <p:nvPr/>
        </p:nvSpPr>
        <p:spPr>
          <a:xfrm>
            <a:off x="4463845" y="884904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73800-CDA1-47EE-8578-22D81D6B71DB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6E1CF7-1C62-4BAA-A6D4-3873D1CB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1268154"/>
            <a:ext cx="21925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Name:’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niu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DA7F1A-06B4-4F50-A7EF-FADD26BD378B}"/>
              </a:ext>
            </a:extLst>
          </p:cNvPr>
          <p:cNvCxnSpPr>
            <a:cxnSpLocks/>
          </p:cNvCxnSpPr>
          <p:nvPr/>
        </p:nvCxnSpPr>
        <p:spPr>
          <a:xfrm flipH="1">
            <a:off x="2920181" y="678427"/>
            <a:ext cx="1543665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B44A4-95D4-4578-BFFF-09A3599A0ED2}"/>
              </a:ext>
            </a:extLst>
          </p:cNvPr>
          <p:cNvSpPr txBox="1"/>
          <p:nvPr/>
        </p:nvSpPr>
        <p:spPr>
          <a:xfrm>
            <a:off x="1160207" y="2192594"/>
            <a:ext cx="242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Obj1 =obj =  AAff11</a:t>
            </a:r>
          </a:p>
          <a:p>
            <a:r>
              <a:rPr lang="en-US" altLang="zh-CN" dirty="0"/>
              <a:t>Obj1.name=‘</a:t>
            </a:r>
            <a:r>
              <a:rPr lang="en-US" altLang="zh-CN" dirty="0" err="1"/>
              <a:t>niu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Console.log(obj)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04B73-9DC1-4598-81CE-509FE5C2491C}"/>
              </a:ext>
            </a:extLst>
          </p:cNvPr>
          <p:cNvCxnSpPr/>
          <p:nvPr/>
        </p:nvCxnSpPr>
        <p:spPr>
          <a:xfrm flipV="1">
            <a:off x="3028335" y="1852929"/>
            <a:ext cx="1435510" cy="1362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455B7F-7D44-4673-AFB6-B37261F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6" y="600585"/>
            <a:ext cx="26547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81EB-2E96-4AB6-A478-F6DCB266E9ED}"/>
              </a:ext>
            </a:extLst>
          </p:cNvPr>
          <p:cNvSpPr/>
          <p:nvPr/>
        </p:nvSpPr>
        <p:spPr>
          <a:xfrm>
            <a:off x="3342968" y="855407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F6226-E7DA-4ECE-AC13-B4F2F52897D6}"/>
              </a:ext>
            </a:extLst>
          </p:cNvPr>
          <p:cNvSpPr txBox="1"/>
          <p:nvPr/>
        </p:nvSpPr>
        <p:spPr>
          <a:xfrm>
            <a:off x="3421627" y="324464"/>
            <a:ext cx="297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91BF7F-155F-432B-ACB7-EBF52D0539C5}"/>
              </a:ext>
            </a:extLst>
          </p:cNvPr>
          <p:cNvCxnSpPr/>
          <p:nvPr/>
        </p:nvCxnSpPr>
        <p:spPr>
          <a:xfrm>
            <a:off x="3421626" y="1868129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A5C88C-1E1D-493C-BD8F-534936703AE9}"/>
              </a:ext>
            </a:extLst>
          </p:cNvPr>
          <p:cNvSpPr/>
          <p:nvPr/>
        </p:nvSpPr>
        <p:spPr>
          <a:xfrm>
            <a:off x="6803923" y="855407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1704A-A045-4D8E-B7E4-1F50F7342C5D}"/>
              </a:ext>
            </a:extLst>
          </p:cNvPr>
          <p:cNvSpPr txBox="1"/>
          <p:nvPr/>
        </p:nvSpPr>
        <p:spPr>
          <a:xfrm>
            <a:off x="6803923" y="3706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36D04-CD47-41C9-8AF7-8FBCA27C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3" y="1023214"/>
            <a:ext cx="21925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D12D3-0595-4C81-BECC-662BF9D0055B}"/>
              </a:ext>
            </a:extLst>
          </p:cNvPr>
          <p:cNvCxnSpPr>
            <a:cxnSpLocks/>
          </p:cNvCxnSpPr>
          <p:nvPr/>
        </p:nvCxnSpPr>
        <p:spPr>
          <a:xfrm flipH="1">
            <a:off x="4906298" y="648930"/>
            <a:ext cx="1897627" cy="924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C4F03-C660-4C08-A8FA-8463E07644C4}"/>
              </a:ext>
            </a:extLst>
          </p:cNvPr>
          <p:cNvSpPr txBox="1"/>
          <p:nvPr/>
        </p:nvSpPr>
        <p:spPr>
          <a:xfrm>
            <a:off x="3500285" y="2696186"/>
            <a:ext cx="2428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 err="1"/>
              <a:t>NaN</a:t>
            </a:r>
            <a:r>
              <a:rPr lang="en-US" altLang="zh-CN" dirty="0"/>
              <a:t>  1</a:t>
            </a:r>
          </a:p>
          <a:p>
            <a:endParaRPr lang="en-US" altLang="zh-CN" dirty="0"/>
          </a:p>
          <a:p>
            <a:r>
              <a:rPr lang="en-US" altLang="zh-CN" dirty="0"/>
              <a:t>F1()</a:t>
            </a:r>
          </a:p>
          <a:p>
            <a:endParaRPr lang="en-US" altLang="zh-CN" dirty="0"/>
          </a:p>
          <a:p>
            <a:r>
              <a:rPr lang="en-US" altLang="zh-CN" dirty="0"/>
              <a:t>Console.log(b) //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1DE34E-E387-4F80-BD17-8650590F0EB3}"/>
              </a:ext>
            </a:extLst>
          </p:cNvPr>
          <p:cNvSpPr txBox="1"/>
          <p:nvPr/>
        </p:nvSpPr>
        <p:spPr>
          <a:xfrm>
            <a:off x="3500285" y="1110595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b =undefined  1</a:t>
            </a:r>
          </a:p>
          <a:p>
            <a:r>
              <a:rPr lang="en-US" altLang="zh-CN" dirty="0"/>
              <a:t>F1 = AAff11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80F75D-0894-4754-8366-78F1B3C1AF3D}"/>
              </a:ext>
            </a:extLst>
          </p:cNvPr>
          <p:cNvSpPr/>
          <p:nvPr/>
        </p:nvSpPr>
        <p:spPr>
          <a:xfrm>
            <a:off x="6803922" y="3913240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0D1670-F2F3-4629-B54B-EF893BB301E3}"/>
              </a:ext>
            </a:extLst>
          </p:cNvPr>
          <p:cNvSpPr txBox="1"/>
          <p:nvPr/>
        </p:nvSpPr>
        <p:spPr>
          <a:xfrm>
            <a:off x="6803922" y="327824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AAff11( 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B19C-ADE7-49D0-B899-B190A17D754E}"/>
              </a:ext>
            </a:extLst>
          </p:cNvPr>
          <p:cNvSpPr txBox="1"/>
          <p:nvPr/>
        </p:nvSpPr>
        <p:spPr>
          <a:xfrm>
            <a:off x="6803923" y="4040058"/>
            <a:ext cx="232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 undefined </a:t>
            </a:r>
          </a:p>
          <a:p>
            <a:r>
              <a:rPr lang="en-US" altLang="zh-CN" dirty="0"/>
              <a:t>b++ = undefined++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B0C4C0-3727-43D9-8739-422284E49CD3}"/>
              </a:ext>
            </a:extLst>
          </p:cNvPr>
          <p:cNvCxnSpPr>
            <a:cxnSpLocks/>
          </p:cNvCxnSpPr>
          <p:nvPr/>
        </p:nvCxnSpPr>
        <p:spPr>
          <a:xfrm>
            <a:off x="4399937" y="1107853"/>
            <a:ext cx="752166" cy="423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16CD7-A04B-4EF8-992D-A4F6D89664A5}"/>
              </a:ext>
            </a:extLst>
          </p:cNvPr>
          <p:cNvSpPr txBox="1"/>
          <p:nvPr/>
        </p:nvSpPr>
        <p:spPr>
          <a:xfrm>
            <a:off x="6803921" y="4925961"/>
            <a:ext cx="24482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Console.log(b) //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1A9498-322B-4D46-B419-5CD3E940A19B}"/>
              </a:ext>
            </a:extLst>
          </p:cNvPr>
          <p:cNvCxnSpPr/>
          <p:nvPr/>
        </p:nvCxnSpPr>
        <p:spPr>
          <a:xfrm>
            <a:off x="3952568" y="2696186"/>
            <a:ext cx="540774" cy="47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5CC89-BCE9-4894-AD75-A469982DEB92}"/>
              </a:ext>
            </a:extLst>
          </p:cNvPr>
          <p:cNvSpPr txBox="1"/>
          <p:nvPr/>
        </p:nvSpPr>
        <p:spPr>
          <a:xfrm>
            <a:off x="3569112" y="2245598"/>
            <a:ext cx="6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F1()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B545F8-AA15-45C2-BF16-E30B335B5860}"/>
              </a:ext>
            </a:extLst>
          </p:cNvPr>
          <p:cNvCxnSpPr>
            <a:stCxn id="36" idx="3"/>
            <a:endCxn id="28" idx="1"/>
          </p:cNvCxnSpPr>
          <p:nvPr/>
        </p:nvCxnSpPr>
        <p:spPr>
          <a:xfrm>
            <a:off x="4237703" y="2430264"/>
            <a:ext cx="2566219" cy="103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94DA8A2-9BAE-4E95-9F8E-728B7E68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636137"/>
            <a:ext cx="256621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8B163-7180-46D2-8CD8-904C5B8F2F37}"/>
              </a:ext>
            </a:extLst>
          </p:cNvPr>
          <p:cNvSpPr/>
          <p:nvPr/>
        </p:nvSpPr>
        <p:spPr>
          <a:xfrm>
            <a:off x="3264310" y="1214284"/>
            <a:ext cx="2566219" cy="442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1C66C-E1CE-434C-80A1-0681911F2497}"/>
              </a:ext>
            </a:extLst>
          </p:cNvPr>
          <p:cNvSpPr txBox="1"/>
          <p:nvPr/>
        </p:nvSpPr>
        <p:spPr>
          <a:xfrm>
            <a:off x="3264310" y="76691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26E20-9429-49E6-8FB6-F4E643640AE0}"/>
              </a:ext>
            </a:extLst>
          </p:cNvPr>
          <p:cNvCxnSpPr/>
          <p:nvPr/>
        </p:nvCxnSpPr>
        <p:spPr>
          <a:xfrm>
            <a:off x="3264310" y="1959576"/>
            <a:ext cx="25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65F08-4941-42DE-8F9D-1132C108B697}"/>
              </a:ext>
            </a:extLst>
          </p:cNvPr>
          <p:cNvSpPr txBox="1"/>
          <p:nvPr/>
        </p:nvSpPr>
        <p:spPr>
          <a:xfrm>
            <a:off x="3500284" y="143551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x =1 =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C61A-B629-4051-83A4-0335D1DB65B6}"/>
              </a:ext>
            </a:extLst>
          </p:cNvPr>
          <p:cNvSpPr txBox="1"/>
          <p:nvPr/>
        </p:nvSpPr>
        <p:spPr>
          <a:xfrm>
            <a:off x="3392129" y="2271252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X=&gt;undefined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B01A-DD3D-4C40-90E6-019AA2F0F9F3}"/>
              </a:ext>
            </a:extLst>
          </p:cNvPr>
          <p:cNvCxnSpPr/>
          <p:nvPr/>
        </p:nvCxnSpPr>
        <p:spPr>
          <a:xfrm>
            <a:off x="4129548" y="1214284"/>
            <a:ext cx="344129" cy="590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FB96C21-B735-43D1-AB22-FD84C40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612844"/>
            <a:ext cx="269244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2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AC0FB-E3C0-4FC8-B259-F768A71072FF}"/>
              </a:ext>
            </a:extLst>
          </p:cNvPr>
          <p:cNvSpPr/>
          <p:nvPr/>
        </p:nvSpPr>
        <p:spPr>
          <a:xfrm>
            <a:off x="3441290" y="748922"/>
            <a:ext cx="2792362" cy="549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B0ACA-E21A-4875-9D6C-5047C5496F14}"/>
              </a:ext>
            </a:extLst>
          </p:cNvPr>
          <p:cNvSpPr txBox="1"/>
          <p:nvPr/>
        </p:nvSpPr>
        <p:spPr>
          <a:xfrm>
            <a:off x="3628103" y="2435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E32FC4-B52B-4AF4-94AF-AE8225910DCB}"/>
              </a:ext>
            </a:extLst>
          </p:cNvPr>
          <p:cNvCxnSpPr/>
          <p:nvPr/>
        </p:nvCxnSpPr>
        <p:spPr>
          <a:xfrm>
            <a:off x="3441290" y="1710813"/>
            <a:ext cx="279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E9B29A-62B6-4DEE-9EFB-4EFE60227B97}"/>
              </a:ext>
            </a:extLst>
          </p:cNvPr>
          <p:cNvSpPr txBox="1"/>
          <p:nvPr/>
        </p:nvSpPr>
        <p:spPr>
          <a:xfrm>
            <a:off x="3469190" y="101147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= aaff22 =aaff33= aaff44</a:t>
            </a:r>
          </a:p>
          <a:p>
            <a:r>
              <a:rPr lang="en-US" altLang="zh-CN" dirty="0"/>
              <a:t>=13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04AB4-2000-457F-BB41-1FEB68C616D7}"/>
              </a:ext>
            </a:extLst>
          </p:cNvPr>
          <p:cNvSpPr/>
          <p:nvPr/>
        </p:nvSpPr>
        <p:spPr>
          <a:xfrm>
            <a:off x="6921910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B9340-3344-4C3C-9ED0-A5B956F673D7}"/>
              </a:ext>
            </a:extLst>
          </p:cNvPr>
          <p:cNvSpPr txBox="1"/>
          <p:nvPr/>
        </p:nvSpPr>
        <p:spPr>
          <a:xfrm>
            <a:off x="6921910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ABC51-8D33-40F8-B69D-0650E2295CD7}"/>
              </a:ext>
            </a:extLst>
          </p:cNvPr>
          <p:cNvSpPr txBox="1"/>
          <p:nvPr/>
        </p:nvSpPr>
        <p:spPr>
          <a:xfrm>
            <a:off x="6995652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“console.log(1)”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FD9158-BEDB-461A-8350-CA672AF2BF5C}"/>
              </a:ext>
            </a:extLst>
          </p:cNvPr>
          <p:cNvSpPr/>
          <p:nvPr/>
        </p:nvSpPr>
        <p:spPr>
          <a:xfrm>
            <a:off x="6921910" y="3162743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B47F2-29DA-47A8-A06B-912D4875F9FB}"/>
              </a:ext>
            </a:extLst>
          </p:cNvPr>
          <p:cNvSpPr txBox="1"/>
          <p:nvPr/>
        </p:nvSpPr>
        <p:spPr>
          <a:xfrm>
            <a:off x="6921910" y="26573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C05AE-F7F2-42DC-ABE3-9CF8BCEA3EBB}"/>
              </a:ext>
            </a:extLst>
          </p:cNvPr>
          <p:cNvSpPr txBox="1"/>
          <p:nvPr/>
        </p:nvSpPr>
        <p:spPr>
          <a:xfrm>
            <a:off x="6995652" y="329363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“console.log(2)”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22B95-D223-4A8C-8C64-2903B061E1A0}"/>
              </a:ext>
            </a:extLst>
          </p:cNvPr>
          <p:cNvSpPr/>
          <p:nvPr/>
        </p:nvSpPr>
        <p:spPr>
          <a:xfrm>
            <a:off x="9336954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6D1C1-E456-4E36-BEA6-70C3753643FA}"/>
              </a:ext>
            </a:extLst>
          </p:cNvPr>
          <p:cNvSpPr txBox="1"/>
          <p:nvPr/>
        </p:nvSpPr>
        <p:spPr>
          <a:xfrm>
            <a:off x="9336954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0F593-DEBB-42A3-A744-229446BAE224}"/>
              </a:ext>
            </a:extLst>
          </p:cNvPr>
          <p:cNvSpPr txBox="1"/>
          <p:nvPr/>
        </p:nvSpPr>
        <p:spPr>
          <a:xfrm>
            <a:off x="9410696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“console.log(3)”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AC4B4-EA88-411C-A008-CDDCDFFA0C1E}"/>
              </a:ext>
            </a:extLst>
          </p:cNvPr>
          <p:cNvSpPr/>
          <p:nvPr/>
        </p:nvSpPr>
        <p:spPr>
          <a:xfrm>
            <a:off x="9336954" y="3152741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C0F52C-4DC1-4757-B734-FC18B0A1FF30}"/>
              </a:ext>
            </a:extLst>
          </p:cNvPr>
          <p:cNvSpPr txBox="1"/>
          <p:nvPr/>
        </p:nvSpPr>
        <p:spPr>
          <a:xfrm>
            <a:off x="9336954" y="2647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aaff44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96A64F-1CB3-41DE-B68B-92148ACBF90D}"/>
              </a:ext>
            </a:extLst>
          </p:cNvPr>
          <p:cNvSpPr txBox="1"/>
          <p:nvPr/>
        </p:nvSpPr>
        <p:spPr>
          <a:xfrm>
            <a:off x="9410696" y="328363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“console.log(4)”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2A6E5F-61EC-4B59-9080-02447F9A4EE6}"/>
              </a:ext>
            </a:extLst>
          </p:cNvPr>
          <p:cNvCxnSpPr/>
          <p:nvPr/>
        </p:nvCxnSpPr>
        <p:spPr>
          <a:xfrm flipH="1" flipV="1">
            <a:off x="6400800" y="1295314"/>
            <a:ext cx="2753032" cy="15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48CB-3B67-4752-9494-648AC28AC5AF}"/>
              </a:ext>
            </a:extLst>
          </p:cNvPr>
          <p:cNvSpPr txBox="1"/>
          <p:nvPr/>
        </p:nvSpPr>
        <p:spPr>
          <a:xfrm>
            <a:off x="3628103" y="2063655"/>
            <a:ext cx="246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 // 13() //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7" y="848433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function f1()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a()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f1();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等线" panose="02010600030101010101" pitchFamily="2" charset="-122"/>
                <a:cs typeface="+mn-cs"/>
              </a:rPr>
              <a:t>onso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le.log(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())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变量提升阶段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aaff11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25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console.log(a);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var a = 1;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return a;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function a() 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7510" y="1055967"/>
            <a:ext cx="1695682" cy="498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F1() =&gt; aaff22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4129321"/>
            <a:ext cx="2644878" cy="20991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59536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aff11()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434570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F6DC1-C150-40A5-B4F3-9AC2AAD6D879}"/>
              </a:ext>
            </a:extLst>
          </p:cNvPr>
          <p:cNvCxnSpPr/>
          <p:nvPr/>
        </p:nvCxnSpPr>
        <p:spPr>
          <a:xfrm>
            <a:off x="7680219" y="4847303"/>
            <a:ext cx="264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0E6FD0-4CA7-4C5E-8CC3-582D985AB760}"/>
              </a:ext>
            </a:extLst>
          </p:cNvPr>
          <p:cNvSpPr txBox="1"/>
          <p:nvPr/>
        </p:nvSpPr>
        <p:spPr>
          <a:xfrm>
            <a:off x="7817871" y="4316361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a  = 1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1B36F-ACD7-4ED5-B4F3-C64C217548DC}"/>
              </a:ext>
            </a:extLst>
          </p:cNvPr>
          <p:cNvSpPr/>
          <p:nvPr/>
        </p:nvSpPr>
        <p:spPr>
          <a:xfrm>
            <a:off x="10756490" y="1316746"/>
            <a:ext cx="1273279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50A7C-0952-4DC8-A8CC-85BEC47DE402}"/>
              </a:ext>
            </a:extLst>
          </p:cNvPr>
          <p:cNvSpPr txBox="1"/>
          <p:nvPr/>
        </p:nvSpPr>
        <p:spPr>
          <a:xfrm>
            <a:off x="10675375" y="86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A1F113-9408-4642-A24B-4924A36E70BF}"/>
              </a:ext>
            </a:extLst>
          </p:cNvPr>
          <p:cNvCxnSpPr>
            <a:stCxn id="17" idx="1"/>
          </p:cNvCxnSpPr>
          <p:nvPr/>
        </p:nvCxnSpPr>
        <p:spPr>
          <a:xfrm flipH="1">
            <a:off x="9606116" y="1050253"/>
            <a:ext cx="1069259" cy="3384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22747F-8914-4484-B1E5-9A3FBD5F2BE7}"/>
              </a:ext>
            </a:extLst>
          </p:cNvPr>
          <p:cNvSpPr txBox="1"/>
          <p:nvPr/>
        </p:nvSpPr>
        <p:spPr>
          <a:xfrm>
            <a:off x="7817871" y="4962692"/>
            <a:ext cx="18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aaff22</a:t>
            </a:r>
          </a:p>
          <a:p>
            <a:r>
              <a:rPr lang="en-US" altLang="zh-CN" dirty="0"/>
              <a:t>Return 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055966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f2();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f3();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var x1 = x2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f2()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f3()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x1 =u </a:t>
            </a:r>
            <a:endParaRPr lang="en-US" altLang="zh-CN" b="1" dirty="0"/>
          </a:p>
          <a:p>
            <a:r>
              <a:rPr lang="en-US" altLang="zh-CN" sz="2000" dirty="0"/>
              <a:t>F2</a:t>
            </a:r>
            <a:r>
              <a:rPr lang="en-US" altLang="zh-CN" dirty="0"/>
              <a:t> </a:t>
            </a:r>
          </a:p>
          <a:p>
            <a:r>
              <a:rPr lang="en-US" altLang="zh-CN" sz="2400" dirty="0"/>
              <a:t>f3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60490" y="1055967"/>
            <a:ext cx="3042702" cy="74333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F2() =&gt;  undefined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F3() =&gt; x2 not defined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40844" y="37342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57F324-E3FC-4044-801F-686459CB7D9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545812" y="2113934"/>
            <a:ext cx="3180353" cy="10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961</Words>
  <Application>Microsoft Office PowerPoint</Application>
  <PresentationFormat>宽屏</PresentationFormat>
  <Paragraphs>242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Source Code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16</cp:revision>
  <dcterms:created xsi:type="dcterms:W3CDTF">2018-06-12T08:16:35Z</dcterms:created>
  <dcterms:modified xsi:type="dcterms:W3CDTF">2018-06-13T05:07:08Z</dcterms:modified>
</cp:coreProperties>
</file>