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527935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42" d="100"/>
          <a:sy n="42" d="100"/>
        </p:scale>
        <p:origin x="8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9919" y="1767462"/>
            <a:ext cx="18959513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9919" y="5672376"/>
            <a:ext cx="1895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9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90535" y="574987"/>
            <a:ext cx="545086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7955" y="574987"/>
            <a:ext cx="16036588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9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789" y="2692442"/>
            <a:ext cx="21803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4789" y="7227343"/>
            <a:ext cx="21803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8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955" y="2874937"/>
            <a:ext cx="10743724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97671" y="2874937"/>
            <a:ext cx="10743724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4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248" y="574988"/>
            <a:ext cx="21803439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249" y="2647443"/>
            <a:ext cx="10694349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1249" y="3944914"/>
            <a:ext cx="10694349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97671" y="2647443"/>
            <a:ext cx="1074701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97671" y="3944914"/>
            <a:ext cx="10747016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5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1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249" y="719984"/>
            <a:ext cx="815324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7016" y="1554966"/>
            <a:ext cx="127976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1249" y="3239929"/>
            <a:ext cx="815324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249" y="719984"/>
            <a:ext cx="815324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47016" y="1554966"/>
            <a:ext cx="127976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1249" y="3239929"/>
            <a:ext cx="815324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956" y="574988"/>
            <a:ext cx="21803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956" y="2874937"/>
            <a:ext cx="21803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955" y="10009781"/>
            <a:ext cx="5687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7841-F099-4F99-8D65-E44B7DE24532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3785" y="10009781"/>
            <a:ext cx="8531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853541" y="10009781"/>
            <a:ext cx="5687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13A2CF-07D3-475B-B7E2-4189F49EC5F0}"/>
              </a:ext>
            </a:extLst>
          </p:cNvPr>
          <p:cNvSpPr txBox="1"/>
          <p:nvPr/>
        </p:nvSpPr>
        <p:spPr>
          <a:xfrm>
            <a:off x="396240" y="548640"/>
            <a:ext cx="3855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 console.log(a);</a:t>
            </a:r>
          </a:p>
          <a:p>
            <a:r>
              <a:rPr lang="en-US" altLang="zh-CN" sz="3600" dirty="0"/>
              <a:t>    var a = 13;</a:t>
            </a:r>
          </a:p>
          <a:p>
            <a:r>
              <a:rPr lang="en-US" altLang="zh-CN" sz="3600" dirty="0"/>
              <a:t>    function fn1() {</a:t>
            </a:r>
          </a:p>
          <a:p>
            <a:r>
              <a:rPr lang="en-US" altLang="zh-CN" sz="3600" dirty="0"/>
              <a:t>        console.log(a);</a:t>
            </a:r>
          </a:p>
          <a:p>
            <a:r>
              <a:rPr lang="en-US" altLang="zh-CN" sz="3600" dirty="0"/>
              <a:t>        a = 1;</a:t>
            </a:r>
          </a:p>
          <a:p>
            <a:r>
              <a:rPr lang="en-US" altLang="zh-CN" sz="3600" dirty="0"/>
              <a:t>    }</a:t>
            </a:r>
          </a:p>
          <a:p>
            <a:r>
              <a:rPr lang="en-US" altLang="zh-CN" sz="3600" dirty="0"/>
              <a:t>	fn1()</a:t>
            </a:r>
          </a:p>
          <a:p>
            <a:r>
              <a:rPr lang="en-US" altLang="zh-CN" sz="3600" dirty="0"/>
              <a:t>    console.log(a);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2A581-D648-44DB-9D2F-EB837F930B4D}"/>
              </a:ext>
            </a:extLst>
          </p:cNvPr>
          <p:cNvSpPr/>
          <p:nvPr/>
        </p:nvSpPr>
        <p:spPr>
          <a:xfrm>
            <a:off x="4831080" y="1310639"/>
            <a:ext cx="4419600" cy="8737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DDC73D-250B-4C5C-8938-57F97254DA42}"/>
              </a:ext>
            </a:extLst>
          </p:cNvPr>
          <p:cNvSpPr txBox="1"/>
          <p:nvPr/>
        </p:nvSpPr>
        <p:spPr>
          <a:xfrm>
            <a:off x="4831080" y="548640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window</a:t>
            </a:r>
            <a:endParaRPr lang="zh-CN" altLang="en-US" sz="36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9F127-DCE4-44C4-84CA-CF691EFF6624}"/>
              </a:ext>
            </a:extLst>
          </p:cNvPr>
          <p:cNvCxnSpPr/>
          <p:nvPr/>
        </p:nvCxnSpPr>
        <p:spPr>
          <a:xfrm>
            <a:off x="4831080" y="286512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0C1CEDF-4DBE-4918-A90F-1B5FB860F951}"/>
              </a:ext>
            </a:extLst>
          </p:cNvPr>
          <p:cNvSpPr/>
          <p:nvPr/>
        </p:nvSpPr>
        <p:spPr>
          <a:xfrm>
            <a:off x="10317480" y="1310640"/>
            <a:ext cx="3048000" cy="1844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B6035-F0B5-4D3E-BEA8-A280B9D2B030}"/>
              </a:ext>
            </a:extLst>
          </p:cNvPr>
          <p:cNvSpPr txBox="1"/>
          <p:nvPr/>
        </p:nvSpPr>
        <p:spPr>
          <a:xfrm>
            <a:off x="10317480" y="67175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40E630-6A46-4C96-A55C-FFBB0AF44322}"/>
              </a:ext>
            </a:extLst>
          </p:cNvPr>
          <p:cNvSpPr txBox="1"/>
          <p:nvPr/>
        </p:nvSpPr>
        <p:spPr>
          <a:xfrm>
            <a:off x="14676120" y="871805"/>
            <a:ext cx="827532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/>
              <a:t>全局作用域开辟，形参全局对象</a:t>
            </a:r>
            <a:r>
              <a:rPr lang="en-US" altLang="zh-CN" sz="3200" dirty="0"/>
              <a:t>window</a:t>
            </a:r>
          </a:p>
          <a:p>
            <a:pPr marL="514350" indent="-514350">
              <a:buAutoNum type="arabicPeriod"/>
            </a:pPr>
            <a:r>
              <a:rPr lang="zh-CN" altLang="en-US" sz="3200" dirty="0"/>
              <a:t>变量提升：</a:t>
            </a:r>
            <a:r>
              <a:rPr lang="en-US" altLang="zh-CN" sz="3200" dirty="0"/>
              <a:t>var  function </a:t>
            </a:r>
          </a:p>
          <a:p>
            <a:pPr marL="971550" lvl="1" indent="-514350">
              <a:buAutoNum type="arabicPeriod"/>
            </a:pPr>
            <a:r>
              <a:rPr lang="zh-CN" altLang="en-US" sz="3200" dirty="0"/>
              <a:t>遇到</a:t>
            </a:r>
            <a:r>
              <a:rPr lang="en-US" altLang="zh-CN" sz="3200" dirty="0"/>
              <a:t>function </a:t>
            </a:r>
            <a:r>
              <a:rPr lang="zh-CN" altLang="en-US" sz="3200" dirty="0"/>
              <a:t>：开辟一个新的内存空间，浏览器为其分配一个</a:t>
            </a:r>
            <a:r>
              <a:rPr lang="en-US" altLang="zh-CN" sz="3200" dirty="0"/>
              <a:t>16</a:t>
            </a:r>
            <a:r>
              <a:rPr lang="zh-CN" altLang="en-US" sz="3200" dirty="0"/>
              <a:t>进制的地址，将函数中的代码字符串存进去，将地址赋值给函数名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代码从上执行</a:t>
            </a: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r>
              <a:rPr lang="zh-CN" altLang="en-US" sz="3200" dirty="0"/>
              <a:t>函数执行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形参赋值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变量提升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代码从上到下执行</a:t>
            </a:r>
            <a:r>
              <a:rPr lang="en-US" altLang="zh-CN" sz="3200" dirty="0"/>
              <a:t>	</a:t>
            </a:r>
          </a:p>
          <a:p>
            <a:pPr marL="971550" lvl="1" indent="-514350">
              <a:buAutoNum type="arabicPeriod"/>
            </a:pP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52F04-6689-4607-A456-A76DCA0F25DC}"/>
              </a:ext>
            </a:extLst>
          </p:cNvPr>
          <p:cNvSpPr txBox="1"/>
          <p:nvPr/>
        </p:nvSpPr>
        <p:spPr>
          <a:xfrm>
            <a:off x="5074920" y="1480125"/>
            <a:ext cx="4175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变量提升：</a:t>
            </a:r>
            <a:endParaRPr lang="en-US" altLang="zh-CN" sz="2800" dirty="0"/>
          </a:p>
          <a:p>
            <a:r>
              <a:rPr lang="en-US" altLang="zh-CN" sz="2800" dirty="0"/>
              <a:t>Var a </a:t>
            </a:r>
          </a:p>
          <a:p>
            <a:r>
              <a:rPr lang="en-US" altLang="zh-CN" sz="2800" dirty="0"/>
              <a:t>fn1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C272C-2870-4D93-AF5B-937B0C6D2818}"/>
              </a:ext>
            </a:extLst>
          </p:cNvPr>
          <p:cNvSpPr txBox="1"/>
          <p:nvPr/>
        </p:nvSpPr>
        <p:spPr>
          <a:xfrm>
            <a:off x="10439400" y="155448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console.log(a);</a:t>
            </a:r>
          </a:p>
          <a:p>
            <a:r>
              <a:rPr lang="en-US" altLang="zh-CN" sz="3200" dirty="0"/>
              <a:t>        a = 1;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83FE5E-3397-41D5-AF3B-397CB32DAFF4}"/>
              </a:ext>
            </a:extLst>
          </p:cNvPr>
          <p:cNvCxnSpPr>
            <a:stCxn id="8" idx="1"/>
          </p:cNvCxnSpPr>
          <p:nvPr/>
        </p:nvCxnSpPr>
        <p:spPr>
          <a:xfrm flipH="1">
            <a:off x="5913120" y="933361"/>
            <a:ext cx="4404360" cy="1600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C2F89-3237-4F85-9BAC-1AEEFC9CBAC4}"/>
              </a:ext>
            </a:extLst>
          </p:cNvPr>
          <p:cNvSpPr txBox="1"/>
          <p:nvPr/>
        </p:nvSpPr>
        <p:spPr>
          <a:xfrm>
            <a:off x="4968240" y="3133962"/>
            <a:ext cx="403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 =&gt;  undefined</a:t>
            </a:r>
          </a:p>
          <a:p>
            <a:r>
              <a:rPr lang="en-US" altLang="zh-CN" sz="3200" dirty="0"/>
              <a:t>a  = 13 </a:t>
            </a:r>
          </a:p>
          <a:p>
            <a:endParaRPr lang="en-US" altLang="zh-CN" sz="3200" dirty="0"/>
          </a:p>
          <a:p>
            <a:r>
              <a:rPr lang="en-US" altLang="zh-CN" sz="3200" dirty="0"/>
              <a:t>fn1 =&gt;AAFF11()</a:t>
            </a:r>
          </a:p>
          <a:p>
            <a:r>
              <a:rPr lang="en-US" altLang="zh-CN" sz="3200" dirty="0"/>
              <a:t>a  =&gt; 13</a:t>
            </a:r>
            <a:endParaRPr lang="zh-CN" altLang="en-US" sz="3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AEB70B-E735-4F67-BA3B-FA6A758EEBD2}"/>
              </a:ext>
            </a:extLst>
          </p:cNvPr>
          <p:cNvSpPr/>
          <p:nvPr/>
        </p:nvSpPr>
        <p:spPr>
          <a:xfrm>
            <a:off x="10317480" y="4450080"/>
            <a:ext cx="3291840" cy="3032760"/>
          </a:xfrm>
          <a:prstGeom prst="roundRect">
            <a:avLst>
              <a:gd name="adj" fmla="val 86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493BFB-3290-49FA-8E73-5905F7189446}"/>
              </a:ext>
            </a:extLst>
          </p:cNvPr>
          <p:cNvSpPr txBox="1"/>
          <p:nvPr/>
        </p:nvSpPr>
        <p:spPr>
          <a:xfrm>
            <a:off x="10294620" y="3804052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)</a:t>
            </a:r>
            <a:endParaRPr lang="zh-CN" altLang="en-US" sz="28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A543DD-A2FE-4668-876F-C68251B6220F}"/>
              </a:ext>
            </a:extLst>
          </p:cNvPr>
          <p:cNvCxnSpPr/>
          <p:nvPr/>
        </p:nvCxnSpPr>
        <p:spPr>
          <a:xfrm>
            <a:off x="10332720" y="5723908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600D9-9068-467C-BDBD-062A6C47DD13}"/>
              </a:ext>
            </a:extLst>
          </p:cNvPr>
          <p:cNvSpPr txBox="1"/>
          <p:nvPr/>
        </p:nvSpPr>
        <p:spPr>
          <a:xfrm>
            <a:off x="10439400" y="4709160"/>
            <a:ext cx="3032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形参：无</a:t>
            </a:r>
            <a:endParaRPr lang="en-US" altLang="zh-CN" sz="3200" dirty="0"/>
          </a:p>
          <a:p>
            <a:r>
              <a:rPr lang="zh-CN" altLang="en-US" sz="3200" dirty="0"/>
              <a:t>变量提升：无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798C7E-4262-4937-B943-E2FD7519CCB1}"/>
              </a:ext>
            </a:extLst>
          </p:cNvPr>
          <p:cNvSpPr txBox="1"/>
          <p:nvPr/>
        </p:nvSpPr>
        <p:spPr>
          <a:xfrm>
            <a:off x="10439400" y="5786378"/>
            <a:ext cx="292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51EC18-1B6F-48E8-A7BA-4845A2185364}"/>
              </a:ext>
            </a:extLst>
          </p:cNvPr>
          <p:cNvSpPr txBox="1"/>
          <p:nvPr/>
        </p:nvSpPr>
        <p:spPr>
          <a:xfrm>
            <a:off x="10713720" y="8580120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</a:t>
            </a:r>
            <a:r>
              <a:rPr lang="en-US" altLang="zh-CN" dirty="0" err="1"/>
              <a:t>fn</a:t>
            </a:r>
            <a:r>
              <a:rPr lang="en-US" altLang="zh-CN" dirty="0"/>
              <a:t> =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8813FA-73FB-418E-B518-5A561B1176A3}"/>
              </a:ext>
            </a:extLst>
          </p:cNvPr>
          <p:cNvSpPr txBox="1"/>
          <p:nvPr/>
        </p:nvSpPr>
        <p:spPr>
          <a:xfrm>
            <a:off x="12085320" y="8350775"/>
            <a:ext cx="1661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你说</a:t>
            </a:r>
          </a:p>
        </p:txBody>
      </p:sp>
    </p:spTree>
    <p:extLst>
      <p:ext uri="{BB962C8B-B14F-4D97-AF65-F5344CB8AC3E}">
        <p14:creationId xmlns:p14="http://schemas.microsoft.com/office/powerpoint/2010/main" val="14925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2F6AB6-E694-49D9-8DF4-CF37AAC0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9" y="239332"/>
            <a:ext cx="10053392" cy="39434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1E9A29-A446-4639-8A81-CD66319C4D5A}"/>
              </a:ext>
            </a:extLst>
          </p:cNvPr>
          <p:cNvSpPr txBox="1"/>
          <p:nvPr/>
        </p:nvSpPr>
        <p:spPr>
          <a:xfrm>
            <a:off x="1493520" y="5399881"/>
            <a:ext cx="5257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变量提升：</a:t>
            </a:r>
            <a:r>
              <a:rPr lang="en-US" altLang="zh-CN" sz="3200" dirty="0"/>
              <a:t>var num</a:t>
            </a:r>
          </a:p>
          <a:p>
            <a:pPr algn="l"/>
            <a:r>
              <a:rPr lang="zh-CN" altLang="en-US" sz="3200" dirty="0"/>
              <a:t>代码从上到下执行：</a:t>
            </a:r>
            <a:r>
              <a:rPr lang="en-US" altLang="zh-CN" sz="3200" dirty="0"/>
              <a:t>undefined</a:t>
            </a:r>
          </a:p>
          <a:p>
            <a:pPr algn="l"/>
            <a:r>
              <a:rPr lang="en-US" altLang="zh-CN" sz="3200" dirty="0"/>
              <a:t>undefined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773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A1E9A29-A446-4639-8A81-CD66319C4D5A}"/>
              </a:ext>
            </a:extLst>
          </p:cNvPr>
          <p:cNvSpPr txBox="1"/>
          <p:nvPr/>
        </p:nvSpPr>
        <p:spPr>
          <a:xfrm>
            <a:off x="13014960" y="2153761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变量提升：</a:t>
            </a:r>
            <a:endParaRPr lang="en-US" altLang="zh-CN" sz="3200" dirty="0"/>
          </a:p>
          <a:p>
            <a:pPr algn="l"/>
            <a:r>
              <a:rPr lang="en-US" altLang="zh-CN" sz="3200" dirty="0"/>
              <a:t>var name</a:t>
            </a:r>
          </a:p>
          <a:p>
            <a:pPr algn="l"/>
            <a:r>
              <a:rPr lang="en-US" altLang="zh-CN" sz="3200" dirty="0"/>
              <a:t>var age</a:t>
            </a:r>
          </a:p>
          <a:p>
            <a:pPr algn="l"/>
            <a:r>
              <a:rPr lang="zh-CN" altLang="en-US" sz="3200" dirty="0"/>
              <a:t>代码从上到下执行：</a:t>
            </a:r>
            <a:endParaRPr lang="en-US" altLang="zh-CN" sz="3200" dirty="0"/>
          </a:p>
          <a:p>
            <a:pPr algn="l"/>
            <a:r>
              <a:rPr lang="en-US" altLang="zh-CN" sz="3200" dirty="0"/>
              <a:t>name=‘</a:t>
            </a:r>
            <a:r>
              <a:rPr lang="zh-CN" altLang="en-US" sz="3200" dirty="0"/>
              <a:t>中国</a:t>
            </a:r>
            <a:r>
              <a:rPr lang="en-US" altLang="zh-CN" sz="3200" dirty="0"/>
              <a:t>’// </a:t>
            </a:r>
            <a:r>
              <a:rPr lang="zh-CN" altLang="en-US" sz="3200" dirty="0"/>
              <a:t>‘珠峰’</a:t>
            </a:r>
            <a:endParaRPr lang="en-US" altLang="zh-CN" sz="3200" dirty="0"/>
          </a:p>
          <a:p>
            <a:pPr algn="l"/>
            <a:r>
              <a:rPr lang="en-US" altLang="zh-CN" sz="3200" dirty="0"/>
              <a:t>age=5000</a:t>
            </a:r>
          </a:p>
          <a:p>
            <a:pPr algn="l"/>
            <a:r>
              <a:rPr lang="en-US" altLang="zh-CN" sz="3200" dirty="0"/>
              <a:t>age = undefined</a:t>
            </a:r>
          </a:p>
          <a:p>
            <a:pPr algn="l"/>
            <a:r>
              <a:rPr lang="en-US" altLang="zh-CN" sz="3200" dirty="0"/>
              <a:t>name=&gt;’</a:t>
            </a:r>
            <a:r>
              <a:rPr lang="zh-CN" altLang="en-US" sz="3200" dirty="0"/>
              <a:t>珠峰</a:t>
            </a:r>
            <a:r>
              <a:rPr lang="en-US" altLang="zh-CN" sz="3200" dirty="0"/>
              <a:t>’</a:t>
            </a:r>
          </a:p>
          <a:p>
            <a:pPr algn="l"/>
            <a:r>
              <a:rPr lang="en-US" altLang="zh-CN" sz="3200" dirty="0"/>
              <a:t>age=undefined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749C81-11F8-4918-B25C-31AD464B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7" y="469897"/>
            <a:ext cx="10973332" cy="65100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ED1058-4375-475E-BB6F-244845A0DC24}"/>
              </a:ext>
            </a:extLst>
          </p:cNvPr>
          <p:cNvSpPr/>
          <p:nvPr/>
        </p:nvSpPr>
        <p:spPr>
          <a:xfrm>
            <a:off x="18912840" y="1477456"/>
            <a:ext cx="4160520" cy="4892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1D175A-FBC0-4776-B892-196BC3668B16}"/>
              </a:ext>
            </a:extLst>
          </p:cNvPr>
          <p:cNvCxnSpPr/>
          <p:nvPr/>
        </p:nvCxnSpPr>
        <p:spPr>
          <a:xfrm>
            <a:off x="18943320" y="3048000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B3A0787-FDB5-45D3-B662-8BC1A1D29A61}"/>
              </a:ext>
            </a:extLst>
          </p:cNvPr>
          <p:cNvSpPr txBox="1"/>
          <p:nvPr/>
        </p:nvSpPr>
        <p:spPr>
          <a:xfrm>
            <a:off x="18943320" y="1477456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name=‘</a:t>
            </a:r>
            <a:r>
              <a:rPr lang="zh-CN" altLang="en-US" sz="3200" dirty="0"/>
              <a:t>中国</a:t>
            </a:r>
            <a:r>
              <a:rPr lang="en-US" altLang="zh-CN" sz="3200" dirty="0"/>
              <a:t>’</a:t>
            </a:r>
          </a:p>
          <a:p>
            <a:pPr algn="l"/>
            <a:r>
              <a:rPr lang="en-US" altLang="zh-CN" sz="3200" dirty="0"/>
              <a:t>age=5000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17A1AD-4D08-4B2B-9C1F-BED9BF24DA52}"/>
              </a:ext>
            </a:extLst>
          </p:cNvPr>
          <p:cNvSpPr txBox="1"/>
          <p:nvPr/>
        </p:nvSpPr>
        <p:spPr>
          <a:xfrm>
            <a:off x="18943320" y="3185160"/>
            <a:ext cx="4099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name=‘</a:t>
            </a:r>
            <a:r>
              <a:rPr lang="zh-CN" altLang="en-US" sz="3200" dirty="0"/>
              <a:t>珠峰</a:t>
            </a:r>
            <a:r>
              <a:rPr lang="en-US" altLang="zh-CN" sz="3200" dirty="0"/>
              <a:t>’</a:t>
            </a:r>
          </a:p>
          <a:p>
            <a:pPr algn="l"/>
            <a:r>
              <a:rPr lang="en-US" altLang="zh-CN" sz="3200" dirty="0"/>
              <a:t>age=5000</a:t>
            </a:r>
          </a:p>
          <a:p>
            <a:pPr algn="l"/>
            <a:r>
              <a:rPr lang="en-US" altLang="zh-CN" sz="3200" dirty="0"/>
              <a:t>this.name= ‘</a:t>
            </a:r>
            <a:r>
              <a:rPr lang="zh-CN" altLang="en-US" sz="3200" dirty="0"/>
              <a:t>珠峰</a:t>
            </a:r>
            <a:r>
              <a:rPr lang="en-US" altLang="zh-CN" sz="3200" dirty="0"/>
              <a:t>’</a:t>
            </a:r>
          </a:p>
          <a:p>
            <a:pPr algn="l"/>
            <a:r>
              <a:rPr lang="en-US" altLang="zh-CN" sz="3200" dirty="0"/>
              <a:t>name=&gt; ‘</a:t>
            </a:r>
            <a:r>
              <a:rPr lang="zh-CN" altLang="en-US" sz="3200" dirty="0"/>
              <a:t>珠峰</a:t>
            </a:r>
            <a:r>
              <a:rPr lang="en-US" altLang="zh-CN" sz="3200" dirty="0"/>
              <a:t>’</a:t>
            </a:r>
          </a:p>
          <a:p>
            <a:pPr algn="l"/>
            <a:r>
              <a:rPr lang="en-US" altLang="zh-CN" sz="3200" dirty="0"/>
              <a:t>age=&gt;5000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717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>
            <a:extLst>
              <a:ext uri="{FF2B5EF4-FFF2-40B4-BE49-F238E27FC236}">
                <a16:creationId xmlns:a16="http://schemas.microsoft.com/office/drawing/2014/main" id="{4DECE8C1-9DB2-4036-B974-180092DDC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" y="1435735"/>
            <a:ext cx="10254394" cy="498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94A34E-E49E-4642-8ECF-0FE6A2F0280B}"/>
              </a:ext>
            </a:extLst>
          </p:cNvPr>
          <p:cNvSpPr txBox="1"/>
          <p:nvPr/>
        </p:nvSpPr>
        <p:spPr>
          <a:xfrm>
            <a:off x="11856720" y="1663730"/>
            <a:ext cx="525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变量提升：</a:t>
            </a:r>
            <a:endParaRPr lang="en-US" altLang="zh-CN" sz="3200" dirty="0"/>
          </a:p>
          <a:p>
            <a:pPr algn="l"/>
            <a:r>
              <a:rPr lang="en-US" altLang="zh-CN" sz="3200" dirty="0"/>
              <a:t>var obj</a:t>
            </a:r>
          </a:p>
          <a:p>
            <a:pPr algn="l"/>
            <a:r>
              <a:rPr lang="zh-CN" altLang="en-US" sz="3200" dirty="0"/>
              <a:t>代码从上到下执行：</a:t>
            </a:r>
            <a:endParaRPr lang="en-US" altLang="zh-CN" sz="3200" dirty="0"/>
          </a:p>
          <a:p>
            <a:pPr algn="l"/>
            <a:r>
              <a:rPr lang="en-US" altLang="zh-CN" sz="3200" dirty="0"/>
              <a:t>obj= {name:</a:t>
            </a:r>
            <a:r>
              <a:rPr lang="zh-CN" altLang="en-US" sz="3200" dirty="0"/>
              <a:t>‘珠峰’，</a:t>
            </a:r>
            <a:r>
              <a:rPr lang="en-US" altLang="zh-CN" sz="3200" dirty="0"/>
              <a:t>age:7}</a:t>
            </a:r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437534-D591-4B5E-8822-3294DC9C536F}"/>
              </a:ext>
            </a:extLst>
          </p:cNvPr>
          <p:cNvSpPr/>
          <p:nvPr/>
        </p:nvSpPr>
        <p:spPr>
          <a:xfrm>
            <a:off x="18882360" y="1492697"/>
            <a:ext cx="4160520" cy="4892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C7CFF8-1DAA-462F-B601-0DFC4AA32C54}"/>
              </a:ext>
            </a:extLst>
          </p:cNvPr>
          <p:cNvCxnSpPr/>
          <p:nvPr/>
        </p:nvCxnSpPr>
        <p:spPr>
          <a:xfrm>
            <a:off x="18943320" y="3048000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E48A951-D372-44AC-8138-7BEA85CA1A2E}"/>
              </a:ext>
            </a:extLst>
          </p:cNvPr>
          <p:cNvSpPr txBox="1"/>
          <p:nvPr/>
        </p:nvSpPr>
        <p:spPr>
          <a:xfrm>
            <a:off x="18943320" y="1492697"/>
            <a:ext cx="384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r>
              <a:rPr lang="en-US" altLang="zh-CN" sz="3200" dirty="0"/>
              <a:t>obj=aaff11</a:t>
            </a:r>
          </a:p>
          <a:p>
            <a:pPr algn="l"/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F33A23-EA4D-45F8-BBC0-C9B74E8AEF35}"/>
              </a:ext>
            </a:extLst>
          </p:cNvPr>
          <p:cNvSpPr txBox="1"/>
          <p:nvPr/>
        </p:nvSpPr>
        <p:spPr>
          <a:xfrm>
            <a:off x="18943320" y="3341113"/>
            <a:ext cx="4099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obj.name=‘</a:t>
            </a:r>
            <a:r>
              <a:rPr lang="zh-CN" altLang="en-US" sz="3200" dirty="0"/>
              <a:t>中国</a:t>
            </a:r>
            <a:r>
              <a:rPr lang="en-US" altLang="zh-CN" sz="3200" dirty="0"/>
              <a:t>’</a:t>
            </a:r>
          </a:p>
          <a:p>
            <a:pPr algn="l"/>
            <a:r>
              <a:rPr lang="en-US" altLang="zh-CN" sz="3200" dirty="0"/>
              <a:t>obj = {}</a:t>
            </a:r>
          </a:p>
          <a:p>
            <a:pPr algn="l"/>
            <a:r>
              <a:rPr lang="en-US" altLang="zh-CN" sz="3200" dirty="0" err="1"/>
              <a:t>obj.age</a:t>
            </a:r>
            <a:r>
              <a:rPr lang="en-US" altLang="zh-CN" sz="3200" dirty="0"/>
              <a:t>=5000</a:t>
            </a:r>
          </a:p>
          <a:p>
            <a:pPr algn="l"/>
            <a:r>
              <a:rPr lang="en-US" altLang="zh-CN" sz="3200" dirty="0"/>
              <a:t>obj=&gt;{age:5000}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ED971-52FE-48CE-823A-04B037553683}"/>
              </a:ext>
            </a:extLst>
          </p:cNvPr>
          <p:cNvSpPr txBox="1"/>
          <p:nvPr/>
        </p:nvSpPr>
        <p:spPr>
          <a:xfrm>
            <a:off x="11856720" y="4125943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obj= {name:</a:t>
            </a:r>
            <a:r>
              <a:rPr lang="zh-CN" altLang="en-US" sz="3200" dirty="0"/>
              <a:t>‘中国’，</a:t>
            </a:r>
            <a:r>
              <a:rPr lang="en-US" altLang="zh-CN" sz="3200" dirty="0"/>
              <a:t>age:7}</a:t>
            </a:r>
          </a:p>
        </p:txBody>
      </p:sp>
    </p:spTree>
    <p:extLst>
      <p:ext uri="{BB962C8B-B14F-4D97-AF65-F5344CB8AC3E}">
        <p14:creationId xmlns:p14="http://schemas.microsoft.com/office/powerpoint/2010/main" val="234643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>
            <a:extLst>
              <a:ext uri="{FF2B5EF4-FFF2-40B4-BE49-F238E27FC236}">
                <a16:creationId xmlns:a16="http://schemas.microsoft.com/office/drawing/2014/main" id="{6042BFDD-BCC6-4C98-85A7-60B2B265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5" y="248558"/>
            <a:ext cx="4567716" cy="552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4F8F89-CFD2-46D7-BE9F-2E5470F34E6A}"/>
              </a:ext>
            </a:extLst>
          </p:cNvPr>
          <p:cNvSpPr txBox="1"/>
          <p:nvPr/>
        </p:nvSpPr>
        <p:spPr>
          <a:xfrm>
            <a:off x="10523220" y="1321722"/>
            <a:ext cx="525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变量提升：</a:t>
            </a:r>
            <a:endParaRPr lang="en-US" altLang="zh-CN" sz="3200" dirty="0"/>
          </a:p>
          <a:p>
            <a:pPr algn="l"/>
            <a:r>
              <a:rPr lang="en-US" altLang="zh-CN" sz="3200" dirty="0"/>
              <a:t>var I</a:t>
            </a:r>
          </a:p>
          <a:p>
            <a:pPr algn="l"/>
            <a:r>
              <a:rPr lang="en-US" altLang="zh-CN" sz="3200" dirty="0" err="1"/>
              <a:t>fn</a:t>
            </a:r>
            <a:r>
              <a:rPr lang="en-US" altLang="zh-CN" sz="3200" dirty="0"/>
              <a:t>=aaff11</a:t>
            </a:r>
          </a:p>
          <a:p>
            <a:pPr algn="l"/>
            <a:r>
              <a:rPr lang="en-US" altLang="zh-CN" sz="3200" dirty="0"/>
              <a:t>var f</a:t>
            </a:r>
          </a:p>
          <a:p>
            <a:pPr algn="l"/>
            <a:endParaRPr lang="en-US" altLang="zh-CN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7681E6-B2A6-43C8-BFB4-13728DFE0A1A}"/>
              </a:ext>
            </a:extLst>
          </p:cNvPr>
          <p:cNvSpPr/>
          <p:nvPr/>
        </p:nvSpPr>
        <p:spPr>
          <a:xfrm>
            <a:off x="15826740" y="1123602"/>
            <a:ext cx="4160520" cy="332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33DA4BE-C8E3-4A85-A51B-B7510C16EB5A}"/>
              </a:ext>
            </a:extLst>
          </p:cNvPr>
          <p:cNvCxnSpPr/>
          <p:nvPr/>
        </p:nvCxnSpPr>
        <p:spPr>
          <a:xfrm>
            <a:off x="15887700" y="2678905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9A6CDD4-024E-458C-99ED-D4886A8F910D}"/>
              </a:ext>
            </a:extLst>
          </p:cNvPr>
          <p:cNvSpPr txBox="1"/>
          <p:nvPr/>
        </p:nvSpPr>
        <p:spPr>
          <a:xfrm>
            <a:off x="15887700" y="1123602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形参赋值：无</a:t>
            </a:r>
            <a:endParaRPr lang="en-US" altLang="zh-CN" sz="3200" dirty="0"/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7BE166-151E-4466-B144-6685C3243830}"/>
              </a:ext>
            </a:extLst>
          </p:cNvPr>
          <p:cNvSpPr txBox="1"/>
          <p:nvPr/>
        </p:nvSpPr>
        <p:spPr>
          <a:xfrm>
            <a:off x="15948660" y="2845215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i</a:t>
            </a:r>
            <a:r>
              <a:rPr lang="zh-CN" altLang="en-US" sz="3200" dirty="0"/>
              <a:t>*</a:t>
            </a:r>
            <a:r>
              <a:rPr lang="en-US" altLang="zh-CN" sz="3200" dirty="0"/>
              <a:t>=2</a:t>
            </a:r>
          </a:p>
          <a:p>
            <a:pPr algn="l"/>
            <a:r>
              <a:rPr lang="en-US" altLang="zh-CN" sz="3200" dirty="0"/>
              <a:t>return  aaff22</a:t>
            </a:r>
            <a:endParaRPr lang="zh-CN" altLang="en-US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4AB1A1-A0C2-4A87-B129-F5E3D7B76C11}"/>
              </a:ext>
            </a:extLst>
          </p:cNvPr>
          <p:cNvSpPr/>
          <p:nvPr/>
        </p:nvSpPr>
        <p:spPr>
          <a:xfrm>
            <a:off x="10416540" y="1158240"/>
            <a:ext cx="4819652" cy="625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CE14BF-6E2C-44EB-BF46-1D6F960DBD96}"/>
              </a:ext>
            </a:extLst>
          </p:cNvPr>
          <p:cNvSpPr txBox="1"/>
          <p:nvPr/>
        </p:nvSpPr>
        <p:spPr>
          <a:xfrm>
            <a:off x="10523220" y="3876267"/>
            <a:ext cx="5257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代码执行：</a:t>
            </a:r>
            <a:endParaRPr lang="en-US" altLang="zh-CN" sz="3200" dirty="0"/>
          </a:p>
          <a:p>
            <a:pPr algn="l"/>
            <a:r>
              <a:rPr lang="en-US" altLang="zh-CN" sz="3200" dirty="0" err="1"/>
              <a:t>i</a:t>
            </a:r>
            <a:r>
              <a:rPr lang="en-US" altLang="zh-CN" sz="3200" dirty="0"/>
              <a:t>=2  4  5  10  11  12 24  25</a:t>
            </a:r>
          </a:p>
          <a:p>
            <a:pPr algn="l"/>
            <a:r>
              <a:rPr lang="en-US" altLang="zh-CN" sz="3200" dirty="0"/>
              <a:t>f=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() = aaff22</a:t>
            </a:r>
          </a:p>
          <a:p>
            <a:pPr algn="l"/>
            <a:r>
              <a:rPr lang="en-US" altLang="zh-CN" sz="3200" dirty="0"/>
              <a:t>f(3)=aaff22() =&gt;15</a:t>
            </a:r>
          </a:p>
          <a:p>
            <a:pPr algn="l"/>
            <a:r>
              <a:rPr lang="en-US" altLang="zh-CN" sz="3200" dirty="0" err="1"/>
              <a:t>fn</a:t>
            </a:r>
            <a:r>
              <a:rPr lang="en-US" altLang="zh-CN" sz="3200" dirty="0"/>
              <a:t>()(3)=aaff11()() =&gt;33</a:t>
            </a:r>
          </a:p>
          <a:p>
            <a:pPr algn="l"/>
            <a:r>
              <a:rPr lang="en-US" altLang="zh-CN" sz="3200" dirty="0"/>
              <a:t>f(4)=aaff22= 48</a:t>
            </a:r>
          </a:p>
          <a:p>
            <a:pPr algn="l"/>
            <a:r>
              <a:rPr lang="en-US" altLang="zh-CN" sz="3200" dirty="0" err="1"/>
              <a:t>fn</a:t>
            </a:r>
            <a:r>
              <a:rPr lang="en-US" altLang="zh-CN" sz="3200" dirty="0"/>
              <a:t>()(4)=aaff11()(4)= 100</a:t>
            </a:r>
          </a:p>
          <a:p>
            <a:pPr algn="l"/>
            <a:endParaRPr lang="en-US" altLang="zh-CN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BAD8E-1393-4B09-85B0-0821DAA86DA9}"/>
              </a:ext>
            </a:extLst>
          </p:cNvPr>
          <p:cNvSpPr txBox="1"/>
          <p:nvPr/>
        </p:nvSpPr>
        <p:spPr>
          <a:xfrm>
            <a:off x="15826740" y="418238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aaff11( )</a:t>
            </a:r>
            <a:endParaRPr lang="zh-CN" altLang="en-US" sz="32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187436F-9DA2-4B57-91A0-059337064A3F}"/>
              </a:ext>
            </a:extLst>
          </p:cNvPr>
          <p:cNvCxnSpPr/>
          <p:nvPr/>
        </p:nvCxnSpPr>
        <p:spPr>
          <a:xfrm>
            <a:off x="10896600" y="4450080"/>
            <a:ext cx="259080" cy="421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84ADBD6-D79E-4442-82E1-77A71E99A86B}"/>
              </a:ext>
            </a:extLst>
          </p:cNvPr>
          <p:cNvSpPr/>
          <p:nvPr/>
        </p:nvSpPr>
        <p:spPr>
          <a:xfrm>
            <a:off x="15704820" y="5553202"/>
            <a:ext cx="4160520" cy="332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9BA46B-F42F-442F-985B-74FA234BDFB3}"/>
              </a:ext>
            </a:extLst>
          </p:cNvPr>
          <p:cNvCxnSpPr/>
          <p:nvPr/>
        </p:nvCxnSpPr>
        <p:spPr>
          <a:xfrm>
            <a:off x="15765780" y="7108505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10636F4-3DDC-41AD-BC58-F6323E30F000}"/>
              </a:ext>
            </a:extLst>
          </p:cNvPr>
          <p:cNvSpPr txBox="1"/>
          <p:nvPr/>
        </p:nvSpPr>
        <p:spPr>
          <a:xfrm>
            <a:off x="15765780" y="5553202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r>
              <a:rPr lang="en-US" altLang="zh-CN" sz="3200" dirty="0"/>
              <a:t>n=3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C9767E-51ED-4967-8266-731CCD08D04A}"/>
              </a:ext>
            </a:extLst>
          </p:cNvPr>
          <p:cNvSpPr txBox="1"/>
          <p:nvPr/>
        </p:nvSpPr>
        <p:spPr>
          <a:xfrm>
            <a:off x="15826740" y="727481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n*(++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)=3*5=15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E194AD-E4F6-438C-BCBC-744AB4201AE9}"/>
              </a:ext>
            </a:extLst>
          </p:cNvPr>
          <p:cNvSpPr txBox="1"/>
          <p:nvPr/>
        </p:nvSpPr>
        <p:spPr>
          <a:xfrm>
            <a:off x="15765780" y="4871560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aaff22( )</a:t>
            </a:r>
            <a:endParaRPr lang="zh-CN" altLang="en-US" sz="32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C8972C1-3E84-42AA-83B6-FE1C0E94A2E7}"/>
              </a:ext>
            </a:extLst>
          </p:cNvPr>
          <p:cNvCxnSpPr/>
          <p:nvPr/>
        </p:nvCxnSpPr>
        <p:spPr>
          <a:xfrm>
            <a:off x="11277600" y="4450080"/>
            <a:ext cx="259080" cy="421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2F811F8-154A-4F84-8060-7C013BD12508}"/>
              </a:ext>
            </a:extLst>
          </p:cNvPr>
          <p:cNvSpPr/>
          <p:nvPr/>
        </p:nvSpPr>
        <p:spPr>
          <a:xfrm>
            <a:off x="20398740" y="1158240"/>
            <a:ext cx="4160520" cy="3169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7A6E2D5-5057-43EB-98AA-72638C8A05BE}"/>
              </a:ext>
            </a:extLst>
          </p:cNvPr>
          <p:cNvCxnSpPr/>
          <p:nvPr/>
        </p:nvCxnSpPr>
        <p:spPr>
          <a:xfrm>
            <a:off x="20459700" y="2713543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FAB8F4E-2DC0-4EBB-8594-8B3571BD83E3}"/>
              </a:ext>
            </a:extLst>
          </p:cNvPr>
          <p:cNvSpPr txBox="1"/>
          <p:nvPr/>
        </p:nvSpPr>
        <p:spPr>
          <a:xfrm>
            <a:off x="20459700" y="1158240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形参赋值：无</a:t>
            </a:r>
            <a:endParaRPr lang="en-US" altLang="zh-CN" sz="3200" dirty="0"/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342CEB-0CB5-49B7-A1A1-C5AC64A89264}"/>
              </a:ext>
            </a:extLst>
          </p:cNvPr>
          <p:cNvSpPr txBox="1"/>
          <p:nvPr/>
        </p:nvSpPr>
        <p:spPr>
          <a:xfrm>
            <a:off x="20520660" y="2879853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i</a:t>
            </a:r>
            <a:r>
              <a:rPr lang="zh-CN" altLang="en-US" sz="3200" dirty="0"/>
              <a:t>*</a:t>
            </a:r>
            <a:r>
              <a:rPr lang="en-US" altLang="zh-CN" sz="3200" dirty="0"/>
              <a:t>=2</a:t>
            </a:r>
          </a:p>
          <a:p>
            <a:pPr algn="l"/>
            <a:r>
              <a:rPr lang="en-US" altLang="zh-CN" sz="3200" dirty="0"/>
              <a:t>return  aaff22</a:t>
            </a:r>
            <a:endParaRPr lang="zh-CN" altLang="en-US" sz="3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7C8AB4-5ED4-4294-97B0-8C69C145FB37}"/>
              </a:ext>
            </a:extLst>
          </p:cNvPr>
          <p:cNvSpPr txBox="1"/>
          <p:nvPr/>
        </p:nvSpPr>
        <p:spPr>
          <a:xfrm>
            <a:off x="20459700" y="476598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aaff11( )</a:t>
            </a:r>
            <a:endParaRPr lang="zh-CN" altLang="en-US" sz="32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CD60B71-2D52-417F-8000-BCFFCF571D0C}"/>
              </a:ext>
            </a:extLst>
          </p:cNvPr>
          <p:cNvCxnSpPr/>
          <p:nvPr/>
        </p:nvCxnSpPr>
        <p:spPr>
          <a:xfrm>
            <a:off x="11620500" y="4450080"/>
            <a:ext cx="251460" cy="381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3B172CA-5FEE-4B48-AB41-BC3A0EB34E84}"/>
              </a:ext>
            </a:extLst>
          </p:cNvPr>
          <p:cNvCxnSpPr/>
          <p:nvPr/>
        </p:nvCxnSpPr>
        <p:spPr>
          <a:xfrm>
            <a:off x="20459700" y="7114347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15A2154-48A1-4223-BCEC-8BE592C6EDCD}"/>
              </a:ext>
            </a:extLst>
          </p:cNvPr>
          <p:cNvSpPr txBox="1"/>
          <p:nvPr/>
        </p:nvSpPr>
        <p:spPr>
          <a:xfrm>
            <a:off x="20459700" y="5559044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r>
              <a:rPr lang="en-US" altLang="zh-CN" sz="3200" dirty="0"/>
              <a:t>n=3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523028-171C-4855-8E9B-EB1D0A150C60}"/>
              </a:ext>
            </a:extLst>
          </p:cNvPr>
          <p:cNvSpPr txBox="1"/>
          <p:nvPr/>
        </p:nvSpPr>
        <p:spPr>
          <a:xfrm>
            <a:off x="20520660" y="7280657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n*(++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)=3*11=33</a:t>
            </a:r>
            <a:endParaRPr lang="zh-CN" altLang="en-US" sz="3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E82D376-125B-4904-BE15-7EA3A263378B}"/>
              </a:ext>
            </a:extLst>
          </p:cNvPr>
          <p:cNvSpPr txBox="1"/>
          <p:nvPr/>
        </p:nvSpPr>
        <p:spPr>
          <a:xfrm>
            <a:off x="20459700" y="4877402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aaff22( )</a:t>
            </a:r>
            <a:endParaRPr lang="zh-CN" altLang="en-US" sz="3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198FC7A-C620-4F9B-8660-41A66D305715}"/>
              </a:ext>
            </a:extLst>
          </p:cNvPr>
          <p:cNvSpPr/>
          <p:nvPr/>
        </p:nvSpPr>
        <p:spPr>
          <a:xfrm>
            <a:off x="20383500" y="5456335"/>
            <a:ext cx="4160520" cy="332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8" name="直接连接符 2047">
            <a:extLst>
              <a:ext uri="{FF2B5EF4-FFF2-40B4-BE49-F238E27FC236}">
                <a16:creationId xmlns:a16="http://schemas.microsoft.com/office/drawing/2014/main" id="{0095635A-991E-4BA5-8FF9-729A0DED1778}"/>
              </a:ext>
            </a:extLst>
          </p:cNvPr>
          <p:cNvCxnSpPr/>
          <p:nvPr/>
        </p:nvCxnSpPr>
        <p:spPr>
          <a:xfrm>
            <a:off x="12039600" y="4450080"/>
            <a:ext cx="575312" cy="357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6CEFFB-6078-4246-AF48-8292CACCE4EA}"/>
              </a:ext>
            </a:extLst>
          </p:cNvPr>
          <p:cNvCxnSpPr/>
          <p:nvPr/>
        </p:nvCxnSpPr>
        <p:spPr>
          <a:xfrm>
            <a:off x="579120" y="8141624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FEF0F6B-8B5F-4554-8F2E-A28A775E1464}"/>
              </a:ext>
            </a:extLst>
          </p:cNvPr>
          <p:cNvSpPr txBox="1"/>
          <p:nvPr/>
        </p:nvSpPr>
        <p:spPr>
          <a:xfrm>
            <a:off x="579120" y="6586321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r>
              <a:rPr lang="en-US" altLang="zh-CN" sz="3200" dirty="0"/>
              <a:t>n=4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3ACD16E-9127-46FD-8921-DB545CACFC82}"/>
              </a:ext>
            </a:extLst>
          </p:cNvPr>
          <p:cNvSpPr txBox="1"/>
          <p:nvPr/>
        </p:nvSpPr>
        <p:spPr>
          <a:xfrm>
            <a:off x="640080" y="8270441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n*(++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)=4*12=48</a:t>
            </a:r>
            <a:endParaRPr lang="zh-CN" altLang="en-US" sz="3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85A4F9-8C54-494D-AFD4-3F1F3E54FC58}"/>
              </a:ext>
            </a:extLst>
          </p:cNvPr>
          <p:cNvSpPr txBox="1"/>
          <p:nvPr/>
        </p:nvSpPr>
        <p:spPr>
          <a:xfrm>
            <a:off x="579120" y="5904679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aaff22( 4)</a:t>
            </a:r>
            <a:endParaRPr lang="zh-CN" altLang="en-US" sz="3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2FD7B7-08B0-4EB3-9888-8D4290C479DD}"/>
              </a:ext>
            </a:extLst>
          </p:cNvPr>
          <p:cNvSpPr/>
          <p:nvPr/>
        </p:nvSpPr>
        <p:spPr>
          <a:xfrm>
            <a:off x="502920" y="6483612"/>
            <a:ext cx="4160520" cy="2849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51" name="直接连接符 2050">
            <a:extLst>
              <a:ext uri="{FF2B5EF4-FFF2-40B4-BE49-F238E27FC236}">
                <a16:creationId xmlns:a16="http://schemas.microsoft.com/office/drawing/2014/main" id="{024D378E-A612-41F2-B620-80B8FFAB6769}"/>
              </a:ext>
            </a:extLst>
          </p:cNvPr>
          <p:cNvCxnSpPr/>
          <p:nvPr/>
        </p:nvCxnSpPr>
        <p:spPr>
          <a:xfrm>
            <a:off x="12639675" y="4461042"/>
            <a:ext cx="390525" cy="346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32097F6-FB71-45F5-8432-EFF6F3924AFE}"/>
              </a:ext>
            </a:extLst>
          </p:cNvPr>
          <p:cNvSpPr/>
          <p:nvPr/>
        </p:nvSpPr>
        <p:spPr>
          <a:xfrm>
            <a:off x="5737860" y="1255107"/>
            <a:ext cx="4160520" cy="3169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CC35278-326C-42AC-AD2B-695427D3F2BE}"/>
              </a:ext>
            </a:extLst>
          </p:cNvPr>
          <p:cNvCxnSpPr/>
          <p:nvPr/>
        </p:nvCxnSpPr>
        <p:spPr>
          <a:xfrm>
            <a:off x="5798820" y="2810410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FECD105-969E-4D90-94B4-7E97195ACCFE}"/>
              </a:ext>
            </a:extLst>
          </p:cNvPr>
          <p:cNvSpPr txBox="1"/>
          <p:nvPr/>
        </p:nvSpPr>
        <p:spPr>
          <a:xfrm>
            <a:off x="5798820" y="1255107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形参赋值：无</a:t>
            </a:r>
            <a:endParaRPr lang="en-US" altLang="zh-CN" sz="3200" dirty="0"/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4A40FF-D397-4FA9-9EDB-297ED50F3821}"/>
              </a:ext>
            </a:extLst>
          </p:cNvPr>
          <p:cNvSpPr txBox="1"/>
          <p:nvPr/>
        </p:nvSpPr>
        <p:spPr>
          <a:xfrm>
            <a:off x="5859780" y="2976720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i</a:t>
            </a:r>
            <a:r>
              <a:rPr lang="zh-CN" altLang="en-US" sz="3200" dirty="0"/>
              <a:t>*</a:t>
            </a:r>
            <a:r>
              <a:rPr lang="en-US" altLang="zh-CN" sz="3200" dirty="0"/>
              <a:t>=2</a:t>
            </a:r>
          </a:p>
          <a:p>
            <a:pPr algn="l"/>
            <a:r>
              <a:rPr lang="en-US" altLang="zh-CN" sz="3200" dirty="0"/>
              <a:t>return  aaff22</a:t>
            </a:r>
            <a:endParaRPr lang="zh-CN" altLang="en-US" sz="3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16F963-BED0-4E3B-B48F-5740E259DEB1}"/>
              </a:ext>
            </a:extLst>
          </p:cNvPr>
          <p:cNvSpPr txBox="1"/>
          <p:nvPr/>
        </p:nvSpPr>
        <p:spPr>
          <a:xfrm>
            <a:off x="5798820" y="573465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aaff11( )</a:t>
            </a:r>
            <a:endParaRPr lang="zh-CN" altLang="en-US" sz="3200" dirty="0"/>
          </a:p>
        </p:txBody>
      </p:sp>
      <p:cxnSp>
        <p:nvCxnSpPr>
          <p:cNvPr id="2053" name="直接连接符 2052">
            <a:extLst>
              <a:ext uri="{FF2B5EF4-FFF2-40B4-BE49-F238E27FC236}">
                <a16:creationId xmlns:a16="http://schemas.microsoft.com/office/drawing/2014/main" id="{C75063BF-0697-417B-81A9-02CF037383D6}"/>
              </a:ext>
            </a:extLst>
          </p:cNvPr>
          <p:cNvCxnSpPr/>
          <p:nvPr/>
        </p:nvCxnSpPr>
        <p:spPr>
          <a:xfrm>
            <a:off x="13239752" y="4461042"/>
            <a:ext cx="483868" cy="346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B7BE5F7-7FAF-444A-8675-FEEB930F50D6}"/>
              </a:ext>
            </a:extLst>
          </p:cNvPr>
          <p:cNvCxnSpPr/>
          <p:nvPr/>
        </p:nvCxnSpPr>
        <p:spPr>
          <a:xfrm>
            <a:off x="5787392" y="7269588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83F13C3-43C1-40D2-A9EC-B53D2FE6B223}"/>
              </a:ext>
            </a:extLst>
          </p:cNvPr>
          <p:cNvSpPr txBox="1"/>
          <p:nvPr/>
        </p:nvSpPr>
        <p:spPr>
          <a:xfrm>
            <a:off x="5787392" y="5714285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r>
              <a:rPr lang="en-US" altLang="zh-CN" sz="3200" dirty="0"/>
              <a:t>n=4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D6D0403-880C-4CAA-A157-E1711B356CCF}"/>
              </a:ext>
            </a:extLst>
          </p:cNvPr>
          <p:cNvSpPr txBox="1"/>
          <p:nvPr/>
        </p:nvSpPr>
        <p:spPr>
          <a:xfrm>
            <a:off x="5848352" y="7435898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n*(++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)=4*25=100</a:t>
            </a:r>
            <a:endParaRPr lang="zh-CN" altLang="en-US" sz="3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AD7198-CC66-4A92-B6D7-CB35F82116D6}"/>
              </a:ext>
            </a:extLst>
          </p:cNvPr>
          <p:cNvSpPr txBox="1"/>
          <p:nvPr/>
        </p:nvSpPr>
        <p:spPr>
          <a:xfrm>
            <a:off x="5787392" y="5032643"/>
            <a:ext cx="409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aaff22(4 )</a:t>
            </a:r>
            <a:endParaRPr lang="zh-CN" altLang="en-US" sz="3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6BB231D-D292-41D1-B46B-A8B328001E9C}"/>
              </a:ext>
            </a:extLst>
          </p:cNvPr>
          <p:cNvSpPr/>
          <p:nvPr/>
        </p:nvSpPr>
        <p:spPr>
          <a:xfrm>
            <a:off x="5711192" y="5611576"/>
            <a:ext cx="4160520" cy="3326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55" name="直接连接符 2054">
            <a:extLst>
              <a:ext uri="{FF2B5EF4-FFF2-40B4-BE49-F238E27FC236}">
                <a16:creationId xmlns:a16="http://schemas.microsoft.com/office/drawing/2014/main" id="{62E24CA2-D995-4A08-84E6-F714DA8617AE}"/>
              </a:ext>
            </a:extLst>
          </p:cNvPr>
          <p:cNvCxnSpPr/>
          <p:nvPr/>
        </p:nvCxnSpPr>
        <p:spPr>
          <a:xfrm>
            <a:off x="13723620" y="4493104"/>
            <a:ext cx="510540" cy="3355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5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437534-D591-4B5E-8822-3294DC9C536F}"/>
              </a:ext>
            </a:extLst>
          </p:cNvPr>
          <p:cNvSpPr/>
          <p:nvPr/>
        </p:nvSpPr>
        <p:spPr>
          <a:xfrm>
            <a:off x="11127808" y="837376"/>
            <a:ext cx="4160520" cy="5167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C7CFF8-1DAA-462F-B601-0DFC4AA32C54}"/>
              </a:ext>
            </a:extLst>
          </p:cNvPr>
          <p:cNvCxnSpPr/>
          <p:nvPr/>
        </p:nvCxnSpPr>
        <p:spPr>
          <a:xfrm>
            <a:off x="11188768" y="2392680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E48A951-D372-44AC-8138-7BEA85CA1A2E}"/>
              </a:ext>
            </a:extLst>
          </p:cNvPr>
          <p:cNvSpPr txBox="1"/>
          <p:nvPr/>
        </p:nvSpPr>
        <p:spPr>
          <a:xfrm>
            <a:off x="11188768" y="837377"/>
            <a:ext cx="384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变量提升：</a:t>
            </a:r>
            <a:endParaRPr lang="en-US" altLang="zh-CN" sz="3200" dirty="0"/>
          </a:p>
          <a:p>
            <a:pPr algn="l"/>
            <a:r>
              <a:rPr lang="en-US" altLang="zh-CN" sz="3200" dirty="0"/>
              <a:t>var obj</a:t>
            </a:r>
          </a:p>
          <a:p>
            <a:pPr algn="l"/>
            <a:r>
              <a:rPr lang="en-US" altLang="zh-CN" sz="3200" dirty="0"/>
              <a:t>var num  var </a:t>
            </a:r>
            <a:r>
              <a:rPr lang="en-US" altLang="zh-CN" sz="3200" dirty="0" err="1"/>
              <a:t>fn</a:t>
            </a: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105F9C-1E6A-4041-A73A-9118059F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43" y="383267"/>
            <a:ext cx="9772561" cy="58498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603A41-D91B-49DB-A747-996532F01310}"/>
              </a:ext>
            </a:extLst>
          </p:cNvPr>
          <p:cNvSpPr txBox="1"/>
          <p:nvPr/>
        </p:nvSpPr>
        <p:spPr>
          <a:xfrm>
            <a:off x="11188768" y="2407037"/>
            <a:ext cx="47827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代码从上到下执行</a:t>
            </a:r>
            <a:endParaRPr lang="en-US" altLang="zh-CN" sz="3200" dirty="0"/>
          </a:p>
          <a:p>
            <a:pPr algn="l"/>
            <a:r>
              <a:rPr lang="en-US" altLang="zh-CN" sz="3200" dirty="0"/>
              <a:t>num=1 4 14</a:t>
            </a:r>
          </a:p>
          <a:p>
            <a:pPr algn="l"/>
            <a:r>
              <a:rPr lang="en-US" altLang="zh-CN" sz="3200" dirty="0"/>
              <a:t>obj={num:2 22} //aaff11 </a:t>
            </a:r>
          </a:p>
          <a:p>
            <a:pPr algn="l"/>
            <a:r>
              <a:rPr lang="en-US" altLang="zh-CN" sz="3200" dirty="0" err="1"/>
              <a:t>obj.fn</a:t>
            </a:r>
            <a:r>
              <a:rPr lang="en-US" altLang="zh-CN" sz="3200" dirty="0"/>
              <a:t>=aaff22</a:t>
            </a:r>
          </a:p>
          <a:p>
            <a:pPr algn="l"/>
            <a:r>
              <a:rPr lang="en-US" altLang="zh-CN" sz="3200" dirty="0" err="1"/>
              <a:t>fn</a:t>
            </a:r>
            <a:r>
              <a:rPr lang="en-US" altLang="zh-CN" sz="3200" dirty="0"/>
              <a:t>=</a:t>
            </a:r>
            <a:r>
              <a:rPr lang="en-US" altLang="zh-CN" sz="3200" dirty="0" err="1"/>
              <a:t>obj.fn</a:t>
            </a:r>
            <a:r>
              <a:rPr lang="en-US" altLang="zh-CN" sz="3200" dirty="0"/>
              <a:t>=aaff22</a:t>
            </a:r>
          </a:p>
          <a:p>
            <a:pPr algn="l"/>
            <a:r>
              <a:rPr lang="en-US" altLang="zh-CN" sz="3200" dirty="0" err="1"/>
              <a:t>fn</a:t>
            </a:r>
            <a:r>
              <a:rPr lang="en-US" altLang="zh-CN" sz="3200" dirty="0"/>
              <a:t>(10) =aaff22(10) =&gt;4</a:t>
            </a:r>
          </a:p>
          <a:p>
            <a:pPr algn="l"/>
            <a:r>
              <a:rPr lang="en-US" altLang="zh-CN" sz="3200" dirty="0" err="1"/>
              <a:t>obj.fn</a:t>
            </a:r>
            <a:r>
              <a:rPr lang="en-US" altLang="zh-CN" sz="3200" dirty="0"/>
              <a:t>(20)=aaff22(20) =&gt;5</a:t>
            </a:r>
          </a:p>
          <a:p>
            <a:pPr algn="l"/>
            <a:r>
              <a:rPr lang="en-US" altLang="zh-CN" sz="3200" dirty="0"/>
              <a:t>num=&gt;14</a:t>
            </a:r>
          </a:p>
          <a:p>
            <a:pPr algn="l"/>
            <a:r>
              <a:rPr lang="en-US" altLang="zh-CN" sz="3200" dirty="0" err="1"/>
              <a:t>obj.num</a:t>
            </a:r>
            <a:r>
              <a:rPr lang="en-US" altLang="zh-CN" sz="3200" dirty="0"/>
              <a:t>=&gt;22</a:t>
            </a:r>
          </a:p>
          <a:p>
            <a:pPr algn="l"/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9B7649-97CC-48D8-8919-DC9170786040}"/>
              </a:ext>
            </a:extLst>
          </p:cNvPr>
          <p:cNvSpPr/>
          <p:nvPr/>
        </p:nvSpPr>
        <p:spPr>
          <a:xfrm>
            <a:off x="16122920" y="837377"/>
            <a:ext cx="4160520" cy="4242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1125B1-BDAD-4609-BCB5-D7A6555952DC}"/>
              </a:ext>
            </a:extLst>
          </p:cNvPr>
          <p:cNvSpPr txBox="1"/>
          <p:nvPr/>
        </p:nvSpPr>
        <p:spPr>
          <a:xfrm>
            <a:off x="16166032" y="837377"/>
            <a:ext cx="384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endParaRPr lang="en-US" altLang="zh-CN" sz="3200" dirty="0"/>
          </a:p>
          <a:p>
            <a:pPr algn="l"/>
            <a:r>
              <a:rPr lang="en-US" altLang="zh-CN" sz="3200" dirty="0"/>
              <a:t>num=</a:t>
            </a:r>
            <a:r>
              <a:rPr lang="en-US" altLang="zh-CN" sz="3200" dirty="0" err="1"/>
              <a:t>obj.num</a:t>
            </a:r>
            <a:r>
              <a:rPr lang="en-US" altLang="zh-CN" sz="3200" dirty="0"/>
              <a:t>=2 3 4 5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30B3FE-065A-4A6C-BC3B-0FBA708948D1}"/>
              </a:ext>
            </a:extLst>
          </p:cNvPr>
          <p:cNvCxnSpPr/>
          <p:nvPr/>
        </p:nvCxnSpPr>
        <p:spPr>
          <a:xfrm>
            <a:off x="16122920" y="2606040"/>
            <a:ext cx="416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3D0615C-D3FC-4902-BD56-9E079B71A8A4}"/>
              </a:ext>
            </a:extLst>
          </p:cNvPr>
          <p:cNvSpPr txBox="1"/>
          <p:nvPr/>
        </p:nvSpPr>
        <p:spPr>
          <a:xfrm>
            <a:off x="16166032" y="2743200"/>
            <a:ext cx="3966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this.num</a:t>
            </a:r>
            <a:r>
              <a:rPr lang="en-US" altLang="zh-CN" sz="3200" dirty="0"/>
              <a:t>=num*2=4</a:t>
            </a:r>
          </a:p>
          <a:p>
            <a:pPr algn="l"/>
            <a:r>
              <a:rPr lang="en-US" altLang="zh-CN" sz="3200" dirty="0"/>
              <a:t>num++</a:t>
            </a:r>
          </a:p>
          <a:p>
            <a:pPr algn="l"/>
            <a:r>
              <a:rPr lang="en-US" altLang="zh-CN" sz="3200" dirty="0"/>
              <a:t>return aaff22</a:t>
            </a:r>
            <a:endParaRPr lang="zh-CN" altLang="en-US" sz="32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D340A2-34DF-4B56-854A-33338CDC49F6}"/>
              </a:ext>
            </a:extLst>
          </p:cNvPr>
          <p:cNvCxnSpPr/>
          <p:nvPr/>
        </p:nvCxnSpPr>
        <p:spPr>
          <a:xfrm>
            <a:off x="12207240" y="2971800"/>
            <a:ext cx="259080" cy="356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F2D664B-FA33-40AB-B032-F9EC87ABBC1B}"/>
              </a:ext>
            </a:extLst>
          </p:cNvPr>
          <p:cNvCxnSpPr/>
          <p:nvPr/>
        </p:nvCxnSpPr>
        <p:spPr>
          <a:xfrm>
            <a:off x="18714720" y="1417320"/>
            <a:ext cx="365760" cy="32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A69B9E3-72A1-4D8B-9ACF-E39AE1CB6A36}"/>
              </a:ext>
            </a:extLst>
          </p:cNvPr>
          <p:cNvSpPr/>
          <p:nvPr/>
        </p:nvSpPr>
        <p:spPr>
          <a:xfrm>
            <a:off x="11084696" y="6942706"/>
            <a:ext cx="4160520" cy="363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525697-7F76-4958-B330-64D63A3A07CB}"/>
              </a:ext>
            </a:extLst>
          </p:cNvPr>
          <p:cNvSpPr txBox="1"/>
          <p:nvPr/>
        </p:nvSpPr>
        <p:spPr>
          <a:xfrm>
            <a:off x="11127808" y="6942706"/>
            <a:ext cx="384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endParaRPr lang="en-US" altLang="zh-CN" sz="3200" dirty="0"/>
          </a:p>
          <a:p>
            <a:pPr algn="l"/>
            <a:r>
              <a:rPr lang="en-US" altLang="zh-CN" sz="3200" dirty="0"/>
              <a:t>n=10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112D27F-3AAA-454D-8107-1B0B77C4D9D6}"/>
              </a:ext>
            </a:extLst>
          </p:cNvPr>
          <p:cNvCxnSpPr/>
          <p:nvPr/>
        </p:nvCxnSpPr>
        <p:spPr>
          <a:xfrm>
            <a:off x="11084696" y="8711369"/>
            <a:ext cx="416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1CE4749-4D9B-45EC-A426-49BE60C782CA}"/>
              </a:ext>
            </a:extLst>
          </p:cNvPr>
          <p:cNvSpPr txBox="1"/>
          <p:nvPr/>
        </p:nvSpPr>
        <p:spPr>
          <a:xfrm>
            <a:off x="11127808" y="8848529"/>
            <a:ext cx="3966008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this.num</a:t>
            </a:r>
            <a:r>
              <a:rPr lang="en-US" altLang="zh-CN" sz="3200" dirty="0"/>
              <a:t>+=n</a:t>
            </a:r>
          </a:p>
          <a:p>
            <a:pPr algn="l"/>
            <a:r>
              <a:rPr lang="en-US" altLang="zh-CN" sz="3200" dirty="0"/>
              <a:t>num++</a:t>
            </a:r>
          </a:p>
          <a:p>
            <a:pPr algn="l"/>
            <a:r>
              <a:rPr lang="en-US" altLang="zh-CN" sz="3200" dirty="0"/>
              <a:t>num=&gt;4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180E2D-364C-4502-8D85-E5B6A32EE466}"/>
              </a:ext>
            </a:extLst>
          </p:cNvPr>
          <p:cNvSpPr txBox="1"/>
          <p:nvPr/>
        </p:nvSpPr>
        <p:spPr>
          <a:xfrm>
            <a:off x="16002000" y="53599"/>
            <a:ext cx="356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aaff00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99AB5E-8838-4D01-A5A8-D1F23872ADFA}"/>
              </a:ext>
            </a:extLst>
          </p:cNvPr>
          <p:cNvSpPr txBox="1"/>
          <p:nvPr/>
        </p:nvSpPr>
        <p:spPr>
          <a:xfrm>
            <a:off x="8856948" y="8258077"/>
            <a:ext cx="1841532" cy="59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aaff22(10)</a:t>
            </a:r>
            <a:endParaRPr lang="zh-CN" altLang="en-US" sz="32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7CF2666-3ACC-49C1-A86E-E768D6FCF204}"/>
              </a:ext>
            </a:extLst>
          </p:cNvPr>
          <p:cNvCxnSpPr/>
          <p:nvPr/>
        </p:nvCxnSpPr>
        <p:spPr>
          <a:xfrm>
            <a:off x="12639675" y="2971800"/>
            <a:ext cx="0" cy="356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3D23A9B-0360-473E-AADC-F61B0B5381E5}"/>
              </a:ext>
            </a:extLst>
          </p:cNvPr>
          <p:cNvCxnSpPr/>
          <p:nvPr/>
        </p:nvCxnSpPr>
        <p:spPr>
          <a:xfrm>
            <a:off x="19080480" y="1417320"/>
            <a:ext cx="137160" cy="259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A16C620-E800-4633-8427-BBA84865AA68}"/>
              </a:ext>
            </a:extLst>
          </p:cNvPr>
          <p:cNvSpPr/>
          <p:nvPr/>
        </p:nvSpPr>
        <p:spPr>
          <a:xfrm>
            <a:off x="16166032" y="6942706"/>
            <a:ext cx="4160520" cy="363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F4B302-1CFC-4502-AA94-3AF7E71D9FCE}"/>
              </a:ext>
            </a:extLst>
          </p:cNvPr>
          <p:cNvSpPr txBox="1"/>
          <p:nvPr/>
        </p:nvSpPr>
        <p:spPr>
          <a:xfrm>
            <a:off x="16209144" y="6942706"/>
            <a:ext cx="384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形参赋值：</a:t>
            </a:r>
            <a:endParaRPr lang="en-US" altLang="zh-CN" sz="3200" dirty="0"/>
          </a:p>
          <a:p>
            <a:pPr algn="l"/>
            <a:r>
              <a:rPr lang="en-US" altLang="zh-CN" sz="3200" dirty="0"/>
              <a:t>n=20</a:t>
            </a:r>
          </a:p>
          <a:p>
            <a:pPr algn="l"/>
            <a:r>
              <a:rPr lang="zh-CN" altLang="en-US" sz="3200" dirty="0"/>
              <a:t>变量提升：无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1069871-F582-4790-99F1-B184C2020BBB}"/>
              </a:ext>
            </a:extLst>
          </p:cNvPr>
          <p:cNvCxnSpPr/>
          <p:nvPr/>
        </p:nvCxnSpPr>
        <p:spPr>
          <a:xfrm>
            <a:off x="16166032" y="8711369"/>
            <a:ext cx="416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F22E5B8-A8A3-4415-91DF-4F30B7D926C6}"/>
              </a:ext>
            </a:extLst>
          </p:cNvPr>
          <p:cNvSpPr txBox="1"/>
          <p:nvPr/>
        </p:nvSpPr>
        <p:spPr>
          <a:xfrm>
            <a:off x="16209144" y="8848529"/>
            <a:ext cx="3966008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/>
              <a:t>this.num</a:t>
            </a:r>
            <a:r>
              <a:rPr lang="en-US" altLang="zh-CN" sz="3200" dirty="0"/>
              <a:t>+=n</a:t>
            </a:r>
          </a:p>
          <a:p>
            <a:pPr algn="l"/>
            <a:r>
              <a:rPr lang="en-US" altLang="zh-CN" sz="3200" dirty="0"/>
              <a:t>num++</a:t>
            </a:r>
          </a:p>
          <a:p>
            <a:pPr algn="l"/>
            <a:r>
              <a:rPr lang="en-US" altLang="zh-CN" sz="3200" dirty="0"/>
              <a:t>num=&gt;5</a:t>
            </a:r>
            <a:endParaRPr lang="zh-CN" altLang="en-US" sz="3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E70E57-80C5-4ADD-9AED-053962C7B0FA}"/>
              </a:ext>
            </a:extLst>
          </p:cNvPr>
          <p:cNvSpPr txBox="1"/>
          <p:nvPr/>
        </p:nvSpPr>
        <p:spPr>
          <a:xfrm>
            <a:off x="16166032" y="6233160"/>
            <a:ext cx="356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aaff22(20)</a:t>
            </a:r>
            <a:endParaRPr lang="zh-CN" altLang="en-US" sz="32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8E24FE5-D3B3-4D2F-A151-4D90FC5412A5}"/>
              </a:ext>
            </a:extLst>
          </p:cNvPr>
          <p:cNvCxnSpPr/>
          <p:nvPr/>
        </p:nvCxnSpPr>
        <p:spPr>
          <a:xfrm>
            <a:off x="13017372" y="3327975"/>
            <a:ext cx="180468" cy="529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19A1DED-30DF-421D-AFB8-B3568DF07E96}"/>
              </a:ext>
            </a:extLst>
          </p:cNvPr>
          <p:cNvCxnSpPr/>
          <p:nvPr/>
        </p:nvCxnSpPr>
        <p:spPr>
          <a:xfrm>
            <a:off x="19431000" y="1417320"/>
            <a:ext cx="136160" cy="383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9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437534-D591-4B5E-8822-3294DC9C536F}"/>
              </a:ext>
            </a:extLst>
          </p:cNvPr>
          <p:cNvSpPr/>
          <p:nvPr/>
        </p:nvSpPr>
        <p:spPr>
          <a:xfrm>
            <a:off x="12639675" y="913576"/>
            <a:ext cx="4160520" cy="5167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C7CFF8-1DAA-462F-B601-0DFC4AA32C54}"/>
              </a:ext>
            </a:extLst>
          </p:cNvPr>
          <p:cNvCxnSpPr/>
          <p:nvPr/>
        </p:nvCxnSpPr>
        <p:spPr>
          <a:xfrm>
            <a:off x="12700635" y="2468880"/>
            <a:ext cx="409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E48A951-D372-44AC-8138-7BEA85CA1A2E}"/>
              </a:ext>
            </a:extLst>
          </p:cNvPr>
          <p:cNvSpPr txBox="1"/>
          <p:nvPr/>
        </p:nvSpPr>
        <p:spPr>
          <a:xfrm>
            <a:off x="12700635" y="913577"/>
            <a:ext cx="384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变量提升：</a:t>
            </a:r>
            <a:endParaRPr lang="en-US" altLang="zh-CN" sz="3200" dirty="0"/>
          </a:p>
          <a:p>
            <a:pPr algn="l"/>
            <a:r>
              <a:rPr lang="en-US" altLang="zh-CN" sz="3200" dirty="0"/>
              <a:t>var obj</a:t>
            </a:r>
          </a:p>
          <a:p>
            <a:pPr algn="l"/>
            <a:r>
              <a:rPr lang="en-US" altLang="zh-CN" sz="3200" dirty="0"/>
              <a:t>var num  var </a:t>
            </a:r>
            <a:r>
              <a:rPr lang="en-US" altLang="zh-CN" sz="3200" dirty="0" err="1"/>
              <a:t>fn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47BDA2-3100-4D2A-B96C-EA4317D8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9" y="391704"/>
            <a:ext cx="10322165" cy="69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9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4CE14A-3121-4D9E-A312-42685DA31E8C}"/>
              </a:ext>
            </a:extLst>
          </p:cNvPr>
          <p:cNvSpPr/>
          <p:nvPr/>
        </p:nvSpPr>
        <p:spPr>
          <a:xfrm>
            <a:off x="1447800" y="716280"/>
            <a:ext cx="3383280" cy="448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1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3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1078</TotalTime>
  <Words>596</Words>
  <Application>Microsoft Office PowerPoint</Application>
  <PresentationFormat>自定义</PresentationFormat>
  <Paragraphs>146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monty yvan</dc:creator>
  <cp:lastModifiedBy>monty yvan</cp:lastModifiedBy>
  <cp:revision>18</cp:revision>
  <dcterms:created xsi:type="dcterms:W3CDTF">2018-06-13T12:21:33Z</dcterms:created>
  <dcterms:modified xsi:type="dcterms:W3CDTF">2018-06-19T07:48:24Z</dcterms:modified>
</cp:coreProperties>
</file>