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A72F33-B1DF-4746-99BE-389DB52429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66"/>
          </p14:sldIdLst>
        </p14:section>
        <p14:section name="周末" id="{D80C7592-29E6-4234-9FFD-A2D004A94913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y yvan" initials="my" lastIdx="1" clrIdx="0">
    <p:extLst>
      <p:ext uri="{19B8F6BF-5375-455C-9EA6-DF929625EA0E}">
        <p15:presenceInfo xmlns:p15="http://schemas.microsoft.com/office/powerpoint/2012/main" userId="f7de9ef362b6e1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9BE2-3DD8-4E14-99EC-4AA239E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A6A2-435D-4FED-903D-2D280D0F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DE9D-E7EE-4A78-8E59-5869E7D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405E-8585-4D28-90A6-8C60C2C5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FC21-B7AA-40B7-AEFF-30405169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479D-4E5D-41F9-BAF9-5307A40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A3D1A-E468-45E0-8683-F848802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2C7B-352B-4690-9E4F-AC9124C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7ED-54F2-4FBE-BB40-445ED3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0B95-3B43-4F22-9306-9035F13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4187-B8CB-4C19-8BEB-B9F76AD7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9612BE-F027-427B-BED1-5B0456A3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E8C2-087E-4AA7-A192-F89B3D30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B851-9D80-43C9-9218-3CA4862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DAA1-42F5-4DB8-BB71-71916D4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B6A3-547A-4CAC-A321-66ABF6F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21D8-58AA-4AAA-A88A-E897DAE7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A56A-DBAD-41A2-9525-DA251DB6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FBB9-F0EC-4D2B-9934-E82B9DC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BEF8-92D2-4E59-8EB3-7B0581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23E9-13CA-4012-9BA7-F6F9349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A3D8-D223-466B-A68A-1BCFB10D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BD3D-EA62-4577-BC16-1D5F107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2D5F-CE71-4E0D-B7D1-ED4609E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41A6D-A444-4E7D-A564-85BBCBE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2DF4-EE1F-455A-BA5B-8850F890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CA90E-B01D-4AA4-81A2-E81D11A0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12BCF-B61F-4B3A-AD8E-30877D24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F603-923D-4F4F-B2AF-EE51B30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FBE3-8E8F-44E1-9A54-C1B04DB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5E0A8-B2E2-4BFD-A8E6-56810A1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D1E-BF36-4FC7-8F0F-106D1FE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8119-93FE-4163-BDB7-49F7CA1E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D1DB0-5A45-44A7-93EB-6012A5C0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E3E08-151C-4BD4-8C72-DB6BB4EB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A491-D3C5-4C74-9131-CEB76968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8E37D-617F-414F-BAB0-30CE457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E9C73-A735-4DC5-9EC7-9927521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269E6-2D7E-4D16-A17D-41BA3BF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24EA-7A5E-440F-973C-5D65B1D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D7464-CBF1-4E33-974B-18D3534F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7815C-5A02-4A95-A055-05E5FBD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B9D8-26B9-4FF7-81D6-47AB9FB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6AE1F-9041-42DC-835F-694D51A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0FE2C-8816-4CF8-9C44-BF5E51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AF8AB-FB7B-4682-A547-F1815E6D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5B87-977A-4021-8FA7-9798A14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E489-194D-45B4-BB12-08F43C3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8FB2B-AB1E-4449-B3F8-29599F92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BEF8-168F-40A9-9AF4-0D1FF06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0BA3F-AC49-42E8-A66D-16F2AE7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A7935-E40B-4E9F-9200-90CB76E9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8012-FBD7-464B-A9AF-F54B7B86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A66DE-3A7D-4359-9721-C33B8C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A0052-1AB9-4AD4-8BBD-52C24778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A852-5F10-4704-9643-71C0790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198D-5E87-4890-BEBD-E5F2ECD4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5B174-1F02-4372-9499-846C694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8F427-31F5-4957-A891-46A2BC18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F426E-4025-4A09-B20E-CC82A61C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B81C-5C63-4F2F-BB5D-FD8B6C97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F71-FD0A-4C21-A32B-CDFBC92747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9DC59-5BDC-4117-9A16-0E525F0D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AC17E-7F4E-4CBC-98C8-B343989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C2E0-4918-43F1-B24A-01B59AFB2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880F7D-C6DA-42CC-A469-02D93ECA8086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75732-DCF9-4FCC-9FE7-7A4D7CC9D8E1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C31129-E248-4421-B794-73C214F1F028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1A4D98-6A24-4F36-922F-F84A2E5A83A3}"/>
              </a:ext>
            </a:extLst>
          </p:cNvPr>
          <p:cNvSpPr txBox="1"/>
          <p:nvPr/>
        </p:nvSpPr>
        <p:spPr>
          <a:xfrm>
            <a:off x="1091380" y="1021933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= AAff11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687DB-75A0-49C9-BF9D-5E2F063866A8}"/>
              </a:ext>
            </a:extLst>
          </p:cNvPr>
          <p:cNvSpPr/>
          <p:nvPr/>
        </p:nvSpPr>
        <p:spPr>
          <a:xfrm>
            <a:off x="4463845" y="884904"/>
            <a:ext cx="2320413" cy="2389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E8EB7-4A28-4498-AD4B-639165EF3DF1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347F1EA-9C61-4FDA-91BF-AD7BE887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98" y="1021933"/>
            <a:ext cx="187210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41DFD7-5B88-438E-AEF4-5DCA78A98747}"/>
              </a:ext>
            </a:extLst>
          </p:cNvPr>
          <p:cNvCxnSpPr>
            <a:cxnSpLocks/>
          </p:cNvCxnSpPr>
          <p:nvPr/>
        </p:nvCxnSpPr>
        <p:spPr>
          <a:xfrm flipH="1">
            <a:off x="2438400" y="678426"/>
            <a:ext cx="1877962" cy="85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E8DDE6D-77FD-407E-AF4F-3970BC99245B}"/>
              </a:ext>
            </a:extLst>
          </p:cNvPr>
          <p:cNvSpPr txBox="1"/>
          <p:nvPr/>
        </p:nvSpPr>
        <p:spPr>
          <a:xfrm>
            <a:off x="1002890" y="2212257"/>
            <a:ext cx="314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 // undefined</a:t>
            </a:r>
          </a:p>
          <a:p>
            <a:endParaRPr lang="en-US" altLang="zh-CN" dirty="0"/>
          </a:p>
          <a:p>
            <a:r>
              <a:rPr lang="en-US" altLang="zh-CN" dirty="0"/>
              <a:t>a=1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Console.log(1)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F2D1DA-2CEF-4D77-9194-F4D21600F4C1}"/>
              </a:ext>
            </a:extLst>
          </p:cNvPr>
          <p:cNvSpPr/>
          <p:nvPr/>
        </p:nvSpPr>
        <p:spPr>
          <a:xfrm>
            <a:off x="4463845" y="4031226"/>
            <a:ext cx="2458065" cy="157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A8424-E1BD-452B-8E3A-ED134AEBA6EC}"/>
              </a:ext>
            </a:extLst>
          </p:cNvPr>
          <p:cNvSpPr txBox="1"/>
          <p:nvPr/>
        </p:nvSpPr>
        <p:spPr>
          <a:xfrm>
            <a:off x="4463845" y="368958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</a:t>
            </a:r>
            <a:r>
              <a:rPr lang="zh-CN" altLang="en-US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D72B5F-4BA9-4999-8215-686BA8F1A155}"/>
              </a:ext>
            </a:extLst>
          </p:cNvPr>
          <p:cNvSpPr txBox="1"/>
          <p:nvPr/>
        </p:nvSpPr>
        <p:spPr>
          <a:xfrm>
            <a:off x="4591665" y="4316361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3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302187"/>
            <a:ext cx="357894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=13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 aaff11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console.log(a);</a:t>
            </a:r>
          </a:p>
          <a:p>
            <a:r>
              <a:rPr lang="pt-BR" altLang="zh-CN" dirty="0"/>
              <a:t>        var a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=&gt; undefined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 =&gt; </a:t>
            </a:r>
            <a:r>
              <a:rPr lang="en-US" altLang="zh-CN" sz="2400" dirty="0" err="1"/>
              <a:t>undfined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=&gt; 13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3976140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undefined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/>
          <p:nvPr/>
        </p:nvCxnSpPr>
        <p:spPr>
          <a:xfrm>
            <a:off x="7726165" y="3821060"/>
            <a:ext cx="217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 a 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686634"/>
            <a:ext cx="35789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s="1";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g=10;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fn1(g)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s+=2;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g++;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console.log(g);// 10 11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fn1(g);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console.log(s); // ’1‘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console.log(g);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s </a:t>
            </a:r>
          </a:p>
          <a:p>
            <a:r>
              <a:rPr lang="en-US" altLang="zh-CN" sz="2000" b="1" dirty="0"/>
              <a:t>Var g </a:t>
            </a:r>
          </a:p>
          <a:p>
            <a:r>
              <a:rPr lang="en-US" altLang="zh-CN" sz="2000" b="1" dirty="0"/>
              <a:t>Fn1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781883" y="1441878"/>
            <a:ext cx="18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s+=2;</a:t>
            </a:r>
          </a:p>
          <a:p>
            <a:r>
              <a:rPr lang="pt-BR" altLang="zh-CN" dirty="0"/>
              <a:t>        g++;</a:t>
            </a:r>
          </a:p>
          <a:p>
            <a:r>
              <a:rPr lang="pt-BR" altLang="zh-CN" dirty="0"/>
              <a:t>        console.log(g);//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“1”+2 =</a:t>
            </a:r>
            <a:r>
              <a:rPr lang="zh-CN" altLang="en-US" sz="2400" dirty="0"/>
              <a:t>‘</a:t>
            </a:r>
            <a:r>
              <a:rPr lang="en-US" altLang="zh-CN" sz="2400" dirty="0"/>
              <a:t>12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r>
              <a:rPr lang="en-US" altLang="zh-CN" sz="2400" dirty="0"/>
              <a:t>g= 10</a:t>
            </a:r>
          </a:p>
          <a:p>
            <a:r>
              <a:rPr lang="en-US" altLang="zh-CN" sz="2400" dirty="0"/>
              <a:t>fn1(g) =&gt; 11</a:t>
            </a:r>
          </a:p>
          <a:p>
            <a:r>
              <a:rPr lang="en-US" altLang="zh-CN" sz="2400" dirty="0"/>
              <a:t>s=&gt; ‘12’</a:t>
            </a:r>
          </a:p>
          <a:p>
            <a:r>
              <a:rPr lang="en-US" altLang="zh-CN" sz="2400" dirty="0"/>
              <a:t>g=&gt; 10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8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Aaff11(10)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19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s+=2</a:t>
            </a:r>
          </a:p>
          <a:p>
            <a:r>
              <a:rPr lang="en-US" altLang="zh-CN" dirty="0"/>
              <a:t>g++ =&gt; 11</a:t>
            </a:r>
          </a:p>
          <a:p>
            <a:r>
              <a:rPr lang="en-US" altLang="zh-CN" dirty="0"/>
              <a:t>Console.log(g) // 11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g = 10  11</a:t>
            </a:r>
          </a:p>
          <a:p>
            <a:r>
              <a:rPr lang="zh-CN" altLang="en-US" dirty="0"/>
              <a:t>变量提升：无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BDC36-C5B5-4131-A734-4828D2D21D99}"/>
              </a:ext>
            </a:extLst>
          </p:cNvPr>
          <p:cNvCxnSpPr>
            <a:stCxn id="9" idx="1"/>
          </p:cNvCxnSpPr>
          <p:nvPr/>
        </p:nvCxnSpPr>
        <p:spPr>
          <a:xfrm flipH="1">
            <a:off x="4793673" y="1055967"/>
            <a:ext cx="2909519" cy="106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2226DC-2AFA-4D84-A2B1-BD346450431D}"/>
              </a:ext>
            </a:extLst>
          </p:cNvPr>
          <p:cNvCxnSpPr>
            <a:cxnSpLocks/>
          </p:cNvCxnSpPr>
          <p:nvPr/>
        </p:nvCxnSpPr>
        <p:spPr>
          <a:xfrm>
            <a:off x="9448800" y="3592642"/>
            <a:ext cx="234931" cy="183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71191"/>
            <a:ext cx="360901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aa=100;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bb=200;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fn2(aa)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	console.log(bb);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bb=1;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aa=2;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console.log(bb + aa);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fn2(bb);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console.log(aa + bb);//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53180" y="71726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 var aa </a:t>
            </a:r>
          </a:p>
          <a:p>
            <a:r>
              <a:rPr lang="en-US" altLang="zh-CN" sz="2000" b="1" dirty="0"/>
              <a:t>Var  bb </a:t>
            </a:r>
          </a:p>
          <a:p>
            <a:r>
              <a:rPr lang="en-US" altLang="zh-CN" sz="2000" b="1" dirty="0"/>
              <a:t>fn2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680219" y="1513492"/>
            <a:ext cx="23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console.log(bb);</a:t>
            </a:r>
          </a:p>
          <a:p>
            <a:r>
              <a:rPr lang="pt-BR" altLang="zh-CN" dirty="0"/>
              <a:t>        var bb=1;</a:t>
            </a:r>
          </a:p>
          <a:p>
            <a:r>
              <a:rPr lang="pt-BR" altLang="zh-CN" dirty="0"/>
              <a:t>        aa=2;</a:t>
            </a:r>
          </a:p>
          <a:p>
            <a:r>
              <a:rPr lang="pt-BR" altLang="zh-CN" dirty="0"/>
              <a:t>console.log(bb +aa);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 = 100</a:t>
            </a:r>
          </a:p>
          <a:p>
            <a:r>
              <a:rPr lang="en-US" altLang="zh-CN" sz="2400" dirty="0"/>
              <a:t>bb = 200</a:t>
            </a:r>
          </a:p>
          <a:p>
            <a:r>
              <a:rPr lang="en-US" altLang="zh-CN" sz="2400" dirty="0"/>
              <a:t>fn2(bb) =&gt; undefined 3</a:t>
            </a:r>
          </a:p>
          <a:p>
            <a:r>
              <a:rPr lang="en-US" altLang="zh-CN" sz="2400" dirty="0"/>
              <a:t>aa + bb =&gt; 100 + 200 = 300</a:t>
            </a:r>
          </a:p>
          <a:p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881681" cy="26038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399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aaff11(200)     </a:t>
            </a:r>
            <a:r>
              <a:rPr lang="zh-CN" altLang="en-US" sz="2400" dirty="0"/>
              <a:t>私有作用域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bb =&gt;  undefined</a:t>
            </a:r>
          </a:p>
          <a:p>
            <a:r>
              <a:rPr lang="en-US" altLang="zh-CN" dirty="0"/>
              <a:t>bb = 1 </a:t>
            </a:r>
          </a:p>
          <a:p>
            <a:r>
              <a:rPr lang="en-US" altLang="zh-CN" dirty="0"/>
              <a:t>aa = 200 =  2</a:t>
            </a:r>
          </a:p>
          <a:p>
            <a:r>
              <a:rPr lang="en-US" altLang="zh-CN" dirty="0"/>
              <a:t>bb + aa =&gt; 1+ 2 =3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881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36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/>
              <a:t>aa = 200</a:t>
            </a:r>
          </a:p>
          <a:p>
            <a:r>
              <a:rPr lang="zh-CN" altLang="en-US" dirty="0"/>
              <a:t>变量提升：</a:t>
            </a:r>
            <a:r>
              <a:rPr lang="en-US" altLang="zh-CN" dirty="0"/>
              <a:t>var bb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900A6D-CFEC-42D7-BBA9-E959E5655E9C}"/>
              </a:ext>
            </a:extLst>
          </p:cNvPr>
          <p:cNvCxnSpPr>
            <a:stCxn id="9" idx="1"/>
          </p:cNvCxnSpPr>
          <p:nvPr/>
        </p:nvCxnSpPr>
        <p:spPr>
          <a:xfrm flipH="1">
            <a:off x="4831841" y="1055967"/>
            <a:ext cx="2871351" cy="94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117520"/>
            <a:ext cx="360901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var a 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var f2 = f</a:t>
            </a:r>
            <a:endParaRPr lang="zh-CN" altLang="en-US" sz="2800" dirty="0">
              <a:solidFill>
                <a:srgbClr val="000000"/>
              </a:solidFill>
              <a:latin typeface="Arial Unicode MS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f2()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f()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    console.log(a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sz="2800" dirty="0">
                <a:solidFill>
                  <a:srgbClr val="000000"/>
                </a:solidFill>
                <a:latin typeface="Arial Unicode MS"/>
                <a:ea typeface="Source Code Pr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8"/>
            <a:ext cx="3283974" cy="45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a </a:t>
            </a:r>
          </a:p>
          <a:p>
            <a:r>
              <a:rPr lang="en-US" altLang="zh-CN" sz="2000" b="1" dirty="0" err="1"/>
              <a:t>fn</a:t>
            </a:r>
            <a:r>
              <a:rPr lang="en-US" altLang="zh-CN" sz="2000" b="1" dirty="0"/>
              <a:t> =aaff11</a:t>
            </a:r>
          </a:p>
          <a:p>
            <a:r>
              <a:rPr lang="en-US" altLang="zh-CN" sz="2000" b="1" dirty="0"/>
              <a:t>f=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147653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555561" y="1513492"/>
            <a:ext cx="214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          </a:t>
            </a:r>
            <a:r>
              <a:rPr lang="pt-BR" altLang="zh-CN" sz="2400" dirty="0"/>
              <a:t>var a  = 2</a:t>
            </a:r>
          </a:p>
          <a:p>
            <a:r>
              <a:rPr lang="pt-BR" altLang="zh-CN" sz="2400" dirty="0"/>
              <a:t>        var f2 = f</a:t>
            </a:r>
          </a:p>
          <a:p>
            <a:r>
              <a:rPr lang="pt-BR" altLang="zh-CN" sz="2400" dirty="0"/>
              <a:t>        f2()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a= 1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3" y="3429000"/>
            <a:ext cx="2706190" cy="2298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84016" y="4412917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2 </a:t>
            </a:r>
          </a:p>
          <a:p>
            <a:r>
              <a:rPr lang="en-US" altLang="zh-CN" dirty="0"/>
              <a:t>f2 = aaff22</a:t>
            </a:r>
          </a:p>
          <a:p>
            <a:r>
              <a:rPr lang="en-US" altLang="zh-CN" dirty="0"/>
              <a:t>f2()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703192" y="4282881"/>
            <a:ext cx="263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817871" y="3496509"/>
            <a:ext cx="2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,var f2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4DE50A-255F-4DC9-8AE5-5C67E85E535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3883" y="1055967"/>
            <a:ext cx="2069309" cy="6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2915FEE-4BE7-4EB3-AF84-42E6C5FD3553}"/>
              </a:ext>
            </a:extLst>
          </p:cNvPr>
          <p:cNvSpPr/>
          <p:nvPr/>
        </p:nvSpPr>
        <p:spPr>
          <a:xfrm>
            <a:off x="10052193" y="1291506"/>
            <a:ext cx="1874338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97A8CB-77B9-4B92-88FE-5FB117429991}"/>
              </a:ext>
            </a:extLst>
          </p:cNvPr>
          <p:cNvSpPr txBox="1"/>
          <p:nvPr/>
        </p:nvSpPr>
        <p:spPr>
          <a:xfrm>
            <a:off x="10052192" y="751119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682832-8AB1-49A1-8834-1D2A7C77D05E}"/>
              </a:ext>
            </a:extLst>
          </p:cNvPr>
          <p:cNvSpPr txBox="1"/>
          <p:nvPr/>
        </p:nvSpPr>
        <p:spPr>
          <a:xfrm>
            <a:off x="10232221" y="1513492"/>
            <a:ext cx="148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Console.log(a)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1B48EEE-71B2-40C6-816C-09BE61C52DD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7385870" y="-1155902"/>
            <a:ext cx="1362333" cy="5176373"/>
          </a:xfrm>
          <a:prstGeom prst="bentConnector4">
            <a:avLst>
              <a:gd name="adj1" fmla="val -16780"/>
              <a:gd name="adj2" fmla="val 60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A1E7F30-B1F9-4964-96E5-3862C1587957}"/>
              </a:ext>
            </a:extLst>
          </p:cNvPr>
          <p:cNvSpPr/>
          <p:nvPr/>
        </p:nvSpPr>
        <p:spPr>
          <a:xfrm>
            <a:off x="10525105" y="3844478"/>
            <a:ext cx="1472931" cy="1605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D9F65-B675-4A8A-8AE5-323A2BFD1997}"/>
              </a:ext>
            </a:extLst>
          </p:cNvPr>
          <p:cNvSpPr txBox="1"/>
          <p:nvPr/>
        </p:nvSpPr>
        <p:spPr>
          <a:xfrm>
            <a:off x="10525105" y="3416258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Aaff22()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C6F6B9-DB13-4DB1-886B-F8755EED63B4}"/>
              </a:ext>
            </a:extLst>
          </p:cNvPr>
          <p:cNvSpPr txBox="1"/>
          <p:nvPr/>
        </p:nvSpPr>
        <p:spPr>
          <a:xfrm>
            <a:off x="10655223" y="3999345"/>
            <a:ext cx="12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=&gt;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8" y="89590"/>
            <a:ext cx="357621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a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function 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var a =10 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function f 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a++;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    console.log(a)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</a:t>
            </a:r>
            <a:r>
              <a:rPr lang="en-US" altLang="zh-CN" b="1" dirty="0">
                <a:solidFill>
                  <a:schemeClr val="accent6"/>
                </a:solidFill>
                <a:latin typeface="Arial Unicode MS"/>
                <a:ea typeface="Source Code Pro"/>
              </a:rPr>
              <a:t>f();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    return 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var fn1 =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  <a:ea typeface="Source Code Pro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Source Code Pro"/>
              </a:rPr>
              <a:t>()  =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Arial Unicode MS"/>
                <a:ea typeface="Source Code Pro"/>
              </a:rPr>
              <a:t>fn1()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030A0"/>
                </a:solidFill>
                <a:latin typeface="Arial Unicode MS"/>
                <a:ea typeface="Source Code Pro"/>
              </a:rPr>
              <a:t>    fn1() ; // aaff22()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2514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4074675" y="697102"/>
            <a:ext cx="127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>
            <a:cxnSpLocks/>
          </p:cNvCxnSpPr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 var a </a:t>
            </a: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fn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= aaff11 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Var fn1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3911417" cy="1989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63960" y="4156998"/>
            <a:ext cx="4262570" cy="1989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654717" y="3552077"/>
            <a:ext cx="24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aaff11()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744783" y="5140914"/>
            <a:ext cx="262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10  11  12</a:t>
            </a:r>
          </a:p>
          <a:p>
            <a:r>
              <a:rPr lang="en-US" altLang="zh-CN" dirty="0"/>
              <a:t>f()</a:t>
            </a:r>
          </a:p>
          <a:p>
            <a:r>
              <a:rPr lang="en-US" altLang="zh-CN" dirty="0"/>
              <a:t>Return f = aaff22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AE5C1-697C-4E83-A343-86332C0048DB}"/>
              </a:ext>
            </a:extLst>
          </p:cNvPr>
          <p:cNvCxnSpPr>
            <a:cxnSpLocks/>
          </p:cNvCxnSpPr>
          <p:nvPr/>
        </p:nvCxnSpPr>
        <p:spPr>
          <a:xfrm>
            <a:off x="7663959" y="5010878"/>
            <a:ext cx="426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C842-BE61-4382-A7FD-C2115A6F2C8D}"/>
              </a:ext>
            </a:extLst>
          </p:cNvPr>
          <p:cNvSpPr txBox="1"/>
          <p:nvPr/>
        </p:nvSpPr>
        <p:spPr>
          <a:xfrm>
            <a:off x="7778638" y="4224506"/>
            <a:ext cx="38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形参赋值：无</a:t>
            </a:r>
            <a:endParaRPr lang="en-US" altLang="zh-CN" dirty="0"/>
          </a:p>
          <a:p>
            <a:r>
              <a:rPr lang="zh-CN" altLang="en-US" dirty="0"/>
              <a:t>变量提升：</a:t>
            </a:r>
            <a:r>
              <a:rPr lang="en-US" altLang="zh-CN" dirty="0"/>
              <a:t>var a   ; f=aaff22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E1D29-42D3-4A12-A367-63EAF1EF95E0}"/>
              </a:ext>
            </a:extLst>
          </p:cNvPr>
          <p:cNvSpPr txBox="1"/>
          <p:nvPr/>
        </p:nvSpPr>
        <p:spPr>
          <a:xfrm>
            <a:off x="7784016" y="1385455"/>
            <a:ext cx="3142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a =10 ;//11  12 13</a:t>
            </a:r>
          </a:p>
          <a:p>
            <a:r>
              <a:rPr lang="en-US" altLang="zh-CN" dirty="0"/>
              <a:t>        function f(){</a:t>
            </a:r>
          </a:p>
          <a:p>
            <a:r>
              <a:rPr lang="en-US" altLang="zh-CN" dirty="0"/>
              <a:t>            a++;</a:t>
            </a:r>
          </a:p>
          <a:p>
            <a:r>
              <a:rPr lang="en-US" altLang="zh-CN" dirty="0"/>
              <a:t>            console.log(a)       }</a:t>
            </a:r>
          </a:p>
          <a:p>
            <a:r>
              <a:rPr lang="en-US" altLang="zh-CN" dirty="0"/>
              <a:t>        f();</a:t>
            </a:r>
          </a:p>
          <a:p>
            <a:r>
              <a:rPr lang="en-US" altLang="zh-CN" dirty="0"/>
              <a:t>        return 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08B84-0037-41CF-B068-EF68727570E3}"/>
              </a:ext>
            </a:extLst>
          </p:cNvPr>
          <p:cNvSpPr txBox="1"/>
          <p:nvPr/>
        </p:nvSpPr>
        <p:spPr>
          <a:xfrm>
            <a:off x="4074675" y="2466109"/>
            <a:ext cx="30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 5</a:t>
            </a:r>
          </a:p>
          <a:p>
            <a:r>
              <a:rPr lang="en-US" altLang="zh-CN" dirty="0"/>
              <a:t>Fn1 = aaff22 </a:t>
            </a:r>
          </a:p>
          <a:p>
            <a:r>
              <a:rPr lang="en-US" altLang="zh-CN" dirty="0"/>
              <a:t>Fn1() = aaff22()</a:t>
            </a:r>
          </a:p>
          <a:p>
            <a:r>
              <a:rPr lang="en-US" altLang="zh-CN" dirty="0"/>
              <a:t>a =&gt; 5</a:t>
            </a:r>
          </a:p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6D11FB-7C14-45E2-9910-67F44627513A}"/>
              </a:ext>
            </a:extLst>
          </p:cNvPr>
          <p:cNvSpPr/>
          <p:nvPr/>
        </p:nvSpPr>
        <p:spPr>
          <a:xfrm>
            <a:off x="3989167" y="4021738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FC4E0F-DBD8-4B78-BAB8-77A64C45F6C6}"/>
              </a:ext>
            </a:extLst>
          </p:cNvPr>
          <p:cNvSpPr txBox="1"/>
          <p:nvPr/>
        </p:nvSpPr>
        <p:spPr>
          <a:xfrm>
            <a:off x="3989167" y="36444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C6DC4C-E50F-417B-B7EC-FA4A7F8FC091}"/>
              </a:ext>
            </a:extLst>
          </p:cNvPr>
          <p:cNvSpPr txBox="1"/>
          <p:nvPr/>
        </p:nvSpPr>
        <p:spPr>
          <a:xfrm>
            <a:off x="4062782" y="4067565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</a:t>
            </a:r>
          </a:p>
          <a:p>
            <a:r>
              <a:rPr lang="en-US" altLang="zh-CN" dirty="0"/>
              <a:t>console.log(a) 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200A83-3517-49B9-A996-65E91B0BC4D6}"/>
              </a:ext>
            </a:extLst>
          </p:cNvPr>
          <p:cNvSpPr/>
          <p:nvPr/>
        </p:nvSpPr>
        <p:spPr>
          <a:xfrm>
            <a:off x="3989167" y="5395114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8B8AC7-A48D-4F64-A1F5-9CE3A1C8BECD}"/>
              </a:ext>
            </a:extLst>
          </p:cNvPr>
          <p:cNvSpPr txBox="1"/>
          <p:nvPr/>
        </p:nvSpPr>
        <p:spPr>
          <a:xfrm>
            <a:off x="3989167" y="50177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Aaff22()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E5ACF-2781-4C0F-B6F5-CDCA5063996C}"/>
              </a:ext>
            </a:extLst>
          </p:cNvPr>
          <p:cNvSpPr txBox="1"/>
          <p:nvPr/>
        </p:nvSpPr>
        <p:spPr>
          <a:xfrm>
            <a:off x="4062782" y="5440941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=&gt;11 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C6F1EDA-1E01-4BC1-9F5B-265DD33D3F17}"/>
              </a:ext>
            </a:extLst>
          </p:cNvPr>
          <p:cNvCxnSpPr/>
          <p:nvPr/>
        </p:nvCxnSpPr>
        <p:spPr>
          <a:xfrm>
            <a:off x="8238744" y="5150920"/>
            <a:ext cx="210312" cy="321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8C54818-3AE2-45D7-B74F-507841BD4A34}"/>
              </a:ext>
            </a:extLst>
          </p:cNvPr>
          <p:cNvSpPr/>
          <p:nvPr/>
        </p:nvSpPr>
        <p:spPr>
          <a:xfrm>
            <a:off x="434972" y="43449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50BFD6-4681-4954-96A0-6CB4C6C73BCF}"/>
              </a:ext>
            </a:extLst>
          </p:cNvPr>
          <p:cNvSpPr txBox="1"/>
          <p:nvPr/>
        </p:nvSpPr>
        <p:spPr>
          <a:xfrm>
            <a:off x="434972" y="396757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Aaff22()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11DD4-CD5F-4123-843D-DECD6E50874C}"/>
              </a:ext>
            </a:extLst>
          </p:cNvPr>
          <p:cNvSpPr txBox="1"/>
          <p:nvPr/>
        </p:nvSpPr>
        <p:spPr>
          <a:xfrm>
            <a:off x="508587" y="43907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12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13C425-0639-4346-9F30-364F64D9A6C0}"/>
              </a:ext>
            </a:extLst>
          </p:cNvPr>
          <p:cNvCxnSpPr/>
          <p:nvPr/>
        </p:nvCxnSpPr>
        <p:spPr>
          <a:xfrm>
            <a:off x="8589818" y="5150920"/>
            <a:ext cx="228976" cy="29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1889450-C6FF-42C0-940B-541C22695F76}"/>
              </a:ext>
            </a:extLst>
          </p:cNvPr>
          <p:cNvSpPr/>
          <p:nvPr/>
        </p:nvSpPr>
        <p:spPr>
          <a:xfrm>
            <a:off x="434972" y="5582003"/>
            <a:ext cx="3359880" cy="66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1CF2D7-0A9B-4FEC-88CD-0D6B318B00F6}"/>
              </a:ext>
            </a:extLst>
          </p:cNvPr>
          <p:cNvSpPr txBox="1"/>
          <p:nvPr/>
        </p:nvSpPr>
        <p:spPr>
          <a:xfrm>
            <a:off x="508587" y="5627830"/>
            <a:ext cx="320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a++; </a:t>
            </a:r>
          </a:p>
          <a:p>
            <a:r>
              <a:rPr lang="en-US" altLang="zh-CN" dirty="0"/>
              <a:t>console.log(a)  // 13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76AA19-DDF6-427D-95DA-C2F3F1D07FF8}"/>
              </a:ext>
            </a:extLst>
          </p:cNvPr>
          <p:cNvSpPr txBox="1"/>
          <p:nvPr/>
        </p:nvSpPr>
        <p:spPr>
          <a:xfrm>
            <a:off x="434971" y="51409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Aaff22()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1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2D670-3E81-49E5-9D22-075A67572D15}"/>
              </a:ext>
            </a:extLst>
          </p:cNvPr>
          <p:cNvSpPr/>
          <p:nvPr/>
        </p:nvSpPr>
        <p:spPr>
          <a:xfrm>
            <a:off x="3297382" y="905164"/>
            <a:ext cx="1634836" cy="174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7E975-70BA-47D8-ACFF-8459A704EE5F}"/>
              </a:ext>
            </a:extLst>
          </p:cNvPr>
          <p:cNvSpPr txBox="1"/>
          <p:nvPr/>
        </p:nvSpPr>
        <p:spPr>
          <a:xfrm>
            <a:off x="3458498" y="1039336"/>
            <a:ext cx="126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 3</a:t>
            </a:r>
          </a:p>
          <a:p>
            <a:r>
              <a:rPr lang="en-US" altLang="zh-CN" dirty="0"/>
              <a:t>1:4</a:t>
            </a:r>
          </a:p>
          <a:p>
            <a:r>
              <a:rPr lang="en-US" altLang="zh-CN" dirty="0"/>
              <a:t>2:5</a:t>
            </a:r>
          </a:p>
          <a:p>
            <a:r>
              <a:rPr lang="en-US" altLang="zh-CN" dirty="0"/>
              <a:t>3:6</a:t>
            </a:r>
          </a:p>
          <a:p>
            <a:r>
              <a:rPr lang="en-US" altLang="zh-CN" dirty="0"/>
              <a:t>Length:3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8588D8-B963-4940-93D6-89E423BC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2" y="90224"/>
            <a:ext cx="24199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obj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Arial Unicode MS"/>
                <a:ea typeface="Source Code Pro"/>
              </a:rPr>
              <a:t>obj.push</a:t>
            </a:r>
            <a:r>
              <a:rPr lang="en-US" altLang="zh-CN" sz="2400" dirty="0">
                <a:solidFill>
                  <a:srgbClr val="000000"/>
                </a:solidFill>
                <a:latin typeface="Arial Unicode MS"/>
                <a:ea typeface="Source Code Pro"/>
              </a:rPr>
              <a:t>(6)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(){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alert(2)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E6C86-983C-48F8-8ECB-481F616976B4}"/>
              </a:ext>
            </a:extLst>
          </p:cNvPr>
          <p:cNvSpPr/>
          <p:nvPr/>
        </p:nvSpPr>
        <p:spPr>
          <a:xfrm>
            <a:off x="3297382" y="3583708"/>
            <a:ext cx="1634836" cy="142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E5087-82B6-4AEC-A83F-DB93E7D0C05B}"/>
              </a:ext>
            </a:extLst>
          </p:cNvPr>
          <p:cNvSpPr txBox="1"/>
          <p:nvPr/>
        </p:nvSpPr>
        <p:spPr>
          <a:xfrm>
            <a:off x="3389745" y="379614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‘Alert(2)’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B3766-3E93-40A3-AA63-C52992546A58}"/>
              </a:ext>
            </a:extLst>
          </p:cNvPr>
          <p:cNvSpPr txBox="1"/>
          <p:nvPr/>
        </p:nvSpPr>
        <p:spPr>
          <a:xfrm>
            <a:off x="3297383" y="544945"/>
            <a:ext cx="8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080AF-CA54-4947-B6E4-A1BB6BD4ABB4}"/>
              </a:ext>
            </a:extLst>
          </p:cNvPr>
          <p:cNvSpPr txBox="1"/>
          <p:nvPr/>
        </p:nvSpPr>
        <p:spPr>
          <a:xfrm>
            <a:off x="3297382" y="32443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FF866A-9765-40F4-BDC3-5D101202DE9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311564" y="2244436"/>
            <a:ext cx="1985818" cy="1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EFFE1A-0A39-4ED4-BE41-D13EC43DDC9E}"/>
              </a:ext>
            </a:extLst>
          </p:cNvPr>
          <p:cNvCxnSpPr>
            <a:stCxn id="8" idx="1"/>
          </p:cNvCxnSpPr>
          <p:nvPr/>
        </p:nvCxnSpPr>
        <p:spPr>
          <a:xfrm flipH="1">
            <a:off x="1468582" y="729611"/>
            <a:ext cx="1828801" cy="711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6CAE4C-1185-4D3A-9EB2-1D6D05BC58B1}"/>
              </a:ext>
            </a:extLst>
          </p:cNvPr>
          <p:cNvSpPr/>
          <p:nvPr/>
        </p:nvSpPr>
        <p:spPr>
          <a:xfrm>
            <a:off x="5486400" y="3583708"/>
            <a:ext cx="1634836" cy="1422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022891-6265-45D5-BEE0-26E5521DF75B}"/>
              </a:ext>
            </a:extLst>
          </p:cNvPr>
          <p:cNvSpPr txBox="1"/>
          <p:nvPr/>
        </p:nvSpPr>
        <p:spPr>
          <a:xfrm>
            <a:off x="5620587" y="306185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Aaff22()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147EA1-F5BC-4EA8-A074-A9FBEFF5BCE9}"/>
              </a:ext>
            </a:extLst>
          </p:cNvPr>
          <p:cNvSpPr txBox="1"/>
          <p:nvPr/>
        </p:nvSpPr>
        <p:spPr>
          <a:xfrm>
            <a:off x="5624945" y="3801947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Alert(2)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41007D-BAFA-42B4-804A-8A532192BC6F}"/>
              </a:ext>
            </a:extLst>
          </p:cNvPr>
          <p:cNvSpPr txBox="1"/>
          <p:nvPr/>
        </p:nvSpPr>
        <p:spPr>
          <a:xfrm>
            <a:off x="7259781" y="3694742"/>
            <a:ext cx="289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函数执行，将堆内存变成栈内存，将代码字符串变成</a:t>
            </a:r>
            <a:r>
              <a:rPr lang="en-US" altLang="zh-CN" dirty="0" err="1"/>
              <a:t>js</a:t>
            </a:r>
            <a:r>
              <a:rPr lang="zh-CN" altLang="en-US" dirty="0"/>
              <a:t>代码进行执行，遵循函数执行的步骤</a:t>
            </a:r>
          </a:p>
        </p:txBody>
      </p:sp>
    </p:spTree>
    <p:extLst>
      <p:ext uri="{BB962C8B-B14F-4D97-AF65-F5344CB8AC3E}">
        <p14:creationId xmlns:p14="http://schemas.microsoft.com/office/powerpoint/2010/main" val="2271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43D1FE28-C13B-4F13-8F63-895A6E7D1118}"/>
              </a:ext>
            </a:extLst>
          </p:cNvPr>
          <p:cNvSpPr/>
          <p:nvPr/>
        </p:nvSpPr>
        <p:spPr>
          <a:xfrm rot="5400000">
            <a:off x="5463136" y="-3879255"/>
            <a:ext cx="411364" cy="10109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CE4E33-884F-43DA-A840-3A5E37230FBF}"/>
              </a:ext>
            </a:extLst>
          </p:cNvPr>
          <p:cNvSpPr txBox="1"/>
          <p:nvPr/>
        </p:nvSpPr>
        <p:spPr>
          <a:xfrm>
            <a:off x="5121564" y="461820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Object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42457-12B0-4C87-899B-FC495033B819}"/>
              </a:ext>
            </a:extLst>
          </p:cNvPr>
          <p:cNvSpPr txBox="1"/>
          <p:nvPr/>
        </p:nvSpPr>
        <p:spPr>
          <a:xfrm>
            <a:off x="360218" y="1597891"/>
            <a:ext cx="337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String Boolean Object</a:t>
            </a:r>
          </a:p>
          <a:p>
            <a:r>
              <a:rPr lang="en-US" altLang="zh-CN" dirty="0"/>
              <a:t>Array </a:t>
            </a:r>
            <a:r>
              <a:rPr lang="en-US" altLang="zh-CN" dirty="0" err="1"/>
              <a:t>RegExp</a:t>
            </a:r>
            <a:r>
              <a:rPr lang="en-US" altLang="zh-CN" dirty="0"/>
              <a:t> Function Date </a:t>
            </a:r>
          </a:p>
          <a:p>
            <a:r>
              <a:rPr lang="en-US" altLang="zh-CN" dirty="0"/>
              <a:t>Set Map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A2E18C-FFBB-4C2A-94F7-B7369A95441B}"/>
              </a:ext>
            </a:extLst>
          </p:cNvPr>
          <p:cNvSpPr txBox="1"/>
          <p:nvPr/>
        </p:nvSpPr>
        <p:spPr>
          <a:xfrm>
            <a:off x="3870036" y="1597891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HTMLCollection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33B61B-52AD-4318-A687-3A299408DDAA}"/>
              </a:ext>
            </a:extLst>
          </p:cNvPr>
          <p:cNvSpPr txBox="1"/>
          <p:nvPr/>
        </p:nvSpPr>
        <p:spPr>
          <a:xfrm>
            <a:off x="3971636" y="2142836"/>
            <a:ext cx="2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元素集合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4F065-B418-44F7-9A12-ABAA934B0F11}"/>
              </a:ext>
            </a:extLst>
          </p:cNvPr>
          <p:cNvSpPr txBox="1"/>
          <p:nvPr/>
        </p:nvSpPr>
        <p:spPr>
          <a:xfrm>
            <a:off x="6142183" y="4405310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HTMLDivElement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D2E84C-7CD0-495D-8402-E58BA80678FA}"/>
              </a:ext>
            </a:extLst>
          </p:cNvPr>
          <p:cNvSpPr txBox="1"/>
          <p:nvPr/>
        </p:nvSpPr>
        <p:spPr>
          <a:xfrm>
            <a:off x="6142183" y="4816674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每一个标签都有它所属的类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5A17729-C8D1-4F49-91E9-6D71D324D076}"/>
              </a:ext>
            </a:extLst>
          </p:cNvPr>
          <p:cNvSpPr/>
          <p:nvPr/>
        </p:nvSpPr>
        <p:spPr>
          <a:xfrm rot="5400000">
            <a:off x="7819739" y="3416272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4819D9-4C36-407D-A5CE-800065A5B410}"/>
              </a:ext>
            </a:extLst>
          </p:cNvPr>
          <p:cNvSpPr txBox="1"/>
          <p:nvPr/>
        </p:nvSpPr>
        <p:spPr>
          <a:xfrm>
            <a:off x="7287493" y="3634450"/>
            <a:ext cx="3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HTMLElement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E0CC89-67D2-4E6F-9D41-67854DF3F592}"/>
              </a:ext>
            </a:extLst>
          </p:cNvPr>
          <p:cNvSpPr/>
          <p:nvPr/>
        </p:nvSpPr>
        <p:spPr>
          <a:xfrm rot="5400000">
            <a:off x="8697193" y="2645188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2C2EF3-50FD-4792-B691-A71680C86438}"/>
              </a:ext>
            </a:extLst>
          </p:cNvPr>
          <p:cNvSpPr txBox="1"/>
          <p:nvPr/>
        </p:nvSpPr>
        <p:spPr>
          <a:xfrm>
            <a:off x="8460511" y="2821558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81F230D-742E-4552-A4F3-FDA7EF166DCF}"/>
              </a:ext>
            </a:extLst>
          </p:cNvPr>
          <p:cNvSpPr/>
          <p:nvPr/>
        </p:nvSpPr>
        <p:spPr>
          <a:xfrm rot="5400000">
            <a:off x="9499603" y="1887529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E250D5-FFC7-4F5B-96E8-4F8390C4520B}"/>
              </a:ext>
            </a:extLst>
          </p:cNvPr>
          <p:cNvSpPr txBox="1"/>
          <p:nvPr/>
        </p:nvSpPr>
        <p:spPr>
          <a:xfrm>
            <a:off x="9252529" y="2063899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B106B3A-B0D5-4497-88F6-2B2710F40F2B}"/>
              </a:ext>
            </a:extLst>
          </p:cNvPr>
          <p:cNvSpPr/>
          <p:nvPr/>
        </p:nvSpPr>
        <p:spPr>
          <a:xfrm rot="5400000">
            <a:off x="10253522" y="1129870"/>
            <a:ext cx="263237" cy="1604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E82F9-A3AE-4CB9-8DD8-FB0E2136BDC0}"/>
              </a:ext>
            </a:extLst>
          </p:cNvPr>
          <p:cNvSpPr txBox="1"/>
          <p:nvPr/>
        </p:nvSpPr>
        <p:spPr>
          <a:xfrm>
            <a:off x="9918704" y="143133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EventTarget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39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CB6B2AF-DA71-4656-A643-CA948A30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4" y="709915"/>
            <a:ext cx="3223492" cy="461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(name,todo){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Source Code Pro"/>
              </a:rPr>
              <a:t>newName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佩奇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todoList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(todo)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name;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todoList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todo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cat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'tom'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喵喵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4D500A-63AC-4230-B589-26604FF4C6DA}"/>
              </a:ext>
            </a:extLst>
          </p:cNvPr>
          <p:cNvSpPr/>
          <p:nvPr/>
        </p:nvSpPr>
        <p:spPr>
          <a:xfrm>
            <a:off x="3768436" y="840509"/>
            <a:ext cx="2789382" cy="4091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5CAA6-0A0A-4D23-867C-AF9644C8D029}"/>
              </a:ext>
            </a:extLst>
          </p:cNvPr>
          <p:cNvSpPr txBox="1"/>
          <p:nvPr/>
        </p:nvSpPr>
        <p:spPr>
          <a:xfrm>
            <a:off x="3768436" y="34058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i="1" dirty="0">
                <a:solidFill>
                  <a:srgbClr val="000000"/>
                </a:solidFill>
                <a:latin typeface="Arial Unicode MS"/>
                <a:ea typeface="Source Code Pro"/>
              </a:rPr>
              <a:t>Animal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DEA3A6-DE78-4213-9432-06F220196B76}"/>
              </a:ext>
            </a:extLst>
          </p:cNvPr>
          <p:cNvCxnSpPr/>
          <p:nvPr/>
        </p:nvCxnSpPr>
        <p:spPr>
          <a:xfrm>
            <a:off x="3768436" y="2216727"/>
            <a:ext cx="2789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2A603E-A4DF-4457-A5D4-DE2EEF394201}"/>
              </a:ext>
            </a:extLst>
          </p:cNvPr>
          <p:cNvSpPr txBox="1"/>
          <p:nvPr/>
        </p:nvSpPr>
        <p:spPr>
          <a:xfrm>
            <a:off x="3833091" y="932873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形参赋值：</a:t>
            </a:r>
            <a:r>
              <a:rPr lang="en-US" altLang="zh-CN" dirty="0" err="1"/>
              <a:t>name:’tom</a:t>
            </a:r>
            <a:r>
              <a:rPr lang="en-US" altLang="zh-CN" dirty="0"/>
              <a:t>’</a:t>
            </a:r>
          </a:p>
          <a:p>
            <a:r>
              <a:rPr lang="en-US" altLang="zh-CN" dirty="0" err="1"/>
              <a:t>todo</a:t>
            </a:r>
            <a:r>
              <a:rPr lang="en-US" altLang="zh-CN" dirty="0"/>
              <a:t>:’</a:t>
            </a:r>
            <a:r>
              <a:rPr lang="zh-CN" altLang="en-US" dirty="0"/>
              <a:t>喵喵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658AC-B9A6-4637-89C7-E9E5C8E1549E}"/>
              </a:ext>
            </a:extLst>
          </p:cNvPr>
          <p:cNvSpPr txBox="1"/>
          <p:nvPr/>
        </p:nvSpPr>
        <p:spPr>
          <a:xfrm>
            <a:off x="3833091" y="1559874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newname</a:t>
            </a:r>
          </a:p>
          <a:p>
            <a:r>
              <a:rPr lang="en-US" altLang="zh-CN" dirty="0"/>
              <a:t>f()=&gt;</a:t>
            </a:r>
            <a:r>
              <a:rPr lang="en-US" altLang="zh-CN" dirty="0" err="1"/>
              <a:t>todoList</a:t>
            </a:r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A2417C-0E4B-4B7C-A6B8-951D804D1952}"/>
              </a:ext>
            </a:extLst>
          </p:cNvPr>
          <p:cNvSpPr/>
          <p:nvPr/>
        </p:nvSpPr>
        <p:spPr>
          <a:xfrm>
            <a:off x="6890327" y="840509"/>
            <a:ext cx="1736437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6D1D4B-B073-420A-B014-12A813A7C76A}"/>
              </a:ext>
            </a:extLst>
          </p:cNvPr>
          <p:cNvSpPr/>
          <p:nvPr/>
        </p:nvSpPr>
        <p:spPr>
          <a:xfrm>
            <a:off x="6853382" y="1098209"/>
            <a:ext cx="1810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>
                <a:solidFill>
                  <a:srgbClr val="660E7A"/>
                </a:solidFill>
                <a:latin typeface="Arial Unicode MS"/>
                <a:ea typeface="Source Code Pro"/>
              </a:rPr>
              <a:t>console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.</a:t>
            </a:r>
            <a:r>
              <a:rPr lang="zh-CN" altLang="zh-CN" dirty="0">
                <a:solidFill>
                  <a:srgbClr val="7A7A43"/>
                </a:solidFill>
                <a:latin typeface="Arial Unicode MS"/>
                <a:ea typeface="Source Code Pro"/>
              </a:rPr>
              <a:t>log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  <a:t>(todo)</a:t>
            </a:r>
            <a:br>
              <a:rPr lang="zh-CN" altLang="zh-CN" dirty="0">
                <a:solidFill>
                  <a:srgbClr val="000000"/>
                </a:solidFill>
                <a:latin typeface="Arial Unicode MS"/>
                <a:ea typeface="Source Code Pro"/>
              </a:rPr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78727-7F0D-4347-A9E0-9FC5AC65F270}"/>
              </a:ext>
            </a:extLst>
          </p:cNvPr>
          <p:cNvSpPr txBox="1"/>
          <p:nvPr/>
        </p:nvSpPr>
        <p:spPr>
          <a:xfrm>
            <a:off x="6853382" y="4058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02544C-FC44-402B-BFBF-9658A3A7CE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78764" y="590546"/>
            <a:ext cx="1274618" cy="1430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2A2A1B6-75A2-47DB-A97D-524E47A2EBB0}"/>
              </a:ext>
            </a:extLst>
          </p:cNvPr>
          <p:cNvSpPr txBox="1"/>
          <p:nvPr/>
        </p:nvSpPr>
        <p:spPr>
          <a:xfrm>
            <a:off x="3846946" y="2374167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浏览器</a:t>
            </a:r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this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1DEC2A-2279-4201-A71C-D212E44B466E}"/>
              </a:ext>
            </a:extLst>
          </p:cNvPr>
          <p:cNvSpPr/>
          <p:nvPr/>
        </p:nvSpPr>
        <p:spPr>
          <a:xfrm>
            <a:off x="6890327" y="2622852"/>
            <a:ext cx="1736437" cy="120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51BEDF-098A-4B5C-90F8-563ED7D9B958}"/>
              </a:ext>
            </a:extLst>
          </p:cNvPr>
          <p:cNvSpPr txBox="1"/>
          <p:nvPr/>
        </p:nvSpPr>
        <p:spPr>
          <a:xfrm>
            <a:off x="6890327" y="2152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D16204-AC2F-461A-882B-93A9D000DBFE}"/>
              </a:ext>
            </a:extLst>
          </p:cNvPr>
          <p:cNvCxnSpPr>
            <a:stCxn id="19" idx="1"/>
          </p:cNvCxnSpPr>
          <p:nvPr/>
        </p:nvCxnSpPr>
        <p:spPr>
          <a:xfrm flipH="1">
            <a:off x="4424218" y="2336799"/>
            <a:ext cx="2466109" cy="471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3B0FBB8-D19D-4241-A992-62430AC2D7F0}"/>
              </a:ext>
            </a:extLst>
          </p:cNvPr>
          <p:cNvSpPr txBox="1"/>
          <p:nvPr/>
        </p:nvSpPr>
        <p:spPr>
          <a:xfrm>
            <a:off x="8986982" y="2152133"/>
            <a:ext cx="2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在代码执行之前，浏览器会自动创建一个堆内存，然后将指针指向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D06254-02D3-410F-A67B-7C984F813CE7}"/>
              </a:ext>
            </a:extLst>
          </p:cNvPr>
          <p:cNvSpPr txBox="1"/>
          <p:nvPr/>
        </p:nvSpPr>
        <p:spPr>
          <a:xfrm>
            <a:off x="3851565" y="3038688"/>
            <a:ext cx="263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newname=‘</a:t>
            </a:r>
            <a:r>
              <a:rPr lang="zh-CN" altLang="en-US" dirty="0"/>
              <a:t>佩奇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this.name=name=‘tom’</a:t>
            </a:r>
          </a:p>
          <a:p>
            <a:r>
              <a:rPr lang="en-US" altLang="zh-CN" dirty="0" err="1"/>
              <a:t>this.todoList</a:t>
            </a:r>
            <a:r>
              <a:rPr lang="en-US" altLang="zh-CN" dirty="0"/>
              <a:t>=</a:t>
            </a:r>
            <a:r>
              <a:rPr lang="en-US" altLang="zh-CN" dirty="0" err="1"/>
              <a:t>todo</a:t>
            </a:r>
            <a:r>
              <a:rPr lang="en-US" altLang="zh-CN" dirty="0"/>
              <a:t> =‘</a:t>
            </a:r>
            <a:r>
              <a:rPr lang="zh-CN" altLang="en-US" dirty="0"/>
              <a:t>喵喵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this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this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827176-759A-4F93-A70A-E1F812306326}"/>
              </a:ext>
            </a:extLst>
          </p:cNvPr>
          <p:cNvSpPr txBox="1"/>
          <p:nvPr/>
        </p:nvSpPr>
        <p:spPr>
          <a:xfrm>
            <a:off x="6982691" y="2740904"/>
            <a:ext cx="157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name:’tom</a:t>
            </a:r>
            <a:r>
              <a:rPr lang="en-US" altLang="zh-CN" dirty="0"/>
              <a:t>’</a:t>
            </a:r>
          </a:p>
          <a:p>
            <a:r>
              <a:rPr lang="en-US" altLang="zh-CN" dirty="0" err="1"/>
              <a:t>todoList</a:t>
            </a:r>
            <a:r>
              <a:rPr lang="en-US" altLang="zh-CN" dirty="0"/>
              <a:t>:”</a:t>
            </a:r>
            <a:r>
              <a:rPr lang="zh-CN" altLang="en-US" dirty="0"/>
              <a:t>喵喵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D46681-13D7-4434-8A1F-828F516E9449}"/>
              </a:ext>
            </a:extLst>
          </p:cNvPr>
          <p:cNvSpPr txBox="1"/>
          <p:nvPr/>
        </p:nvSpPr>
        <p:spPr>
          <a:xfrm>
            <a:off x="3666836" y="5070764"/>
            <a:ext cx="8349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浏览器自动机制，帮我们</a:t>
            </a:r>
            <a:r>
              <a:rPr lang="en-US" altLang="zh-CN" dirty="0"/>
              <a:t>return</a:t>
            </a:r>
            <a:r>
              <a:rPr lang="zh-CN" altLang="en-US" dirty="0"/>
              <a:t>了</a:t>
            </a:r>
            <a:r>
              <a:rPr lang="en-US" altLang="zh-CN" dirty="0"/>
              <a:t>this</a:t>
            </a:r>
            <a:r>
              <a:rPr lang="zh-CN" altLang="en-US" dirty="0"/>
              <a:t>，我们没有写</a:t>
            </a:r>
            <a:r>
              <a:rPr lang="en-US" altLang="zh-CN" dirty="0"/>
              <a:t>return</a:t>
            </a:r>
            <a:r>
              <a:rPr lang="zh-CN" altLang="en-US" dirty="0"/>
              <a:t>，默认返回</a:t>
            </a:r>
            <a:r>
              <a:rPr lang="en-US" altLang="zh-CN" dirty="0"/>
              <a:t>this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如果我们写了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我们需要判断，</a:t>
            </a:r>
            <a:r>
              <a:rPr lang="en-US" altLang="zh-CN" dirty="0"/>
              <a:t>return</a:t>
            </a:r>
            <a:r>
              <a:rPr lang="zh-CN" altLang="en-US" dirty="0"/>
              <a:t>后面的值是什么数据类型，</a:t>
            </a:r>
            <a:endParaRPr lang="en-US" altLang="zh-CN" dirty="0"/>
          </a:p>
          <a:p>
            <a:r>
              <a:rPr lang="zh-CN" altLang="en-US" dirty="0"/>
              <a:t>如果是基本数据类型，</a:t>
            </a:r>
            <a:r>
              <a:rPr lang="en-US" altLang="zh-CN" dirty="0"/>
              <a:t>this</a:t>
            </a:r>
            <a:r>
              <a:rPr lang="zh-CN" altLang="en-US" dirty="0"/>
              <a:t>不会发生任何变化</a:t>
            </a:r>
            <a:endParaRPr lang="en-US" altLang="zh-CN" dirty="0"/>
          </a:p>
          <a:p>
            <a:r>
              <a:rPr lang="zh-CN" altLang="en-US" dirty="0"/>
              <a:t>如果是引用数据类型，</a:t>
            </a:r>
            <a:r>
              <a:rPr lang="en-US" altLang="zh-CN" dirty="0"/>
              <a:t>return</a:t>
            </a:r>
            <a:r>
              <a:rPr lang="zh-CN" altLang="en-US" dirty="0"/>
              <a:t>是谁返回值就是谁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69B6-E478-43D4-95F2-553EE136F5E1}"/>
              </a:ext>
            </a:extLst>
          </p:cNvPr>
          <p:cNvSpPr txBox="1"/>
          <p:nvPr/>
        </p:nvSpPr>
        <p:spPr>
          <a:xfrm>
            <a:off x="295564" y="5393929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{name:’tom’,</a:t>
            </a:r>
            <a:r>
              <a:rPr lang="en-US" altLang="zh-CN" dirty="0" err="1"/>
              <a:t>todoList</a:t>
            </a:r>
            <a:r>
              <a:rPr lang="en-US" altLang="zh-CN" dirty="0"/>
              <a:t>:’</a:t>
            </a:r>
            <a:r>
              <a:rPr lang="zh-CN" altLang="en-US" dirty="0"/>
              <a:t>喵喵</a:t>
            </a:r>
            <a:r>
              <a:rPr lang="en-US" altLang="zh-CN" dirty="0"/>
              <a:t>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99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16E1860-2C7E-4477-9715-6F12368401DD}"/>
              </a:ext>
            </a:extLst>
          </p:cNvPr>
          <p:cNvSpPr/>
          <p:nvPr/>
        </p:nvSpPr>
        <p:spPr>
          <a:xfrm>
            <a:off x="1265381" y="1145309"/>
            <a:ext cx="3971637" cy="3971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自定义类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DD69F57-BE69-48D1-9D83-94B627AD3B20}"/>
              </a:ext>
            </a:extLst>
          </p:cNvPr>
          <p:cNvSpPr/>
          <p:nvPr/>
        </p:nvSpPr>
        <p:spPr>
          <a:xfrm>
            <a:off x="2392217" y="1219201"/>
            <a:ext cx="1717963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02F919-A257-4068-B019-E2C4058DDE99}"/>
              </a:ext>
            </a:extLst>
          </p:cNvPr>
          <p:cNvSpPr/>
          <p:nvPr/>
        </p:nvSpPr>
        <p:spPr>
          <a:xfrm>
            <a:off x="6446982" y="1667162"/>
            <a:ext cx="3971637" cy="3971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6A6792C-390A-47D0-AE73-2AB451F9B94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10180" y="2078183"/>
            <a:ext cx="2336802" cy="1574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7C7E968-5DD3-435D-91E4-ABD6429B9588}"/>
              </a:ext>
            </a:extLst>
          </p:cNvPr>
          <p:cNvSpPr/>
          <p:nvPr/>
        </p:nvSpPr>
        <p:spPr>
          <a:xfrm>
            <a:off x="7389091" y="1711037"/>
            <a:ext cx="1985819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constructor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8284763-982A-4EA5-9A48-3160BDF37B6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37016" y="2570019"/>
            <a:ext cx="2152075" cy="100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A674D4-CA12-4DDF-90ED-860161DE1B95}"/>
              </a:ext>
            </a:extLst>
          </p:cNvPr>
          <p:cNvSpPr/>
          <p:nvPr/>
        </p:nvSpPr>
        <p:spPr>
          <a:xfrm>
            <a:off x="1200727" y="840509"/>
            <a:ext cx="1496291" cy="196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85C724-0FBD-4F70-A4B1-76ECB0184D69}"/>
              </a:ext>
            </a:extLst>
          </p:cNvPr>
          <p:cNvSpPr txBox="1"/>
          <p:nvPr/>
        </p:nvSpPr>
        <p:spPr>
          <a:xfrm>
            <a:off x="1200727" y="1191490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</a:t>
            </a:r>
            <a:r>
              <a:rPr lang="zh-CN" altLang="en-US" dirty="0"/>
              <a:t>自定义类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697913-85C7-4AE3-B89B-AE9E305BBE67}"/>
              </a:ext>
            </a:extLst>
          </p:cNvPr>
          <p:cNvSpPr txBox="1"/>
          <p:nvPr/>
        </p:nvSpPr>
        <p:spPr>
          <a:xfrm>
            <a:off x="1634834" y="4054764"/>
            <a:ext cx="1607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  <a:p>
            <a:r>
              <a:rPr lang="en-US" altLang="zh-CN" dirty="0"/>
              <a:t>name: "</a:t>
            </a:r>
            <a:r>
              <a:rPr lang="zh-CN" altLang="en-US" dirty="0"/>
              <a:t>大猫</a:t>
            </a:r>
            <a:r>
              <a:rPr lang="en-US" altLang="zh-CN" dirty="0"/>
              <a:t>", age: "8", </a:t>
            </a:r>
          </a:p>
          <a:p>
            <a:r>
              <a:rPr lang="en-US" altLang="zh-CN" dirty="0"/>
              <a:t>say: ƒ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B0A811-F438-4534-BC0E-4705423FF88A}"/>
              </a:ext>
            </a:extLst>
          </p:cNvPr>
          <p:cNvSpPr txBox="1"/>
          <p:nvPr/>
        </p:nvSpPr>
        <p:spPr>
          <a:xfrm>
            <a:off x="3870036" y="4063878"/>
            <a:ext cx="160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</a:t>
            </a:r>
          </a:p>
          <a:p>
            <a:r>
              <a:rPr lang="en-US" altLang="zh-CN" dirty="0"/>
              <a:t>name: "</a:t>
            </a:r>
            <a:r>
              <a:rPr lang="zh-CN" altLang="en-US" dirty="0"/>
              <a:t>大猫</a:t>
            </a:r>
            <a:r>
              <a:rPr lang="en-US" altLang="zh-CN" dirty="0"/>
              <a:t>", age: "8", </a:t>
            </a:r>
          </a:p>
          <a:p>
            <a:r>
              <a:rPr lang="en-US" altLang="zh-CN" dirty="0"/>
              <a:t>say: ƒ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BB2E6-7BA0-46DD-AE5B-0F154AEB83E4}"/>
              </a:ext>
            </a:extLst>
          </p:cNvPr>
          <p:cNvSpPr/>
          <p:nvPr/>
        </p:nvSpPr>
        <p:spPr>
          <a:xfrm>
            <a:off x="1542472" y="4054764"/>
            <a:ext cx="1681018" cy="169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732D6-2F50-4519-8CD6-908D560B56E6}"/>
              </a:ext>
            </a:extLst>
          </p:cNvPr>
          <p:cNvSpPr/>
          <p:nvPr/>
        </p:nvSpPr>
        <p:spPr>
          <a:xfrm>
            <a:off x="3833091" y="4054764"/>
            <a:ext cx="1681018" cy="169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F71F10-33D8-48A9-AEB5-6817B815CED4}"/>
              </a:ext>
            </a:extLst>
          </p:cNvPr>
          <p:cNvSpPr txBox="1"/>
          <p:nvPr/>
        </p:nvSpPr>
        <p:spPr>
          <a:xfrm>
            <a:off x="1357745" y="24339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83A023-A212-4C74-8A71-0A2C2111E3E9}"/>
              </a:ext>
            </a:extLst>
          </p:cNvPr>
          <p:cNvSpPr/>
          <p:nvPr/>
        </p:nvSpPr>
        <p:spPr>
          <a:xfrm>
            <a:off x="3454400" y="840509"/>
            <a:ext cx="1393098" cy="188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7C9874-6A0A-444E-9DF8-DFF4D42F0B8A}"/>
              </a:ext>
            </a:extLst>
          </p:cNvPr>
          <p:cNvSpPr txBox="1"/>
          <p:nvPr/>
        </p:nvSpPr>
        <p:spPr>
          <a:xfrm>
            <a:off x="3565236" y="947461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constructor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B0A866E-E1F3-4944-95E8-3CBD1D8373EC}"/>
              </a:ext>
            </a:extLst>
          </p:cNvPr>
          <p:cNvCxnSpPr>
            <a:endCxn id="2" idx="3"/>
          </p:cNvCxnSpPr>
          <p:nvPr/>
        </p:nvCxnSpPr>
        <p:spPr>
          <a:xfrm rot="10800000" flipV="1">
            <a:off x="2697019" y="1132127"/>
            <a:ext cx="757381" cy="6897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3F1A813-282C-4E49-886D-44867937C1B5}"/>
              </a:ext>
            </a:extLst>
          </p:cNvPr>
          <p:cNvSpPr txBox="1"/>
          <p:nvPr/>
        </p:nvSpPr>
        <p:spPr>
          <a:xfrm>
            <a:off x="1579417" y="5371673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7A87F9-F8CC-4007-A774-9A0DE1DE9A6B}"/>
              </a:ext>
            </a:extLst>
          </p:cNvPr>
          <p:cNvSpPr txBox="1"/>
          <p:nvPr/>
        </p:nvSpPr>
        <p:spPr>
          <a:xfrm>
            <a:off x="3962399" y="5334491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052BC6-04DE-4B64-8958-DFDE718D3727}"/>
              </a:ext>
            </a:extLst>
          </p:cNvPr>
          <p:cNvCxnSpPr>
            <a:stCxn id="13" idx="0"/>
          </p:cNvCxnSpPr>
          <p:nvPr/>
        </p:nvCxnSpPr>
        <p:spPr>
          <a:xfrm flipV="1">
            <a:off x="2382981" y="2715491"/>
            <a:ext cx="1071418" cy="2656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4CAEC6-787F-433C-B90C-C084D1EA994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4562764" y="2812350"/>
            <a:ext cx="203199" cy="2522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D172DFE-55E6-4583-B8A4-06DE0B49FC38}"/>
              </a:ext>
            </a:extLst>
          </p:cNvPr>
          <p:cNvCxnSpPr>
            <a:cxnSpLocks/>
          </p:cNvCxnSpPr>
          <p:nvPr/>
        </p:nvCxnSpPr>
        <p:spPr>
          <a:xfrm flipV="1">
            <a:off x="2512291" y="2172853"/>
            <a:ext cx="942107" cy="3858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84F0951-5422-404E-AAC8-798E703C0569}"/>
              </a:ext>
            </a:extLst>
          </p:cNvPr>
          <p:cNvSpPr txBox="1"/>
          <p:nvPr/>
        </p:nvSpPr>
        <p:spPr>
          <a:xfrm>
            <a:off x="3500582" y="2352595"/>
            <a:ext cx="12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3006CA-AF61-4BEF-AC1D-0CE807D7976C}"/>
              </a:ext>
            </a:extLst>
          </p:cNvPr>
          <p:cNvSpPr/>
          <p:nvPr/>
        </p:nvSpPr>
        <p:spPr>
          <a:xfrm>
            <a:off x="8756075" y="799854"/>
            <a:ext cx="1496291" cy="196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BBDAF2-E397-4EB0-862F-F2A3E7FBC335}"/>
              </a:ext>
            </a:extLst>
          </p:cNvPr>
          <p:cNvSpPr txBox="1"/>
          <p:nvPr/>
        </p:nvSpPr>
        <p:spPr>
          <a:xfrm>
            <a:off x="8808309" y="2346159"/>
            <a:ext cx="12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6D8ED5-4CF5-4338-BFF0-7AC523ECAD7C}"/>
              </a:ext>
            </a:extLst>
          </p:cNvPr>
          <p:cNvSpPr/>
          <p:nvPr/>
        </p:nvSpPr>
        <p:spPr>
          <a:xfrm>
            <a:off x="6775033" y="834073"/>
            <a:ext cx="1393098" cy="192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prototype</a:t>
            </a:r>
            <a:endParaRPr lang="zh-CN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E6BCF06-B706-4294-8FE3-05846EC7913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893680" y="1798327"/>
            <a:ext cx="1881353" cy="7484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D9E5F99-957E-4D3A-980D-E2E52FF4ECA2}"/>
              </a:ext>
            </a:extLst>
          </p:cNvPr>
          <p:cNvCxnSpPr/>
          <p:nvPr/>
        </p:nvCxnSpPr>
        <p:spPr>
          <a:xfrm flipH="1" flipV="1">
            <a:off x="8168131" y="1976582"/>
            <a:ext cx="587944" cy="655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116980B-AB43-47A4-888A-15F3C2E78CA3}"/>
              </a:ext>
            </a:extLst>
          </p:cNvPr>
          <p:cNvSpPr txBox="1"/>
          <p:nvPr/>
        </p:nvSpPr>
        <p:spPr>
          <a:xfrm>
            <a:off x="6849562" y="2362076"/>
            <a:ext cx="12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876165A-51C5-4876-AF2B-A628D721F06A}"/>
              </a:ext>
            </a:extLst>
          </p:cNvPr>
          <p:cNvCxnSpPr>
            <a:stCxn id="33" idx="3"/>
          </p:cNvCxnSpPr>
          <p:nvPr/>
        </p:nvCxnSpPr>
        <p:spPr>
          <a:xfrm>
            <a:off x="8087871" y="2546742"/>
            <a:ext cx="209251" cy="14968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5728D5A-C50B-4C71-8215-3EF0F6BA8D6A}"/>
              </a:ext>
            </a:extLst>
          </p:cNvPr>
          <p:cNvSpPr txBox="1"/>
          <p:nvPr/>
        </p:nvSpPr>
        <p:spPr>
          <a:xfrm>
            <a:off x="8087871" y="4105918"/>
            <a:ext cx="6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90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C7B9B-5AD1-4620-81D4-829B5341C4D8}"/>
              </a:ext>
            </a:extLst>
          </p:cNvPr>
          <p:cNvSpPr/>
          <p:nvPr/>
        </p:nvSpPr>
        <p:spPr>
          <a:xfrm>
            <a:off x="1002890" y="884904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52FD6-3427-46CC-88FB-2341761B6C2F}"/>
              </a:ext>
            </a:extLst>
          </p:cNvPr>
          <p:cNvSpPr txBox="1"/>
          <p:nvPr/>
        </p:nvSpPr>
        <p:spPr>
          <a:xfrm>
            <a:off x="1160207" y="353961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7F854-9797-4BAA-A4A7-92C5DB02EE60}"/>
              </a:ext>
            </a:extLst>
          </p:cNvPr>
          <p:cNvCxnSpPr/>
          <p:nvPr/>
        </p:nvCxnSpPr>
        <p:spPr>
          <a:xfrm>
            <a:off x="1081548" y="1897626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6F214D-1342-40DB-8F74-0A9D30E9B5F8}"/>
              </a:ext>
            </a:extLst>
          </p:cNvPr>
          <p:cNvSpPr txBox="1"/>
          <p:nvPr/>
        </p:nvSpPr>
        <p:spPr>
          <a:xfrm>
            <a:off x="1091379" y="1021933"/>
            <a:ext cx="281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obj = AAff11</a:t>
            </a:r>
          </a:p>
          <a:p>
            <a:r>
              <a:rPr lang="en-US" altLang="zh-CN" dirty="0"/>
              <a:t>Var obj1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646F6-935C-4B86-8186-44507FBE8C43}"/>
              </a:ext>
            </a:extLst>
          </p:cNvPr>
          <p:cNvSpPr/>
          <p:nvPr/>
        </p:nvSpPr>
        <p:spPr>
          <a:xfrm>
            <a:off x="4463845" y="884904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273800-CDA1-47EE-8578-22D81D6B71DB}"/>
              </a:ext>
            </a:extLst>
          </p:cNvPr>
          <p:cNvSpPr txBox="1"/>
          <p:nvPr/>
        </p:nvSpPr>
        <p:spPr>
          <a:xfrm>
            <a:off x="4463845" y="4001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6E1CF7-1C62-4BAA-A6D4-3873D1CB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1268154"/>
            <a:ext cx="21925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Name:’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niu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DA7F1A-06B4-4F50-A7EF-FADD26BD378B}"/>
              </a:ext>
            </a:extLst>
          </p:cNvPr>
          <p:cNvCxnSpPr>
            <a:cxnSpLocks/>
          </p:cNvCxnSpPr>
          <p:nvPr/>
        </p:nvCxnSpPr>
        <p:spPr>
          <a:xfrm flipH="1">
            <a:off x="2920181" y="678427"/>
            <a:ext cx="1543665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AB44A4-95D4-4578-BFFF-09A3599A0ED2}"/>
              </a:ext>
            </a:extLst>
          </p:cNvPr>
          <p:cNvSpPr txBox="1"/>
          <p:nvPr/>
        </p:nvSpPr>
        <p:spPr>
          <a:xfrm>
            <a:off x="1160207" y="2192594"/>
            <a:ext cx="242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Obj1 =obj =  AAff11</a:t>
            </a:r>
          </a:p>
          <a:p>
            <a:r>
              <a:rPr lang="en-US" altLang="zh-CN" dirty="0"/>
              <a:t>Obj1.name=‘</a:t>
            </a:r>
            <a:r>
              <a:rPr lang="en-US" altLang="zh-CN" dirty="0" err="1"/>
              <a:t>niu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Console.log(obj)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04B73-9DC1-4598-81CE-509FE5C2491C}"/>
              </a:ext>
            </a:extLst>
          </p:cNvPr>
          <p:cNvCxnSpPr/>
          <p:nvPr/>
        </p:nvCxnSpPr>
        <p:spPr>
          <a:xfrm flipV="1">
            <a:off x="3028335" y="1852929"/>
            <a:ext cx="1435510" cy="1362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455B7F-7D44-4673-AFB6-B37261F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6" y="600585"/>
            <a:ext cx="265471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81EB-2E96-4AB6-A478-F6DCB266E9ED}"/>
              </a:ext>
            </a:extLst>
          </p:cNvPr>
          <p:cNvSpPr/>
          <p:nvPr/>
        </p:nvSpPr>
        <p:spPr>
          <a:xfrm>
            <a:off x="3342968" y="855407"/>
            <a:ext cx="2900516" cy="4719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F6226-E7DA-4ECE-AC13-B4F2F52897D6}"/>
              </a:ext>
            </a:extLst>
          </p:cNvPr>
          <p:cNvSpPr txBox="1"/>
          <p:nvPr/>
        </p:nvSpPr>
        <p:spPr>
          <a:xfrm>
            <a:off x="3421627" y="324464"/>
            <a:ext cx="297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</a:t>
            </a:r>
            <a:r>
              <a:rPr lang="zh-CN" altLang="en-US" sz="2400" dirty="0"/>
              <a:t>全局作用域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91BF7F-155F-432B-ACB7-EBF52D0539C5}"/>
              </a:ext>
            </a:extLst>
          </p:cNvPr>
          <p:cNvCxnSpPr/>
          <p:nvPr/>
        </p:nvCxnSpPr>
        <p:spPr>
          <a:xfrm>
            <a:off x="3421626" y="1868129"/>
            <a:ext cx="28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A5C88C-1E1D-493C-BD8F-534936703AE9}"/>
              </a:ext>
            </a:extLst>
          </p:cNvPr>
          <p:cNvSpPr/>
          <p:nvPr/>
        </p:nvSpPr>
        <p:spPr>
          <a:xfrm>
            <a:off x="6803923" y="855407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1704A-A045-4D8E-B7E4-1F50F7342C5D}"/>
              </a:ext>
            </a:extLst>
          </p:cNvPr>
          <p:cNvSpPr txBox="1"/>
          <p:nvPr/>
        </p:nvSpPr>
        <p:spPr>
          <a:xfrm>
            <a:off x="6803923" y="37063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36D04-CD47-41C9-8AF7-8FBCA27C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743" y="1023214"/>
            <a:ext cx="21925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“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”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2D12D3-0595-4C81-BECC-662BF9D0055B}"/>
              </a:ext>
            </a:extLst>
          </p:cNvPr>
          <p:cNvCxnSpPr>
            <a:cxnSpLocks/>
          </p:cNvCxnSpPr>
          <p:nvPr/>
        </p:nvCxnSpPr>
        <p:spPr>
          <a:xfrm flipH="1">
            <a:off x="4906298" y="648930"/>
            <a:ext cx="1897627" cy="924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1C4F03-C660-4C08-A8FA-8463E07644C4}"/>
              </a:ext>
            </a:extLst>
          </p:cNvPr>
          <p:cNvSpPr txBox="1"/>
          <p:nvPr/>
        </p:nvSpPr>
        <p:spPr>
          <a:xfrm>
            <a:off x="3500285" y="2696186"/>
            <a:ext cx="2428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= </a:t>
            </a:r>
            <a:r>
              <a:rPr lang="en-US" altLang="zh-CN" dirty="0" err="1"/>
              <a:t>NaN</a:t>
            </a:r>
            <a:r>
              <a:rPr lang="en-US" altLang="zh-CN" dirty="0"/>
              <a:t>  1</a:t>
            </a:r>
          </a:p>
          <a:p>
            <a:endParaRPr lang="en-US" altLang="zh-CN" dirty="0"/>
          </a:p>
          <a:p>
            <a:r>
              <a:rPr lang="en-US" altLang="zh-CN" dirty="0"/>
              <a:t>F1()</a:t>
            </a:r>
          </a:p>
          <a:p>
            <a:endParaRPr lang="en-US" altLang="zh-CN" dirty="0"/>
          </a:p>
          <a:p>
            <a:r>
              <a:rPr lang="en-US" altLang="zh-CN" dirty="0"/>
              <a:t>Console.log(b) //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1DE34E-E387-4F80-BD17-8650590F0EB3}"/>
              </a:ext>
            </a:extLst>
          </p:cNvPr>
          <p:cNvSpPr txBox="1"/>
          <p:nvPr/>
        </p:nvSpPr>
        <p:spPr>
          <a:xfrm>
            <a:off x="3500285" y="1110595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b =undefined  1</a:t>
            </a:r>
          </a:p>
          <a:p>
            <a:r>
              <a:rPr lang="en-US" altLang="zh-CN" dirty="0"/>
              <a:t>F1 = AAff11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80F75D-0894-4754-8366-78F1B3C1AF3D}"/>
              </a:ext>
            </a:extLst>
          </p:cNvPr>
          <p:cNvSpPr/>
          <p:nvPr/>
        </p:nvSpPr>
        <p:spPr>
          <a:xfrm>
            <a:off x="6803922" y="3913240"/>
            <a:ext cx="2320413" cy="166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0D1670-F2F3-4629-B54B-EF893BB301E3}"/>
              </a:ext>
            </a:extLst>
          </p:cNvPr>
          <p:cNvSpPr txBox="1"/>
          <p:nvPr/>
        </p:nvSpPr>
        <p:spPr>
          <a:xfrm>
            <a:off x="6803922" y="327824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AAff11( 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B19C-ADE7-49D0-B899-B190A17D754E}"/>
              </a:ext>
            </a:extLst>
          </p:cNvPr>
          <p:cNvSpPr txBox="1"/>
          <p:nvPr/>
        </p:nvSpPr>
        <p:spPr>
          <a:xfrm>
            <a:off x="6803923" y="4040058"/>
            <a:ext cx="232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 undefined </a:t>
            </a:r>
          </a:p>
          <a:p>
            <a:r>
              <a:rPr lang="en-US" altLang="zh-CN" dirty="0"/>
              <a:t>b++ = undefined++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B0C4C0-3727-43D9-8739-422284E49CD3}"/>
              </a:ext>
            </a:extLst>
          </p:cNvPr>
          <p:cNvCxnSpPr>
            <a:cxnSpLocks/>
          </p:cNvCxnSpPr>
          <p:nvPr/>
        </p:nvCxnSpPr>
        <p:spPr>
          <a:xfrm>
            <a:off x="4399937" y="1107853"/>
            <a:ext cx="752166" cy="423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16CD7-A04B-4EF8-992D-A4F6D89664A5}"/>
              </a:ext>
            </a:extLst>
          </p:cNvPr>
          <p:cNvSpPr txBox="1"/>
          <p:nvPr/>
        </p:nvSpPr>
        <p:spPr>
          <a:xfrm>
            <a:off x="6803921" y="4925961"/>
            <a:ext cx="24482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Console.log(b) //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1A9498-322B-4D46-B419-5CD3E940A19B}"/>
              </a:ext>
            </a:extLst>
          </p:cNvPr>
          <p:cNvCxnSpPr/>
          <p:nvPr/>
        </p:nvCxnSpPr>
        <p:spPr>
          <a:xfrm>
            <a:off x="3952568" y="2696186"/>
            <a:ext cx="540774" cy="47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5CC89-BCE9-4894-AD75-A469982DEB92}"/>
              </a:ext>
            </a:extLst>
          </p:cNvPr>
          <p:cNvSpPr txBox="1"/>
          <p:nvPr/>
        </p:nvSpPr>
        <p:spPr>
          <a:xfrm>
            <a:off x="3569112" y="2245598"/>
            <a:ext cx="6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F1()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B545F8-AA15-45C2-BF16-E30B335B5860}"/>
              </a:ext>
            </a:extLst>
          </p:cNvPr>
          <p:cNvCxnSpPr>
            <a:stCxn id="36" idx="3"/>
            <a:endCxn id="28" idx="1"/>
          </p:cNvCxnSpPr>
          <p:nvPr/>
        </p:nvCxnSpPr>
        <p:spPr>
          <a:xfrm>
            <a:off x="4237703" y="2430264"/>
            <a:ext cx="2566219" cy="103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94DA8A2-9BAE-4E95-9F8E-728B7E68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636137"/>
            <a:ext cx="256621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8B163-7180-46D2-8CD8-904C5B8F2F37}"/>
              </a:ext>
            </a:extLst>
          </p:cNvPr>
          <p:cNvSpPr/>
          <p:nvPr/>
        </p:nvSpPr>
        <p:spPr>
          <a:xfrm>
            <a:off x="3264310" y="1214284"/>
            <a:ext cx="2566219" cy="442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1C66C-E1CE-434C-80A1-0681911F2497}"/>
              </a:ext>
            </a:extLst>
          </p:cNvPr>
          <p:cNvSpPr txBox="1"/>
          <p:nvPr/>
        </p:nvSpPr>
        <p:spPr>
          <a:xfrm>
            <a:off x="3264310" y="76691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26E20-9429-49E6-8FB6-F4E643640AE0}"/>
              </a:ext>
            </a:extLst>
          </p:cNvPr>
          <p:cNvCxnSpPr/>
          <p:nvPr/>
        </p:nvCxnSpPr>
        <p:spPr>
          <a:xfrm>
            <a:off x="3264310" y="1959576"/>
            <a:ext cx="25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65F08-4941-42DE-8F9D-1132C108B697}"/>
              </a:ext>
            </a:extLst>
          </p:cNvPr>
          <p:cNvSpPr txBox="1"/>
          <p:nvPr/>
        </p:nvSpPr>
        <p:spPr>
          <a:xfrm>
            <a:off x="3500284" y="1435511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x =1 =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C61A-B629-4051-83A4-0335D1DB65B6}"/>
              </a:ext>
            </a:extLst>
          </p:cNvPr>
          <p:cNvSpPr txBox="1"/>
          <p:nvPr/>
        </p:nvSpPr>
        <p:spPr>
          <a:xfrm>
            <a:off x="3392129" y="2271252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X=&gt;undefined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EBB01A-DD3D-4C40-90E6-019AA2F0F9F3}"/>
              </a:ext>
            </a:extLst>
          </p:cNvPr>
          <p:cNvCxnSpPr/>
          <p:nvPr/>
        </p:nvCxnSpPr>
        <p:spPr>
          <a:xfrm>
            <a:off x="4129548" y="1214284"/>
            <a:ext cx="344129" cy="590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FB96C21-B735-43D1-AB22-FD84C40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612844"/>
            <a:ext cx="269244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 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2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13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</a:rPr>
              <a:t>function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 {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</a:rPr>
              <a:t>console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();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4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AC0FB-E3C0-4FC8-B259-F768A71072FF}"/>
              </a:ext>
            </a:extLst>
          </p:cNvPr>
          <p:cNvSpPr/>
          <p:nvPr/>
        </p:nvSpPr>
        <p:spPr>
          <a:xfrm>
            <a:off x="3441290" y="748922"/>
            <a:ext cx="2792362" cy="549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B0ACA-E21A-4875-9D6C-5047C5496F14}"/>
              </a:ext>
            </a:extLst>
          </p:cNvPr>
          <p:cNvSpPr txBox="1"/>
          <p:nvPr/>
        </p:nvSpPr>
        <p:spPr>
          <a:xfrm>
            <a:off x="3628103" y="2435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E32FC4-B52B-4AF4-94AF-AE8225910DCB}"/>
              </a:ext>
            </a:extLst>
          </p:cNvPr>
          <p:cNvCxnSpPr/>
          <p:nvPr/>
        </p:nvCxnSpPr>
        <p:spPr>
          <a:xfrm>
            <a:off x="3441290" y="1710813"/>
            <a:ext cx="279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E9B29A-62B6-4DEE-9EFB-4EFE60227B97}"/>
              </a:ext>
            </a:extLst>
          </p:cNvPr>
          <p:cNvSpPr txBox="1"/>
          <p:nvPr/>
        </p:nvSpPr>
        <p:spPr>
          <a:xfrm>
            <a:off x="3469190" y="101147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= aaff22 =aaff33= aaff44</a:t>
            </a:r>
          </a:p>
          <a:p>
            <a:r>
              <a:rPr lang="en-US" altLang="zh-CN" dirty="0"/>
              <a:t>=13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404AB4-2000-457F-BB41-1FEB68C616D7}"/>
              </a:ext>
            </a:extLst>
          </p:cNvPr>
          <p:cNvSpPr/>
          <p:nvPr/>
        </p:nvSpPr>
        <p:spPr>
          <a:xfrm>
            <a:off x="6921910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B9340-3344-4C3C-9ED0-A5B956F673D7}"/>
              </a:ext>
            </a:extLst>
          </p:cNvPr>
          <p:cNvSpPr txBox="1"/>
          <p:nvPr/>
        </p:nvSpPr>
        <p:spPr>
          <a:xfrm>
            <a:off x="6921910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ABC51-8D33-40F8-B69D-0650E2295CD7}"/>
              </a:ext>
            </a:extLst>
          </p:cNvPr>
          <p:cNvSpPr txBox="1"/>
          <p:nvPr/>
        </p:nvSpPr>
        <p:spPr>
          <a:xfrm>
            <a:off x="6995652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“console.log(1)”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FD9158-BEDB-461A-8350-CA672AF2BF5C}"/>
              </a:ext>
            </a:extLst>
          </p:cNvPr>
          <p:cNvSpPr/>
          <p:nvPr/>
        </p:nvSpPr>
        <p:spPr>
          <a:xfrm>
            <a:off x="6921910" y="3162743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B47F2-29DA-47A8-A06B-912D4875F9FB}"/>
              </a:ext>
            </a:extLst>
          </p:cNvPr>
          <p:cNvSpPr txBox="1"/>
          <p:nvPr/>
        </p:nvSpPr>
        <p:spPr>
          <a:xfrm>
            <a:off x="6921910" y="26573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C05AE-F7F2-42DC-ABE3-9CF8BCEA3EBB}"/>
              </a:ext>
            </a:extLst>
          </p:cNvPr>
          <p:cNvSpPr txBox="1"/>
          <p:nvPr/>
        </p:nvSpPr>
        <p:spPr>
          <a:xfrm>
            <a:off x="6995652" y="329363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“console.log(2)”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22B95-D223-4A8C-8C64-2903B061E1A0}"/>
              </a:ext>
            </a:extLst>
          </p:cNvPr>
          <p:cNvSpPr/>
          <p:nvPr/>
        </p:nvSpPr>
        <p:spPr>
          <a:xfrm>
            <a:off x="9336954" y="748922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6D1C1-E456-4E36-BEA6-70C3753643FA}"/>
              </a:ext>
            </a:extLst>
          </p:cNvPr>
          <p:cNvSpPr txBox="1"/>
          <p:nvPr/>
        </p:nvSpPr>
        <p:spPr>
          <a:xfrm>
            <a:off x="9336954" y="243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0F593-DEBB-42A3-A744-229446BAE224}"/>
              </a:ext>
            </a:extLst>
          </p:cNvPr>
          <p:cNvSpPr txBox="1"/>
          <p:nvPr/>
        </p:nvSpPr>
        <p:spPr>
          <a:xfrm>
            <a:off x="9410696" y="87981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“console.log(3)”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AC4B4-EA88-411C-A008-CDDCDFFA0C1E}"/>
              </a:ext>
            </a:extLst>
          </p:cNvPr>
          <p:cNvSpPr/>
          <p:nvPr/>
        </p:nvSpPr>
        <p:spPr>
          <a:xfrm>
            <a:off x="9336954" y="3152741"/>
            <a:ext cx="1976284" cy="147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C0F52C-4DC1-4757-B734-FC18B0A1FF30}"/>
              </a:ext>
            </a:extLst>
          </p:cNvPr>
          <p:cNvSpPr txBox="1"/>
          <p:nvPr/>
        </p:nvSpPr>
        <p:spPr>
          <a:xfrm>
            <a:off x="9336954" y="2647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aaff44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96A64F-1CB3-41DE-B68B-92148ACBF90D}"/>
              </a:ext>
            </a:extLst>
          </p:cNvPr>
          <p:cNvSpPr txBox="1"/>
          <p:nvPr/>
        </p:nvSpPr>
        <p:spPr>
          <a:xfrm>
            <a:off x="9410696" y="328363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“console.log(4)”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2A6E5F-61EC-4B59-9080-02447F9A4EE6}"/>
              </a:ext>
            </a:extLst>
          </p:cNvPr>
          <p:cNvCxnSpPr/>
          <p:nvPr/>
        </p:nvCxnSpPr>
        <p:spPr>
          <a:xfrm flipH="1" flipV="1">
            <a:off x="6400800" y="1295314"/>
            <a:ext cx="2753032" cy="15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C048CB-3B67-4752-9494-648AC28AC5AF}"/>
              </a:ext>
            </a:extLst>
          </p:cNvPr>
          <p:cNvSpPr txBox="1"/>
          <p:nvPr/>
        </p:nvSpPr>
        <p:spPr>
          <a:xfrm>
            <a:off x="3628103" y="2063655"/>
            <a:ext cx="246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() // aaff44=&gt;4</a:t>
            </a:r>
          </a:p>
          <a:p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() // 13() //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603042"/>
            <a:ext cx="357894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console.log(b);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//f()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// 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var b = 1;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function b()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console.log(1);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b();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// b 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dirty="0"/>
              <a:t>Var b = </a:t>
            </a:r>
            <a:r>
              <a:rPr lang="en-US" altLang="zh-CN" sz="2400" dirty="0"/>
              <a:t>aaff11    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28387" y="1055967"/>
            <a:ext cx="574805" cy="683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B=&gt; aaff11</a:t>
            </a:r>
          </a:p>
          <a:p>
            <a:r>
              <a:rPr lang="en-US" altLang="zh-CN" sz="2400" dirty="0"/>
              <a:t>B() =&gt; 1</a:t>
            </a:r>
          </a:p>
          <a:p>
            <a:r>
              <a:rPr lang="en-US" altLang="zh-CN" sz="2400" dirty="0"/>
              <a:t>B()  =&gt; 1() // b is not function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3702846"/>
            <a:ext cx="2644878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24118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008094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34EF7E0-3E6C-4D3A-8D2B-24DBAC4E9D29}"/>
              </a:ext>
            </a:extLst>
          </p:cNvPr>
          <p:cNvCxnSpPr/>
          <p:nvPr/>
        </p:nvCxnSpPr>
        <p:spPr>
          <a:xfrm>
            <a:off x="4080387" y="1812409"/>
            <a:ext cx="1248696" cy="176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7" y="848433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function f1()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var a =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function a()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f1();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等线" panose="02010600030101010101" pitchFamily="2" charset="-122"/>
                <a:cs typeface="+mn-cs"/>
              </a:rPr>
              <a:t>onso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le.log(</a:t>
            </a:r>
            <a:r>
              <a:rPr lang="en-US" altLang="zh-CN" sz="3200" dirty="0" err="1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fn</a:t>
            </a: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等线" panose="02010600030101010101" pitchFamily="2" charset="-122"/>
              </a:rPr>
              <a:t>())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094654"/>
            <a:ext cx="3283974" cy="539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3699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变量提升阶段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644878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aaff11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25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console.log(a);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var a = 1;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return a;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function a() 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07510" y="1055967"/>
            <a:ext cx="1695682" cy="498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F1() =&gt; aaff22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680219" y="4129321"/>
            <a:ext cx="2644878" cy="20991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03192" y="3595360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aff11()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17871" y="4434570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F6DC1-C150-40A5-B4F3-9AC2AAD6D879}"/>
              </a:ext>
            </a:extLst>
          </p:cNvPr>
          <p:cNvCxnSpPr/>
          <p:nvPr/>
        </p:nvCxnSpPr>
        <p:spPr>
          <a:xfrm>
            <a:off x="7680219" y="4847303"/>
            <a:ext cx="264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0E6FD0-4CA7-4C5E-8CC3-582D985AB760}"/>
              </a:ext>
            </a:extLst>
          </p:cNvPr>
          <p:cNvSpPr txBox="1"/>
          <p:nvPr/>
        </p:nvSpPr>
        <p:spPr>
          <a:xfrm>
            <a:off x="7817871" y="4316361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变量提升：</a:t>
            </a:r>
            <a:r>
              <a:rPr lang="en-US" altLang="zh-CN" dirty="0"/>
              <a:t>var a  = 1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1B36F-ACD7-4ED5-B4F3-C64C217548DC}"/>
              </a:ext>
            </a:extLst>
          </p:cNvPr>
          <p:cNvSpPr/>
          <p:nvPr/>
        </p:nvSpPr>
        <p:spPr>
          <a:xfrm>
            <a:off x="10756490" y="1316746"/>
            <a:ext cx="1273279" cy="192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50A7C-0952-4DC8-A8CC-85BEC47DE402}"/>
              </a:ext>
            </a:extLst>
          </p:cNvPr>
          <p:cNvSpPr txBox="1"/>
          <p:nvPr/>
        </p:nvSpPr>
        <p:spPr>
          <a:xfrm>
            <a:off x="10675375" y="8655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aaff22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A1F113-9408-4642-A24B-4924A36E70BF}"/>
              </a:ext>
            </a:extLst>
          </p:cNvPr>
          <p:cNvCxnSpPr>
            <a:stCxn id="17" idx="1"/>
          </p:cNvCxnSpPr>
          <p:nvPr/>
        </p:nvCxnSpPr>
        <p:spPr>
          <a:xfrm flipH="1">
            <a:off x="9606116" y="1050253"/>
            <a:ext cx="1069259" cy="3384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22747F-8914-4484-B1E5-9A3FBD5F2BE7}"/>
              </a:ext>
            </a:extLst>
          </p:cNvPr>
          <p:cNvSpPr txBox="1"/>
          <p:nvPr/>
        </p:nvSpPr>
        <p:spPr>
          <a:xfrm>
            <a:off x="7817871" y="4962692"/>
            <a:ext cx="18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a=&gt; aaff22</a:t>
            </a:r>
          </a:p>
          <a:p>
            <a:r>
              <a:rPr lang="en-US" altLang="zh-CN" dirty="0"/>
              <a:t>Return 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B6F-CE28-44A6-8580-837492B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1055966"/>
            <a:ext cx="3578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f2();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f3();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var x1 = x2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f2()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function f3()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  console.log(x2);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Arial Unicode MS"/>
                <a:ea typeface="Source Code Pro"/>
              </a:rPr>
              <a:t>  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B3F4F0-21BB-43FF-8ADA-18930077D5F7}"/>
              </a:ext>
            </a:extLst>
          </p:cNvPr>
          <p:cNvSpPr/>
          <p:nvPr/>
        </p:nvSpPr>
        <p:spPr>
          <a:xfrm>
            <a:off x="3991896" y="1203207"/>
            <a:ext cx="3283974" cy="452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0FBF0-FCAB-4C92-B501-076450FBEC93}"/>
              </a:ext>
            </a:extLst>
          </p:cNvPr>
          <p:cNvSpPr txBox="1"/>
          <p:nvPr/>
        </p:nvSpPr>
        <p:spPr>
          <a:xfrm>
            <a:off x="3991896" y="60304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9C037-E8AB-41DB-867D-E25D2B15F1D1}"/>
              </a:ext>
            </a:extLst>
          </p:cNvPr>
          <p:cNvCxnSpPr/>
          <p:nvPr/>
        </p:nvCxnSpPr>
        <p:spPr>
          <a:xfrm>
            <a:off x="3991896" y="2238379"/>
            <a:ext cx="3283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1897F2A-C850-4839-B577-410E828F2709}"/>
              </a:ext>
            </a:extLst>
          </p:cNvPr>
          <p:cNvSpPr txBox="1"/>
          <p:nvPr/>
        </p:nvSpPr>
        <p:spPr>
          <a:xfrm>
            <a:off x="4198374" y="1249216"/>
            <a:ext cx="29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变量提升阶段</a:t>
            </a:r>
            <a:r>
              <a:rPr lang="en-US" altLang="zh-CN" sz="2000" b="1" dirty="0"/>
              <a:t>:var x1 =u </a:t>
            </a:r>
            <a:endParaRPr lang="en-US" altLang="zh-CN" b="1" dirty="0"/>
          </a:p>
          <a:p>
            <a:r>
              <a:rPr lang="en-US" altLang="zh-CN" sz="2000" dirty="0"/>
              <a:t>F2</a:t>
            </a:r>
            <a:r>
              <a:rPr lang="en-US" altLang="zh-CN" dirty="0"/>
              <a:t> </a:t>
            </a:r>
          </a:p>
          <a:p>
            <a:r>
              <a:rPr lang="en-US" altLang="zh-CN" sz="2400" dirty="0"/>
              <a:t>f3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921AD-E83A-466E-A76A-B1B2619ADDE2}"/>
              </a:ext>
            </a:extLst>
          </p:cNvPr>
          <p:cNvSpPr/>
          <p:nvPr/>
        </p:nvSpPr>
        <p:spPr>
          <a:xfrm>
            <a:off x="7680219" y="1316746"/>
            <a:ext cx="2220865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20D0F-51A1-4840-9D0E-47965132731C}"/>
              </a:ext>
            </a:extLst>
          </p:cNvPr>
          <p:cNvSpPr txBox="1"/>
          <p:nvPr/>
        </p:nvSpPr>
        <p:spPr>
          <a:xfrm>
            <a:off x="7703192" y="8251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B0DD19-C740-4BB2-9CD5-02E8E772893F}"/>
              </a:ext>
            </a:extLst>
          </p:cNvPr>
          <p:cNvSpPr txBox="1"/>
          <p:nvPr/>
        </p:nvSpPr>
        <p:spPr>
          <a:xfrm>
            <a:off x="7817871" y="15920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1A3BA-8547-45A5-B9A7-7C84063B6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60490" y="1055967"/>
            <a:ext cx="3042702" cy="74333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A4C69-2E35-464C-B64C-226FF3156395}"/>
              </a:ext>
            </a:extLst>
          </p:cNvPr>
          <p:cNvSpPr txBox="1"/>
          <p:nvPr/>
        </p:nvSpPr>
        <p:spPr>
          <a:xfrm>
            <a:off x="4080387" y="255966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F2() =&gt;  undefined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F3() =&gt; x2 not defined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6F90D-AA6D-4A74-BAE0-824A7222246F}"/>
              </a:ext>
            </a:extLst>
          </p:cNvPr>
          <p:cNvSpPr/>
          <p:nvPr/>
        </p:nvSpPr>
        <p:spPr>
          <a:xfrm>
            <a:off x="7703192" y="3429000"/>
            <a:ext cx="2220865" cy="12884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0CCD2-D181-4952-87A5-48386CC25D16}"/>
              </a:ext>
            </a:extLst>
          </p:cNvPr>
          <p:cNvSpPr txBox="1"/>
          <p:nvPr/>
        </p:nvSpPr>
        <p:spPr>
          <a:xfrm>
            <a:off x="7726165" y="2967334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3F04C-9A25-425F-8F45-3DD73B7D4FB7}"/>
              </a:ext>
            </a:extLst>
          </p:cNvPr>
          <p:cNvSpPr txBox="1"/>
          <p:nvPr/>
        </p:nvSpPr>
        <p:spPr>
          <a:xfrm>
            <a:off x="7840844" y="3734248"/>
            <a:ext cx="236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57F324-E3FC-4044-801F-686459CB7D9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545812" y="2113934"/>
            <a:ext cx="3180353" cy="10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5647C96-D4B2-4138-9941-52355F126959}"/>
              </a:ext>
            </a:extLst>
          </p:cNvPr>
          <p:cNvSpPr/>
          <p:nvPr/>
        </p:nvSpPr>
        <p:spPr>
          <a:xfrm>
            <a:off x="10152650" y="1292657"/>
            <a:ext cx="1911532" cy="1258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B69EA1-F047-4FC3-A80F-AD9205A7E5CD}"/>
              </a:ext>
            </a:extLst>
          </p:cNvPr>
          <p:cNvSpPr txBox="1"/>
          <p:nvPr/>
        </p:nvSpPr>
        <p:spPr>
          <a:xfrm>
            <a:off x="10290301" y="1567959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console.log(x1);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118D1D-4BC4-432A-BBB0-5946EEA7DF15}"/>
              </a:ext>
            </a:extLst>
          </p:cNvPr>
          <p:cNvSpPr txBox="1"/>
          <p:nvPr/>
        </p:nvSpPr>
        <p:spPr>
          <a:xfrm>
            <a:off x="10152649" y="785156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Aaff11()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D37F89-6601-4806-AE43-4059280CD4C3}"/>
              </a:ext>
            </a:extLst>
          </p:cNvPr>
          <p:cNvSpPr/>
          <p:nvPr/>
        </p:nvSpPr>
        <p:spPr>
          <a:xfrm>
            <a:off x="10152650" y="3461338"/>
            <a:ext cx="1911532" cy="1256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534477-612A-4239-B9D1-551E7AA00E46}"/>
              </a:ext>
            </a:extLst>
          </p:cNvPr>
          <p:cNvSpPr txBox="1"/>
          <p:nvPr/>
        </p:nvSpPr>
        <p:spPr>
          <a:xfrm>
            <a:off x="10175622" y="2999672"/>
            <a:ext cx="12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Aaff22()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C31C2-A11E-422A-9000-19714730A0AC}"/>
              </a:ext>
            </a:extLst>
          </p:cNvPr>
          <p:cNvSpPr txBox="1"/>
          <p:nvPr/>
        </p:nvSpPr>
        <p:spPr>
          <a:xfrm>
            <a:off x="10290301" y="3766586"/>
            <a:ext cx="19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console.log(x2);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1458</Words>
  <Application>Microsoft Office PowerPoint</Application>
  <PresentationFormat>宽屏</PresentationFormat>
  <Paragraphs>361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 Unicode MS</vt:lpstr>
      <vt:lpstr>Source Code Pro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31</cp:revision>
  <dcterms:created xsi:type="dcterms:W3CDTF">2018-06-12T08:16:35Z</dcterms:created>
  <dcterms:modified xsi:type="dcterms:W3CDTF">2018-06-17T10:15:00Z</dcterms:modified>
</cp:coreProperties>
</file>