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need to make a table of the potential driver mutations. This is going to be from the spreadsheet where I have all of the mutations that reach over 50% frequency in the populations.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should be at the population level.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cohort lineage plots with keys for what mutations are in the sweeping clusters.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Cohorts are determined in MatLab – files came out as eps so I need to recreate them and save as jpeg.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matlab pictures. Matlab is leaving out some of the mutations that fix, best examples in B2 and B3 populations.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data I believe can be put into ggmuller with slight modifications. → This is high priority.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my ggmuller plots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Problem: Getting mutations specific to the lineages out of matlab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people want me to wrap these things into functions? Probably easiest and I would do it anway when I naturaly get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Populaion mutation stats-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INDEL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coding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at these data sets I see the typical 2 component systems, iron acquisition, flagella, wspA occasionally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then there is another set.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Seems to be in the active sites of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 to be loosening the shape restraints needed for proteins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Allowing them to handle the extra mutational load.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allows transcription of 50+ genes that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Rcsc regulates osmC – necessary for protection against peroxides (stress)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rpoE – heat stress sigma factor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Rpos – starvation/stationary factor sigma factor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Minimizing the number of changes.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lot of math that I don't fully understand, but I can get the general sense of what's going on.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 the first entry is a genotype. it then calculates the likelihood that everything else is in that genotype. the first mutation to not fit the criteria (having a probability of being related &lt; .1) you become genotype 2. determine this probability by comparing the difference between the trajectories against a normal distribution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Minimizing the number of changes.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lot of math that I don't fully understand, but I can get the general sense of what's going on.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 the first entry is a genotype. it then calculates the likelihood that everything else is in that genotype. the first mutation to not fit the criteria (having a probability of being related &lt; .1) you become genotype 2. determine this probability by comparing the difference between the trajectories against a normal distribution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puts into clusters and I need those pictures in another slide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need to have counts of total number of mutations at the different time points for the populations. I have this data somewhere, but it needs to be put in a user friendly system.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puts into clusters and I need those pictures in another slide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need to have counts of total number of mutations at the different time points for the populations. I have this data somewhere, but it needs to be put in a user friendly system.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28.jpg"/><Relationship Id="rId8" Type="http://schemas.openxmlformats.org/officeDocument/2006/relationships/image" Target="../media/image3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23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19.jpg"/><Relationship Id="rId8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8.jpg"/><Relationship Id="rId5" Type="http://schemas.openxmlformats.org/officeDocument/2006/relationships/image" Target="../media/image24.jpg"/><Relationship Id="rId6" Type="http://schemas.openxmlformats.org/officeDocument/2006/relationships/image" Target="../media/image26.jpg"/><Relationship Id="rId7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0.jpg"/><Relationship Id="rId5" Type="http://schemas.openxmlformats.org/officeDocument/2006/relationships/image" Target="../media/image14.jp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504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412377" y="430306"/>
            <a:ext cx="46362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 for gold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9834747" y="380550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888914" y="380550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848851" y="384274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9804197" y="24977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895694" y="22985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928207" y="24977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0716"/>
            <a:ext cx="4244622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3430" y="780716"/>
            <a:ext cx="4229172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4288" y="789203"/>
            <a:ext cx="4247712" cy="236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85" y="4347234"/>
            <a:ext cx="4218237" cy="242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0363" y="4390726"/>
            <a:ext cx="4023770" cy="237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96012" y="4390726"/>
            <a:ext cx="4295988" cy="24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599"/>
            <a:ext cx="3883377" cy="291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3377" y="406399"/>
            <a:ext cx="4154310" cy="311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2223" y="457198"/>
            <a:ext cx="4289777" cy="321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822702"/>
            <a:ext cx="4024484" cy="301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3377" y="3674531"/>
            <a:ext cx="4272843" cy="3204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02223" y="3623732"/>
            <a:ext cx="4289777" cy="3217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9762110" y="353456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778845" y="3580254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5727138" y="357293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9989095" y="247133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789259" y="18214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866402" y="196334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4093"/>
            <a:ext cx="4034118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59520"/>
            <a:ext cx="4034118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4118" y="484094"/>
            <a:ext cx="4034118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7882" y="484093"/>
            <a:ext cx="4034118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34118" y="3759520"/>
            <a:ext cx="4034118" cy="2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9989095" y="247133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789259" y="18214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5866402" y="196334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9762110" y="3337347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778845" y="3383032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727138" y="337570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9655407" y="5078831"/>
            <a:ext cx="10390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Odd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478307" y="2510121"/>
            <a:ext cx="65437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 &gt; Katrina &gt; Methods &gt; ggmuller example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424589" y="1685367"/>
            <a:ext cx="45817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data set with code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478377" y="3370736"/>
            <a:ext cx="24032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Matlab scripts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487041" y="4236139"/>
            <a:ext cx="67056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 &gt; Katrina &gt; Matlab Muller Diagram Scripts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842682" y="15843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Mutators and the SOS response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207155" y="3765177"/>
            <a:ext cx="97866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observation by Vaughn – There are a lot of mutations in DNA replication genes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6275296" y="1667437"/>
            <a:ext cx="532503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Mismatch repair associates with a replication fork at the beta clamp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119" y="1386847"/>
            <a:ext cx="4536140" cy="4639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1165411" y="715723"/>
            <a:ext cx="101809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are there so many mutations in replication genes?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165411" y="2133598"/>
            <a:ext cx="987910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creating hypermutators. Second order selection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response to the DNA damage. Specifically potentially a response to SOS activation. (thanks to Vaughn and Matt Culyba)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39153"/>
            <a:ext cx="7476565" cy="449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84094" y="717176"/>
            <a:ext cx="113992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amounts of DNA damage lead to induction of the SOS response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1368" y="2756646"/>
            <a:ext cx="4572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7824330" y="2073223"/>
            <a:ext cx="3711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 – No real numbers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0355471" y="5587968"/>
            <a:ext cx="11801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 Culyba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368988" y="2799371"/>
            <a:ext cx="4273270" cy="2023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responses to stress</a:t>
            </a:r>
            <a:endParaRPr/>
          </a:p>
          <a:p>
            <a: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Catalytic subunits </a:t>
            </a:r>
            <a:endParaRPr/>
          </a:p>
          <a:p>
            <a: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seen in WT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1700399" y="1905397"/>
            <a:ext cx="3932237" cy="4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rcsC – peroxide stress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lexA -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rpoS – starvation/stationary phase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rpoE – heat stress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PA14_RS04165 - Sigma 54 like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PA14-Rs22670 – nucleotidyltransferase - likely not real.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84094" y="449163"/>
            <a:ext cx="1134931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suspicious genes are in DNA replication, transcription and translation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171765" y="2709725"/>
            <a:ext cx="4470493" cy="24563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GroES - chaperone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RpoB/ RpoC – RNA pol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TopA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36377"/>
            <a:ext cx="4569855" cy="337969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228600" y="502023"/>
            <a:ext cx="117839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we minimize human input in time series analysis of population data?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703048" y="5576047"/>
            <a:ext cx="17796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Breseq output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>
            <a:off x="5325035" y="3626224"/>
            <a:ext cx="795562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 b="7826" l="6693" r="0" t="0"/>
          <a:stretch/>
        </p:blipFill>
        <p:spPr>
          <a:xfrm>
            <a:off x="6647177" y="1857799"/>
            <a:ext cx="4684211" cy="337969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8588189" y="5237493"/>
            <a:ext cx="13019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Time (Days)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/>
        </p:nvSpPr>
        <p:spPr>
          <a:xfrm rot="-5400000">
            <a:off x="5885832" y="3378369"/>
            <a:ext cx="11528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8306861" y="5640579"/>
            <a:ext cx="20521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Muller Diagrams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61847" y="2098863"/>
            <a:ext cx="3231611" cy="1495327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Breseq_Cat script on Beagle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 data in one spreadsheet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876552" y="1553865"/>
            <a:ext cx="2553389" cy="2585323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filtering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Ancestral mutations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reach 10%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change by 10%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&gt;1 time point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!= 100% throughout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8613034" y="2107862"/>
            <a:ext cx="2460930" cy="1477328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Matlab scripts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Predicts genotypes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plot genotypes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895412" y="4994536"/>
            <a:ext cx="2445812" cy="1477328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from matlab variables to ggMuller data frames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323853" y="5271535"/>
            <a:ext cx="1423603" cy="92333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Ggmuller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Shape 80"/>
          <p:cNvCxnSpPr>
            <a:stCxn id="75" idx="3"/>
          </p:cNvCxnSpPr>
          <p:nvPr/>
        </p:nvCxnSpPr>
        <p:spPr>
          <a:xfrm>
            <a:off x="3693458" y="2846527"/>
            <a:ext cx="1053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Shape 81"/>
          <p:cNvCxnSpPr>
            <a:stCxn id="81" idx="3"/>
          </p:cNvCxnSpPr>
          <p:nvPr/>
        </p:nvCxnSpPr>
        <p:spPr>
          <a:xfrm>
            <a:off x="7419057" y="2846526"/>
            <a:ext cx="1053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Shape 82"/>
          <p:cNvCxnSpPr/>
          <p:nvPr/>
        </p:nvCxnSpPr>
        <p:spPr>
          <a:xfrm rot="10800000">
            <a:off x="4858622" y="5769059"/>
            <a:ext cx="201886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Shape 83"/>
          <p:cNvCxnSpPr/>
          <p:nvPr/>
        </p:nvCxnSpPr>
        <p:spPr>
          <a:xfrm flipH="1">
            <a:off x="8229599" y="3621049"/>
            <a:ext cx="1595970" cy="1255749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95389" y="6334780"/>
            <a:ext cx="22076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requires human input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3920802" y="2271910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8845483" y="4948369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8997883" y="5100769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8791696" y="5145595"/>
            <a:ext cx="6690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710950" y="2271909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8944096" y="5297995"/>
            <a:ext cx="6690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701019" y="304819"/>
            <a:ext cx="69044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course population workflow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0482294" y="1690425"/>
            <a:ext cx="896470" cy="76315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D83ED2"/>
          </a:solidFill>
          <a:ln cap="flat" cmpd="sng" w="25400">
            <a:solidFill>
              <a:srgbClr val="D83E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891588" y="6001808"/>
            <a:ext cx="896470" cy="76315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D83ED2"/>
          </a:solidFill>
          <a:ln cap="flat" cmpd="sng" w="25400">
            <a:solidFill>
              <a:srgbClr val="D83E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33364" y="372830"/>
            <a:ext cx="69790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Genotypes are determined by maximum parsimony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Simplest definition is the best.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605" y="721055"/>
            <a:ext cx="3818965" cy="328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33364" y="372830"/>
            <a:ext cx="69790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Genotypes are determined by maximum parsimony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6172200" y="1825625"/>
            <a:ext cx="5181600" cy="39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Simplest definition is the best.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mutation is genotype 1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probability mutation 2 is in same genotype is &lt; .1 grouped. If not it I genotype 2.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Comparisons made against normal distribution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605" y="721055"/>
            <a:ext cx="3818965" cy="328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3921" y="4001294"/>
            <a:ext cx="4616409" cy="2596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311153" y="5864644"/>
            <a:ext cx="54012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 has to be specially formatted in an excel file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635" y="871064"/>
            <a:ext cx="4244622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257" y="3470585"/>
            <a:ext cx="3883377" cy="291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94445" y="842618"/>
            <a:ext cx="674145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criteria for nesting trajectories: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If two trajectories, at a given time point, are at &gt;50%, then either (1) one is on the background of the other, (2) they are actually part of the same cluster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Fixations: Everything that went extinct when something else fixed was in a different background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Derivatives: if increase of one is always (usually) associated with increase of another, then same background; if decrease, then different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Low frequency genotypes associated according to probability (this is necessarily ambiguous)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organizes all information into 3 variables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Frequencies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Timepoints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025" y="247650"/>
            <a:ext cx="5143500" cy="45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2426" y="2057400"/>
            <a:ext cx="60833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 b="17281" l="0" r="12464" t="0"/>
          <a:stretch/>
        </p:blipFill>
        <p:spPr>
          <a:xfrm>
            <a:off x="6695141" y="5334747"/>
            <a:ext cx="5280585" cy="152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organizes all information into 3 variables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39788" y="20574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Timepoints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Frequencies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Nests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839788" y="3670298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ggmuller organizes all information into 2 variables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39788" y="5257799"/>
            <a:ext cx="3932237" cy="1164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859" y="1526988"/>
            <a:ext cx="2032000" cy="39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10457" l="0" r="0" t="0"/>
          <a:stretch/>
        </p:blipFill>
        <p:spPr>
          <a:xfrm>
            <a:off x="8973785" y="793376"/>
            <a:ext cx="2870200" cy="562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0111367" y="272534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7309450" y="1103411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5381" y="2307433"/>
            <a:ext cx="6280352" cy="35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124" y="4142507"/>
            <a:ext cx="3161466" cy="27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9762110" y="380550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9715" y="4156728"/>
            <a:ext cx="3144912" cy="270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6368" y="4142508"/>
            <a:ext cx="3161466" cy="27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2744482" y="383473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122171" y="383473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75330" y="605232"/>
            <a:ext cx="3071584" cy="263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8536" y="624607"/>
            <a:ext cx="3150287" cy="270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6368" y="537632"/>
            <a:ext cx="3150287" cy="270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9511122" y="25527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856057" y="19907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165827" y="229855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