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1071F-3AE0-6BE0-291D-2268E38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D24D88-B65A-897F-C3E4-75E34107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9059A-B226-B82F-F75A-8DCC22D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3B61-0D78-961B-2E3D-72E3DA12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D6DD9-213F-313A-D734-FF3E78D2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90282-A3EF-F132-1F99-857D89D1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25461-6851-E262-DEB6-AA20ECC6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1052B-2A13-D291-3CB4-55947D0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F6CFB-C991-7151-ECD5-079B20EA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140BA-339B-77AB-E5C3-436D119C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4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9E11C-4B2A-BC6C-6EB7-54A364AFD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7EB6D-BC9C-D175-4D8E-2E30865C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C15E3-C1D6-69E9-357A-DBBC9766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30F09-B62A-CA7B-2FD5-AACADCBA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0C860-41E6-680B-D466-3840B6A6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10F0-802A-9EC4-7324-47CD1B53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BBF2-0B89-3FDF-7983-1304460B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13305-695B-F9F0-4CFB-93B4FDF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2E527-5A81-366D-3A5E-03C3FB11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15D52-D336-B536-B8D9-471391B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9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ABC6A-07CD-93FF-DE75-AF4E0A5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B3749-8047-B093-0177-289B1EBC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F0D0F-F5A0-BB12-78AC-63126BEB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57005-C3D5-3F6C-A00F-2E1244D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FBC9A-A6ED-358C-E124-B2DF84A6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5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BC94-85E3-E96E-A34D-F22581D1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B7562-C01E-F768-D1D5-37E21800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524D8-9807-90CF-6A89-8F4E5FB9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E3D09-19DB-CA7D-E8F8-0CDF643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50EF7-9DBB-61D3-A691-3612F896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81288-C405-3466-9900-49914ECA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E757E-1BFA-C875-9A46-BD49162E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16D68-6163-FACC-DF54-447191FE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B1DA1-32A2-E96B-4D81-480A28D3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9F611-8708-DEC6-8DB9-356A5F66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0BFE43-24CC-4A2D-804A-F818A4361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E975F8-C00F-3694-FE45-DA35386D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FEA9A-DF37-4991-1CD1-1489ABB9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85B3CF-A426-91D4-75C0-F28DB97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3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B5084-27B4-2490-C6AC-969D2FC4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CC5B5E-673E-EE35-FE77-A1864FF5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CA66B-5338-E58D-2B0C-527F15CB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BBB10D-029A-A4B6-C962-6C061760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C6A5A7-A867-405D-5D11-82328A7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97EAF6-5BBD-16A9-EFB6-798D838F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9F63E-4CA3-7A14-5F25-5C4C18C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FE65A-A865-D4E6-9992-76D6CA07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AA938-49F7-DA6B-79C5-A710C77B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BBA8D-76ED-211D-9C4F-9DB207B4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3DD24-D3FB-8CD5-16C7-F67759F5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0C85D-1999-1AD3-EFFC-99994298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278E8-35C6-89B6-7CF2-58AFEF34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86672-980E-B92E-7F0A-8BD9E746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A673A-C880-A7F6-F984-86811EE25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CACE0-6168-5CB3-A1D5-EF77B1C5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89846-2CBC-87F6-5304-98D08B60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EF11B-969B-F244-268C-BC197236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8373A-2185-F05F-E6F6-0C7462AD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EF3D7B-D304-5728-A924-13E72963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EEA43-10D4-6169-E009-6FB5021E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D6D73-8F84-78D0-0633-DB0A6D965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DA6B-2030-4A7A-ACFB-EDF4E67F696E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14428-B497-DC7F-AC7F-C705BF3C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A4D5F-DEEC-7969-897A-B13570EB5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A15A-48F4-4E58-82D5-5936D5F2B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uohaodai.github.io/files/zhiyao/pub_Net2.pdf" TargetMode="External"/><Relationship Id="rId7" Type="http://schemas.openxmlformats.org/officeDocument/2006/relationships/hyperlink" Target="https://guohaodai.github.io/files/zhiyao/pub_RouteNet.pdf" TargetMode="External"/><Relationship Id="rId2" Type="http://schemas.openxmlformats.org/officeDocument/2006/relationships/hyperlink" Target="https://guohaodai.github.io/files/zhiyao/pub_APOLLO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uohaodai.github.io/files/zhiyao/pub_PowerNet.pdf" TargetMode="External"/><Relationship Id="rId5" Type="http://schemas.openxmlformats.org/officeDocument/2006/relationships/hyperlink" Target="https://guohaodai.github.io/files/zhiyao/pub_FIST.pdf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55264-550A-A567-D32C-0265F0A2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9710" y="-132015"/>
            <a:ext cx="12631420" cy="1259841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I have taken while studying Dr. Xie’s works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75F24CE-0F47-31DC-19B7-F17621B7A47B}"/>
              </a:ext>
            </a:extLst>
          </p:cNvPr>
          <p:cNvSpPr txBox="1">
            <a:spLocks/>
          </p:cNvSpPr>
          <p:nvPr/>
        </p:nvSpPr>
        <p:spPr>
          <a:xfrm>
            <a:off x="289368" y="1618656"/>
            <a:ext cx="11578978" cy="2152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Kindly click the respective hyperlinks to view my personal notes, if you are interested.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possible, please ensure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compacity in the PDF browser, as this will guarantee the proper display of the notes…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9BD081E-E71A-08DF-5D8F-0B9E75B766F7}"/>
              </a:ext>
            </a:extLst>
          </p:cNvPr>
          <p:cNvSpPr txBox="1">
            <a:spLocks/>
          </p:cNvSpPr>
          <p:nvPr/>
        </p:nvSpPr>
        <p:spPr>
          <a:xfrm>
            <a:off x="717630" y="3369327"/>
            <a:ext cx="2152891" cy="2152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[APOLLO]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165E3AD2-B35B-85E3-FCFF-92F0984F51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9000" y="3369324"/>
                <a:ext cx="1479631" cy="215289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hlinkClick r:id="rId3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3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hlinkClick r:id="rId3"/>
                          </a:rPr>
                          <m:t>Net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hlinkClick r:id="rId3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]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165E3AD2-B35B-85E3-FCFF-92F0984F5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69324"/>
                <a:ext cx="1479631" cy="2152891"/>
              </a:xfrm>
              <a:prstGeom prst="rect">
                <a:avLst/>
              </a:prstGeom>
              <a:blipFill>
                <a:blip r:embed="rId4"/>
                <a:stretch>
                  <a:fillRect l="-10744" b="-9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7020BEF-2D11-8646-31A3-1E9E41344023}"/>
              </a:ext>
            </a:extLst>
          </p:cNvPr>
          <p:cNvSpPr txBox="1">
            <a:spLocks/>
          </p:cNvSpPr>
          <p:nvPr/>
        </p:nvSpPr>
        <p:spPr>
          <a:xfrm>
            <a:off x="5263587" y="3369324"/>
            <a:ext cx="1479631" cy="2152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FIST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]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4688637-0187-7181-0C8C-91A3E83B2FB1}"/>
              </a:ext>
            </a:extLst>
          </p:cNvPr>
          <p:cNvSpPr txBox="1">
            <a:spLocks/>
          </p:cNvSpPr>
          <p:nvPr/>
        </p:nvSpPr>
        <p:spPr>
          <a:xfrm>
            <a:off x="7112643" y="3369323"/>
            <a:ext cx="2152891" cy="2152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PowerNet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]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340A00-AEC5-61F5-C91E-71CABEE0A4DB}"/>
              </a:ext>
            </a:extLst>
          </p:cNvPr>
          <p:cNvSpPr txBox="1">
            <a:spLocks/>
          </p:cNvSpPr>
          <p:nvPr/>
        </p:nvSpPr>
        <p:spPr>
          <a:xfrm>
            <a:off x="9634960" y="3369325"/>
            <a:ext cx="2152891" cy="2152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RouteNet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]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Notes I have taken while studying Dr. Xie’s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Dr. Xie’s works</dc:title>
  <dc:creator>国浩 戴</dc:creator>
  <cp:lastModifiedBy>国浩 戴</cp:lastModifiedBy>
  <cp:revision>21</cp:revision>
  <dcterms:created xsi:type="dcterms:W3CDTF">2023-08-20T14:55:16Z</dcterms:created>
  <dcterms:modified xsi:type="dcterms:W3CDTF">2023-08-20T15:20:48Z</dcterms:modified>
</cp:coreProperties>
</file>