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ECCE-6959-03E8-5AA3-4F6387F5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4E7E6-4EDF-2A5A-864E-5B011A4D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D14B5-4B20-40B8-9D9A-6BF2872A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22EC9-E278-EB80-D921-38317E8D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0B66F-2A4B-7D06-30B7-6D88FB26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174C-368A-D125-39D7-ADFB75FA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F7CB5-6A67-7B80-2084-B9336AD18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F8932-D8B4-4F6B-654A-0B638A2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8E124-B79A-B064-9E04-64F6EAA5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21A90-4F0C-5C94-8CFC-09BD34C8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8660E-43BB-2749-0915-490D47FB9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46C19-740A-AAD1-7168-4B2F1401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F232E-5122-878A-248F-74825F6E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44CBC-28D6-CD69-4A91-4BFE41C7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A53E8-4540-597B-4EFC-538A64BA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060C-45F6-DBBB-E00D-EEDCE86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B7BCA-9E75-C0F9-F8F1-F368AF65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8821-F142-7227-E9C1-BBB14AF8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6DC37-E657-F0EA-55F6-27E0CEA2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D5A7C-D8F4-51E0-CCEF-1A4474A7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7A83D-F902-9AE9-C3F2-BEE14FE2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C30DC-DC35-660A-D11F-067C85CC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42EDE-3913-4C70-261C-73D88E0A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5452B-46A4-C027-5FF1-637F5898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55F2A-3B1C-5B8D-C6E7-6A9B9F01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5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25F7-CB9B-9A5E-4786-3536B1E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867CA-1520-E5CD-F1B1-D1096323E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A077D-085D-E15B-46BB-FB0A3A19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17761-E9D5-A68A-EBEA-BD5F9BD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12223-DD48-C7F3-8660-214ED2F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CFCE1-8301-8BAF-C74E-BC48978B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EDC6-7F18-0B0B-15F1-69976C61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F9BE-FDB3-A6AD-CAFE-4548BB9F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F5F26-1880-CFC8-A14B-7E129659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C0773-5EB4-1CBC-AD43-740774E3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4E3C74-33EC-D999-9C94-753A1EE6C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19A5E-CE2B-51F1-EC87-E7850A04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F51AF-074A-DE6D-8F36-023E1B59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53671-401F-4864-BD22-615C78E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4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9C62F-4E03-25A2-4435-DDDAEA6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28FB49-1EF2-7E95-D175-70A7DAB4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673E9-EEAF-E69E-5ED2-53F2D793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05640-F004-CB08-2E2E-BDEB6AA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2BED2-2060-C926-9EDE-AFB3A836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26B1B-CF93-67D8-4F7F-4F27D9F8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92343-42D0-6EED-E13A-71D504A8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254C-D2BF-784F-BF87-20360D8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91AF4-6C16-D206-90EA-2054EBC7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92C42-6ED9-4CAE-E731-D8C6C84B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8C4AD-D660-AB2E-440E-2BBF7A3B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D67F8-52C7-9F26-D10F-DC2F140B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3783E-6EA0-7C4D-FDB1-ABEA2B0E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2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B0945-4543-1E10-C2ED-4645FD55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86FE0-96C7-C540-A5B4-5C97C9974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7143B-D9C6-6730-31A8-6578636A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3456B-7B47-691D-7E5B-5A275039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70832-B95D-F070-1CFE-0C10EA0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FB022-62AF-1439-803F-7CD229C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D2554-A95E-50C1-97F6-7962C06F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06C3E-E3C9-8BC5-E866-F4F4EF9B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11335-647A-EB94-C588-4B4299653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4ACA0-0841-226A-FD8A-2CAC2AB0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8609A-861C-58DF-7044-91AEB154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A6736D-1601-EC90-29B6-48D991A4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2" t="27217" r="58248" b="12713"/>
          <a:stretch/>
        </p:blipFill>
        <p:spPr>
          <a:xfrm>
            <a:off x="0" y="713059"/>
            <a:ext cx="6187126" cy="61449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66D2C2-B8DA-D889-3C34-AD39C498FFB4}"/>
              </a:ext>
            </a:extLst>
          </p:cNvPr>
          <p:cNvSpPr/>
          <p:nvPr/>
        </p:nvSpPr>
        <p:spPr>
          <a:xfrm>
            <a:off x="2262433" y="3968684"/>
            <a:ext cx="641023" cy="2450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6CCCFD-AFE9-1AE9-8894-6DF51470B4B0}"/>
              </a:ext>
            </a:extLst>
          </p:cNvPr>
          <p:cNvCxnSpPr>
            <a:cxnSpLocks/>
          </p:cNvCxnSpPr>
          <p:nvPr/>
        </p:nvCxnSpPr>
        <p:spPr>
          <a:xfrm>
            <a:off x="2894029" y="4098303"/>
            <a:ext cx="64102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0D34EAA-0DF0-EE1F-19AB-099222770C1D}"/>
              </a:ext>
            </a:extLst>
          </p:cNvPr>
          <p:cNvSpPr txBox="1"/>
          <p:nvPr/>
        </p:nvSpPr>
        <p:spPr>
          <a:xfrm>
            <a:off x="3472827" y="391750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6E731D-E4FA-9210-B175-B3F68D92634B}"/>
              </a:ext>
            </a:extLst>
          </p:cNvPr>
          <p:cNvSpPr txBox="1"/>
          <p:nvPr/>
        </p:nvSpPr>
        <p:spPr>
          <a:xfrm>
            <a:off x="173263" y="189839"/>
            <a:ext cx="847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Minor Issue in Line 8, Algorithm 1,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0EE8A-A035-9757-5584-73ACEE7067E1}"/>
                  </a:ext>
                </a:extLst>
              </p:cNvPr>
              <p:cNvSpPr txBox="1"/>
              <p:nvPr/>
            </p:nvSpPr>
            <p:spPr>
              <a:xfrm>
                <a:off x="6095998" y="1313829"/>
                <a:ext cx="58791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preprocess stage, the algorithm attempts to categorize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4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according to their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the number of design rule violation (#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DRV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0EE8A-A035-9757-5584-73ACEE70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313829"/>
                <a:ext cx="5879183" cy="830997"/>
              </a:xfrm>
              <a:prstGeom prst="rect">
                <a:avLst/>
              </a:prstGeom>
              <a:blipFill>
                <a:blip r:embed="rId3"/>
                <a:stretch>
                  <a:fillRect l="-415" t="-2206" r="-51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5E828-7DE7-230F-FCB1-8B6F9F60CF7B}"/>
                  </a:ext>
                </a:extLst>
              </p:cNvPr>
              <p:cNvSpPr txBox="1"/>
              <p:nvPr/>
            </p:nvSpPr>
            <p:spPr>
              <a:xfrm>
                <a:off x="6095997" y="2661870"/>
                <a:ext cx="587918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"for" loop in lines 6 to 8 is designed to iterate through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categorized into group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the presence of the "break" command in line 8 signifies a premature exit from the "for" loop initiated in line 6. This means that as soon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surpasses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algorithm abruptly terminates the "for" loop from line 6 onwards. As a result, the algorithm skips the potential categorization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5E828-7DE7-230F-FCB1-8B6F9F60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2661870"/>
                <a:ext cx="5879183" cy="2308324"/>
              </a:xfrm>
              <a:prstGeom prst="rect">
                <a:avLst/>
              </a:prstGeom>
              <a:blipFill>
                <a:blip r:embed="rId4"/>
                <a:stretch>
                  <a:fillRect l="-415" t="-794" r="-519" b="-2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8ED185-0F30-81E0-1BCE-AE46E750A08F}"/>
                  </a:ext>
                </a:extLst>
              </p:cNvPr>
              <p:cNvSpPr txBox="1"/>
              <p:nvPr/>
            </p:nvSpPr>
            <p:spPr>
              <a:xfrm>
                <a:off x="6095996" y="5571461"/>
                <a:ext cx="58791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"break" command in line 8 should be substituted with "continue," indicating the continuation of the "for" loop with an increment of 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1. This adjustment ensures that the prospective classification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skipped.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8ED185-0F30-81E0-1BCE-AE46E750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5571461"/>
                <a:ext cx="5879183" cy="1077218"/>
              </a:xfrm>
              <a:prstGeom prst="rect">
                <a:avLst/>
              </a:prstGeom>
              <a:blipFill>
                <a:blip r:embed="rId5"/>
                <a:stretch>
                  <a:fillRect l="-415" t="-1695" r="-519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B17ABCA-63F6-3935-E82D-57228CD0E67B}"/>
              </a:ext>
            </a:extLst>
          </p:cNvPr>
          <p:cNvSpPr txBox="1"/>
          <p:nvPr/>
        </p:nvSpPr>
        <p:spPr>
          <a:xfrm>
            <a:off x="6095998" y="894638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301F9F-10E1-1EDE-BDAB-8C994DA079E2}"/>
              </a:ext>
            </a:extLst>
          </p:cNvPr>
          <p:cNvSpPr txBox="1"/>
          <p:nvPr/>
        </p:nvSpPr>
        <p:spPr>
          <a:xfrm>
            <a:off x="6141562" y="2138650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72620E-0AA5-55E0-8E09-61A021EC7DC0}"/>
              </a:ext>
            </a:extLst>
          </p:cNvPr>
          <p:cNvSpPr txBox="1"/>
          <p:nvPr/>
        </p:nvSpPr>
        <p:spPr>
          <a:xfrm>
            <a:off x="6135664" y="5020951"/>
            <a:ext cx="168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Remedy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7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E3CBBB-3644-DC7B-2D24-86D82F6CA700}"/>
              </a:ext>
            </a:extLst>
          </p:cNvPr>
          <p:cNvSpPr txBox="1"/>
          <p:nvPr/>
        </p:nvSpPr>
        <p:spPr>
          <a:xfrm>
            <a:off x="173263" y="189839"/>
            <a:ext cx="847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Minor Typos in APOLLO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06704-5CEB-09DB-8DD6-DF7CE2F29412}"/>
              </a:ext>
            </a:extLst>
          </p:cNvPr>
          <p:cNvSpPr txBox="1"/>
          <p:nvPr/>
        </p:nvSpPr>
        <p:spPr>
          <a:xfrm>
            <a:off x="6654800" y="1757630"/>
            <a:ext cx="518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I've noticed that some of the left and right quotation marks don't seem to match properly in APOLLO. This might be due to a configuration issue with LaTeX.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1DC2FD-33B9-E1CB-B45B-4E67CDE69EFD}"/>
              </a:ext>
            </a:extLst>
          </p:cNvPr>
          <p:cNvSpPr txBox="1"/>
          <p:nvPr/>
        </p:nvSpPr>
        <p:spPr>
          <a:xfrm>
            <a:off x="6654800" y="1277550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F2FD8BE-D0A8-7D24-4573-0989EB6A9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26667" r="43500" b="66815"/>
          <a:stretch/>
        </p:blipFill>
        <p:spPr>
          <a:xfrm>
            <a:off x="173260" y="1323715"/>
            <a:ext cx="6135944" cy="52322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C562342-BDA6-1CD0-2614-6DFE0DD6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40085" r="43500" b="56593"/>
          <a:stretch/>
        </p:blipFill>
        <p:spPr>
          <a:xfrm>
            <a:off x="141840" y="2484932"/>
            <a:ext cx="6135944" cy="2667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7886283-82B8-D0EB-A21B-326ECEC31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83" t="23963" r="30928" b="73242"/>
          <a:stretch/>
        </p:blipFill>
        <p:spPr>
          <a:xfrm>
            <a:off x="141839" y="3520099"/>
            <a:ext cx="6135944" cy="26802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6332DA4-4402-F667-E087-5AA46E75B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6" t="35714" r="30509" b="58303"/>
          <a:stretch/>
        </p:blipFill>
        <p:spPr>
          <a:xfrm>
            <a:off x="141840" y="4493452"/>
            <a:ext cx="6467878" cy="57367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9324FC3-0A62-BBC3-3321-4FB3D3217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8" t="70790" r="43556" b="22887"/>
          <a:stretch/>
        </p:blipFill>
        <p:spPr>
          <a:xfrm>
            <a:off x="245687" y="5849999"/>
            <a:ext cx="6260184" cy="52322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54871EB-46C2-081B-E0F2-FDD7A41ECFB1}"/>
              </a:ext>
            </a:extLst>
          </p:cNvPr>
          <p:cNvSpPr/>
          <p:nvPr/>
        </p:nvSpPr>
        <p:spPr>
          <a:xfrm>
            <a:off x="20264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C7545E-FBFA-549D-A667-7A1B4388A6A6}"/>
              </a:ext>
            </a:extLst>
          </p:cNvPr>
          <p:cNvSpPr txBox="1"/>
          <p:nvPr/>
        </p:nvSpPr>
        <p:spPr>
          <a:xfrm>
            <a:off x="173263" y="915741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9-10,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B0907A-F353-7B37-56EA-3FD8E5E40977}"/>
              </a:ext>
            </a:extLst>
          </p:cNvPr>
          <p:cNvSpPr txBox="1"/>
          <p:nvPr/>
        </p:nvSpPr>
        <p:spPr>
          <a:xfrm>
            <a:off x="173260" y="2101752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13,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6D3D54-5337-33C4-761D-854CB95B8473}"/>
              </a:ext>
            </a:extLst>
          </p:cNvPr>
          <p:cNvSpPr txBox="1"/>
          <p:nvPr/>
        </p:nvSpPr>
        <p:spPr>
          <a:xfrm>
            <a:off x="173260" y="3107282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25,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A77B69-BBD3-7461-3253-08E6F32F01C6}"/>
              </a:ext>
            </a:extLst>
          </p:cNvPr>
          <p:cNvSpPr txBox="1"/>
          <p:nvPr/>
        </p:nvSpPr>
        <p:spPr>
          <a:xfrm>
            <a:off x="173261" y="4123395"/>
            <a:ext cx="307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29-30,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3B8DF0-6C50-E81D-0613-855058F72F47}"/>
              </a:ext>
            </a:extLst>
          </p:cNvPr>
          <p:cNvSpPr txBox="1"/>
          <p:nvPr/>
        </p:nvSpPr>
        <p:spPr>
          <a:xfrm>
            <a:off x="173261" y="5427273"/>
            <a:ext cx="307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31-32, section 7.4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197F09-D1F6-482C-FFE8-C64964EA71B0}"/>
              </a:ext>
            </a:extLst>
          </p:cNvPr>
          <p:cNvSpPr/>
          <p:nvPr/>
        </p:nvSpPr>
        <p:spPr>
          <a:xfrm>
            <a:off x="1048463" y="13265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E8A2BB8-1E1F-3DB9-AE2A-626C9252BBBC}"/>
              </a:ext>
            </a:extLst>
          </p:cNvPr>
          <p:cNvSpPr/>
          <p:nvPr/>
        </p:nvSpPr>
        <p:spPr>
          <a:xfrm>
            <a:off x="131516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8B7076-EB5C-B3E8-7273-A3B2A34FB375}"/>
              </a:ext>
            </a:extLst>
          </p:cNvPr>
          <p:cNvSpPr/>
          <p:nvPr/>
        </p:nvSpPr>
        <p:spPr>
          <a:xfrm>
            <a:off x="3174443" y="13265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621C6F-7B17-4F47-8F70-60B2BAFF543B}"/>
              </a:ext>
            </a:extLst>
          </p:cNvPr>
          <p:cNvSpPr/>
          <p:nvPr/>
        </p:nvSpPr>
        <p:spPr>
          <a:xfrm>
            <a:off x="373832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861A54-2D0B-CAC8-0BE7-1C1B2726D6FD}"/>
              </a:ext>
            </a:extLst>
          </p:cNvPr>
          <p:cNvSpPr/>
          <p:nvPr/>
        </p:nvSpPr>
        <p:spPr>
          <a:xfrm>
            <a:off x="5247083" y="13341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9F58B52-239B-3770-0DBD-82DA9036532F}"/>
              </a:ext>
            </a:extLst>
          </p:cNvPr>
          <p:cNvSpPr/>
          <p:nvPr/>
        </p:nvSpPr>
        <p:spPr>
          <a:xfrm>
            <a:off x="586430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3B2F6E-D4FC-518A-E0ED-8D46F51CCCF0}"/>
              </a:ext>
            </a:extLst>
          </p:cNvPr>
          <p:cNvSpPr/>
          <p:nvPr/>
        </p:nvSpPr>
        <p:spPr>
          <a:xfrm>
            <a:off x="835103" y="15856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690C88-111B-6AF7-503D-ECD5A94D9BA7}"/>
              </a:ext>
            </a:extLst>
          </p:cNvPr>
          <p:cNvSpPr/>
          <p:nvPr/>
        </p:nvSpPr>
        <p:spPr>
          <a:xfrm>
            <a:off x="5163263" y="248480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7E40991-3599-6CFA-62BE-2FAF90FB08C0}"/>
              </a:ext>
            </a:extLst>
          </p:cNvPr>
          <p:cNvSpPr/>
          <p:nvPr/>
        </p:nvSpPr>
        <p:spPr>
          <a:xfrm>
            <a:off x="6054803" y="25000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0AA376-8641-483A-8DB9-14D26DD6B07C}"/>
              </a:ext>
            </a:extLst>
          </p:cNvPr>
          <p:cNvSpPr/>
          <p:nvPr/>
        </p:nvSpPr>
        <p:spPr>
          <a:xfrm>
            <a:off x="6191963" y="45269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2A1D48-42C9-E01B-EAB2-06C5D38271F1}"/>
              </a:ext>
            </a:extLst>
          </p:cNvPr>
          <p:cNvSpPr/>
          <p:nvPr/>
        </p:nvSpPr>
        <p:spPr>
          <a:xfrm>
            <a:off x="1528523" y="48241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A998C9B-81BD-6845-0336-47509BDA925F}"/>
              </a:ext>
            </a:extLst>
          </p:cNvPr>
          <p:cNvSpPr/>
          <p:nvPr/>
        </p:nvSpPr>
        <p:spPr>
          <a:xfrm>
            <a:off x="629363" y="35439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B1D309-FC58-E1F5-6697-1105F242A429}"/>
              </a:ext>
            </a:extLst>
          </p:cNvPr>
          <p:cNvSpPr/>
          <p:nvPr/>
        </p:nvSpPr>
        <p:spPr>
          <a:xfrm>
            <a:off x="2503883" y="35439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279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国浩 戴</dc:creator>
  <cp:lastModifiedBy>国浩 戴</cp:lastModifiedBy>
  <cp:revision>86</cp:revision>
  <dcterms:created xsi:type="dcterms:W3CDTF">2023-08-18T13:00:30Z</dcterms:created>
  <dcterms:modified xsi:type="dcterms:W3CDTF">2023-08-19T07:51:01Z</dcterms:modified>
</cp:coreProperties>
</file>