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0ECCE-6959-03E8-5AA3-4F6387F54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24E7E6-4EDF-2A5A-864E-5B011A4D6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D14B5-4B20-40B8-9D9A-6BF2872A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22EC9-E278-EB80-D921-38317E8D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0B66F-2A4B-7D06-30B7-6D88FB26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8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1174C-368A-D125-39D7-ADFB75FA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FF7CB5-6A67-7B80-2084-B9336AD18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F8932-D8B4-4F6B-654A-0B638A2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8E124-B79A-B064-9E04-64F6EAA5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21A90-4F0C-5C94-8CFC-09BD34C8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4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F8660E-43BB-2749-0915-490D47FB9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B46C19-740A-AAD1-7168-4B2F1401B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F232E-5122-878A-248F-74825F6E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44CBC-28D6-CD69-4A91-4BFE41C7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A53E8-4540-597B-4EFC-538A64BA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2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E060C-45F6-DBBB-E00D-EEDCE86B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B7BCA-9E75-C0F9-F8F1-F368AF654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68821-F142-7227-E9C1-BBB14AF8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6DC37-E657-F0EA-55F6-27E0CEA2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D5A7C-D8F4-51E0-CCEF-1A4474A7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65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7A83D-F902-9AE9-C3F2-BEE14FE2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FC30DC-DC35-660A-D11F-067C85CCA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42EDE-3913-4C70-261C-73D88E0A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5452B-46A4-C027-5FF1-637F5898B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55F2A-3B1C-5B8D-C6E7-6A9B9F01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5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225F7-CB9B-9A5E-4786-3536B1EC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867CA-1520-E5CD-F1B1-D1096323E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CA077D-085D-E15B-46BB-FB0A3A196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717761-E9D5-A68A-EBEA-BD5F9BD6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112223-DD48-C7F3-8660-214ED2F6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2CFCE1-8301-8BAF-C74E-BC48978B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3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7EDC6-7F18-0B0B-15F1-69976C61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52F9BE-FDB3-A6AD-CAFE-4548BB9FB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BF5F26-1880-CFC8-A14B-7E1296590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6C0773-5EB4-1CBC-AD43-740774E35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4E3C74-33EC-D999-9C94-753A1EE6C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519A5E-CE2B-51F1-EC87-E7850A04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BF51AF-074A-DE6D-8F36-023E1B59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653671-401F-4864-BD22-615C78E2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34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9C62F-4E03-25A2-4435-DDDAEA6C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28FB49-1EF2-7E95-D175-70A7DAB4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C673E9-EEAF-E69E-5ED2-53F2D793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905640-F004-CB08-2E2E-BDEB6AA8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12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B2BED2-2060-C926-9EDE-AFB3A836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426B1B-CF93-67D8-4F7F-4F27D9F8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392343-42D0-6EED-E13A-71D504A8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82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B254C-D2BF-784F-BF87-20360D80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91AF4-6C16-D206-90EA-2054EBC7B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F92C42-6ED9-4CAE-E731-D8C6C84B9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8C4AD-D660-AB2E-440E-2BBF7A3B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AD67F8-52C7-9F26-D10F-DC2F140B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83783E-6EA0-7C4D-FDB1-ABEA2B0E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02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B0945-4543-1E10-C2ED-4645FD55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286FE0-96C7-C540-A5B4-5C97C9974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27143B-D9C6-6730-31A8-6578636A0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53456B-7B47-691D-7E5B-5A2750394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70832-B95D-F070-1CFE-0C10EA00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AFB022-62AF-1439-803F-7CD229C5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8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ED2554-A95E-50C1-97F6-7962C06FC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806C3E-E3C9-8BC5-E866-F4F4EF9B1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811335-647A-EB94-C588-4B4299653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744AD-7657-4663-A408-198282A8FDA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4ACA0-0841-226A-FD8A-2CAC2AB0E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8609A-861C-58DF-7044-91AEB154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72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A6736D-1601-EC90-29B6-48D991A44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32" t="27217" r="58248" b="12713"/>
          <a:stretch/>
        </p:blipFill>
        <p:spPr>
          <a:xfrm>
            <a:off x="232528" y="713059"/>
            <a:ext cx="6187126" cy="614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7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国浩 戴</dc:creator>
  <cp:lastModifiedBy>国浩 戴</cp:lastModifiedBy>
  <cp:revision>2</cp:revision>
  <dcterms:created xsi:type="dcterms:W3CDTF">2023-08-18T13:00:30Z</dcterms:created>
  <dcterms:modified xsi:type="dcterms:W3CDTF">2023-08-18T17:33:21Z</dcterms:modified>
</cp:coreProperties>
</file>