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3" r:id="rId2"/>
  </p:sldMasterIdLst>
  <p:notesMasterIdLst>
    <p:notesMasterId r:id="rId21"/>
  </p:notesMasterIdLst>
  <p:sldIdLst>
    <p:sldId id="279" r:id="rId3"/>
    <p:sldId id="288" r:id="rId4"/>
    <p:sldId id="280" r:id="rId5"/>
    <p:sldId id="259" r:id="rId6"/>
    <p:sldId id="281" r:id="rId7"/>
    <p:sldId id="267" r:id="rId8"/>
    <p:sldId id="268" r:id="rId9"/>
    <p:sldId id="282" r:id="rId10"/>
    <p:sldId id="260" r:id="rId11"/>
    <p:sldId id="261" r:id="rId12"/>
    <p:sldId id="283" r:id="rId13"/>
    <p:sldId id="289" r:id="rId14"/>
    <p:sldId id="292" r:id="rId15"/>
    <p:sldId id="293" r:id="rId16"/>
    <p:sldId id="291" r:id="rId17"/>
    <p:sldId id="284" r:id="rId18"/>
    <p:sldId id="269" r:id="rId19"/>
    <p:sldId id="278" r:id="rId20"/>
  </p:sldIdLst>
  <p:sldSz cx="12192000" cy="6858000"/>
  <p:notesSz cx="6858000" cy="9144000"/>
  <p:custDataLst>
    <p:tags r:id="rId22"/>
  </p:custDataLst>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9D9"/>
    <a:srgbClr val="FFC1C1"/>
    <a:srgbClr val="8FBF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 xmlns:p1710="http://schemas.microsoft.com/office/powerpoint/2017/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70"/>
    <p:restoredTop sz="93645"/>
  </p:normalViewPr>
  <p:slideViewPr>
    <p:cSldViewPr snapToGrid="0" snapToObjects="1">
      <p:cViewPr varScale="1">
        <p:scale>
          <a:sx n="69" d="100"/>
          <a:sy n="69" d="100"/>
        </p:scale>
        <p:origin x="34" y="274"/>
      </p:cViewPr>
      <p:guideLst>
        <p:guide orient="horz" pos="2160"/>
        <p:guide pos="3840"/>
      </p:guideLst>
    </p:cSldViewPr>
  </p:slideViewPr>
  <p:notesTextViewPr>
    <p:cViewPr>
      <p:scale>
        <a:sx n="1" d="1"/>
        <a:sy n="1" d="1"/>
      </p:scale>
      <p:origin x="0" y="0"/>
    </p:cViewPr>
  </p:notesText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defPPr/>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defPPr/>
            <a:lvl1pPr algn="r">
              <a:defRPr sz="1200"/>
            </a:lvl1pPr>
          </a:lstStyle>
          <a:p>
            <a:fld id="{3E6E1E63-6347-BD4F-A808-7F54FA34CE72}" type="datetimeFigureOut">
              <a:rPr kumimoji="1" lang="zh-CN" altLang="en-US" smtClean="0"/>
              <a:pPr/>
              <a:t>2022/5/31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defPPr/>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defPPr/>
            <a:lvl1pPr algn="r">
              <a:defRPr sz="1200"/>
            </a:lvl1pPr>
          </a:lstStyle>
          <a:p>
            <a:fld id="{211EDE8F-5748-564A-B104-45C8D6344219}" type="slidenum">
              <a:rPr kumimoji="1" lang="zh-CN" altLang="en-US" smtClean="0"/>
              <a:pPr/>
              <a:t>‹#›</a:t>
            </a:fld>
            <a:endParaRPr kumimoji="1" lang="zh-CN" altLang="en-US"/>
          </a:p>
        </p:txBody>
      </p:sp>
    </p:spTree>
    <p:extLst>
      <p:ext uri="{BB962C8B-B14F-4D97-AF65-F5344CB8AC3E}">
        <p14:creationId xmlns:p14="http://schemas.microsoft.com/office/powerpoint/2010/main" val="354114809"/>
      </p:ext>
    </p:extLst>
  </p:cSld>
  <p:clrMap bg1="lt1" tx1="dk1" bg2="lt2" tx2="dk2" accent1="accent1" accent2="accent2" accent3="accent3" accent4="accent4" accent5="accent5" accent6="accent6" hlink="hlink" folHlink="folHlink"/>
  <p:notesStyle>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pPr/>
              <a:t>17</a:t>
            </a:fld>
            <a:endParaRPr kumimoji="1" lang="zh-CN" altLang="en-US"/>
          </a:p>
        </p:txBody>
      </p:sp>
    </p:spTree>
    <p:extLst>
      <p:ext uri="{BB962C8B-B14F-4D97-AF65-F5344CB8AC3E}">
        <p14:creationId xmlns:p14="http://schemas.microsoft.com/office/powerpoint/2010/main" val="2949254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封面页">
    <p:spTree>
      <p:nvGrpSpPr>
        <p:cNvPr id="1" name=""/>
        <p:cNvGrpSpPr/>
        <p:nvPr/>
      </p:nvGrpSpPr>
      <p:grpSpPr>
        <a:xfrm>
          <a:off x="0" y="0"/>
          <a:ext cx="0" cy="0"/>
          <a:chOff x="0" y="0"/>
          <a:chExt cx="0" cy="0"/>
        </a:xfrm>
      </p:grpSpPr>
      <p:sp>
        <p:nvSpPr>
          <p:cNvPr id="21" name="矩形 20"/>
          <p:cNvSpPr/>
          <p:nvPr userDrawn="1"/>
        </p:nvSpPr>
        <p:spPr>
          <a:xfrm>
            <a:off x="0" y="255915"/>
            <a:ext cx="12192000" cy="6346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sp>
        <p:nvSpPr>
          <p:cNvPr id="12" name="任意形状 11"/>
          <p:cNvSpPr/>
          <p:nvPr userDrawn="1"/>
        </p:nvSpPr>
        <p:spPr>
          <a:xfrm rot="9000000">
            <a:off x="-731010" y="2143921"/>
            <a:ext cx="15337757" cy="1093891"/>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alpha val="50000"/>
                </a:schemeClr>
              </a:gs>
              <a:gs pos="85000">
                <a:schemeClr val="bg1">
                  <a:alpha val="50000"/>
                </a:schemeClr>
              </a:gs>
              <a:gs pos="23000">
                <a:schemeClr val="accent2">
                  <a:alpha val="50000"/>
                </a:schemeClr>
              </a:gs>
              <a:gs pos="100000">
                <a:schemeClr val="bg1">
                  <a:alpha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sp>
        <p:nvSpPr>
          <p:cNvPr id="13" name="任意形状 12"/>
          <p:cNvSpPr/>
          <p:nvPr userDrawn="1"/>
        </p:nvSpPr>
        <p:spPr>
          <a:xfrm rot="9000000">
            <a:off x="-7623331" y="5280098"/>
            <a:ext cx="20401914" cy="1455068"/>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
        <p:nvSpPr>
          <p:cNvPr id="14" name="任意形状 13"/>
          <p:cNvSpPr/>
          <p:nvPr userDrawn="1"/>
        </p:nvSpPr>
        <p:spPr>
          <a:xfrm rot="9000000">
            <a:off x="-8629388" y="7137586"/>
            <a:ext cx="19448833" cy="2470527"/>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accent2"/>
              </a:gs>
              <a:gs pos="85000">
                <a:schemeClr val="bg1">
                  <a:alpha val="50000"/>
                </a:schemeClr>
              </a:gs>
              <a:gs pos="22000">
                <a:schemeClr val="accent2">
                  <a:alpha val="50000"/>
                </a:schemeClr>
              </a:gs>
              <a:gs pos="100000">
                <a:schemeClr val="bg1">
                  <a:alpha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
        <p:nvSpPr>
          <p:cNvPr id="19" name="任意形状 18"/>
          <p:cNvSpPr/>
          <p:nvPr userDrawn="1"/>
        </p:nvSpPr>
        <p:spPr>
          <a:xfrm rot="9000000">
            <a:off x="-9115022" y="9773804"/>
            <a:ext cx="21890179" cy="596900"/>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
        <p:nvSpPr>
          <p:cNvPr id="20" name="任意形状 19"/>
          <p:cNvSpPr/>
          <p:nvPr userDrawn="1"/>
        </p:nvSpPr>
        <p:spPr>
          <a:xfrm rot="9000000">
            <a:off x="-486639" y="1829440"/>
            <a:ext cx="13262976" cy="361654"/>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
        <p:nvSpPr>
          <p:cNvPr id="8" name="文本占位符 6"/>
          <p:cNvSpPr>
            <a:spLocks noGrp="1"/>
          </p:cNvSpPr>
          <p:nvPr>
            <p:ph type="body" sz="quarter" idx="13"/>
          </p:nvPr>
        </p:nvSpPr>
        <p:spPr>
          <a:xfrm>
            <a:off x="974361" y="2169497"/>
            <a:ext cx="5851836" cy="767550"/>
          </a:xfrm>
          <a:prstGeom prst="rect">
            <a:avLst/>
          </a:prstGeom>
        </p:spPr>
        <p:txBody>
          <a:bodyPr anchor="t"/>
          <a:lstStyle>
            <a:defPPr/>
            <a:lvl1pPr marL="0" indent="0" algn="l">
              <a:lnSpc>
                <a:spcPct val="100000"/>
              </a:lnSpc>
              <a:buNone/>
              <a:defRPr sz="4800" b="1">
                <a:solidFill>
                  <a:schemeClr val="accent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a:p>
        </p:txBody>
      </p:sp>
      <p:sp>
        <p:nvSpPr>
          <p:cNvPr id="9" name="文本占位符 6"/>
          <p:cNvSpPr>
            <a:spLocks noGrp="1"/>
          </p:cNvSpPr>
          <p:nvPr>
            <p:ph type="body" sz="quarter" idx="17" hasCustomPrompt="1"/>
          </p:nvPr>
        </p:nvSpPr>
        <p:spPr>
          <a:xfrm>
            <a:off x="974361" y="3031279"/>
            <a:ext cx="5851836" cy="1037925"/>
          </a:xfrm>
          <a:prstGeom prst="rect">
            <a:avLst/>
          </a:prstGeom>
          <a:solidFill>
            <a:schemeClr val="accent1"/>
          </a:solidFill>
        </p:spPr>
        <p:txBody>
          <a:bodyPr anchor="t"/>
          <a:lstStyle>
            <a:lvl1pPr marL="0" indent="0" algn="l">
              <a:lnSpc>
                <a:spcPct val="100000"/>
              </a:lnSpc>
              <a:buNone/>
              <a:defRPr sz="66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TITLE</a:t>
            </a:r>
            <a:r>
              <a:rPr kumimoji="1" lang="zh-CN" altLang="en-US" smtClean="0"/>
              <a:t> </a:t>
            </a:r>
            <a:r>
              <a:rPr kumimoji="1" lang="en-US" altLang="zh-CN" smtClean="0"/>
              <a:t>HERE</a:t>
            </a:r>
            <a:endParaRPr kumimoji="1" lang="zh-CN" altLang="en-US"/>
          </a:p>
        </p:txBody>
      </p:sp>
      <p:sp>
        <p:nvSpPr>
          <p:cNvPr id="10" name="文本占位符 6"/>
          <p:cNvSpPr>
            <a:spLocks noGrp="1"/>
          </p:cNvSpPr>
          <p:nvPr>
            <p:ph type="body" sz="quarter" idx="18"/>
          </p:nvPr>
        </p:nvSpPr>
        <p:spPr>
          <a:xfrm>
            <a:off x="974361" y="4076897"/>
            <a:ext cx="5851836" cy="535720"/>
          </a:xfrm>
          <a:prstGeom prst="rect">
            <a:avLst/>
          </a:prstGeom>
        </p:spPr>
        <p:txBody>
          <a:bodyPr anchor="t"/>
          <a:lstStyle>
            <a:defPPr/>
            <a:lvl1pPr marL="0" indent="0" algn="l">
              <a:lnSpc>
                <a:spcPct val="100000"/>
              </a:lnSpc>
              <a:buNone/>
              <a:defRPr sz="2800" b="1">
                <a:solidFill>
                  <a:schemeClr val="accent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a:p>
        </p:txBody>
      </p:sp>
      <p:sp>
        <p:nvSpPr>
          <p:cNvPr id="11" name="文本占位符 6"/>
          <p:cNvSpPr>
            <a:spLocks noGrp="1"/>
          </p:cNvSpPr>
          <p:nvPr>
            <p:ph type="body" sz="quarter" idx="19"/>
          </p:nvPr>
        </p:nvSpPr>
        <p:spPr>
          <a:xfrm>
            <a:off x="974361" y="4829454"/>
            <a:ext cx="5851836" cy="1656320"/>
          </a:xfrm>
          <a:prstGeom prst="rect">
            <a:avLst/>
          </a:prstGeom>
        </p:spPr>
        <p:txBody>
          <a:bodyPr anchor="t"/>
          <a:lstStyle>
            <a:lvl1pPr marL="285750" indent="-285750" algn="l">
              <a:lnSpc>
                <a:spcPct val="130000"/>
              </a:lnSpc>
              <a:buFont typeface="Wingdings" charset="2"/>
              <a:buChar char="n"/>
              <a:defRPr sz="1600" b="1">
                <a:solidFill>
                  <a:schemeClr val="bg1">
                    <a:lumMod val="50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内容页_5">
    <p:spTree>
      <p:nvGrpSpPr>
        <p:cNvPr id="1" name=""/>
        <p:cNvGrpSpPr/>
        <p:nvPr/>
      </p:nvGrpSpPr>
      <p:grpSpPr>
        <a:xfrm>
          <a:off x="0" y="0"/>
          <a:ext cx="0" cy="0"/>
          <a:chOff x="0" y="0"/>
          <a:chExt cx="0" cy="0"/>
        </a:xfrm>
      </p:grpSpPr>
      <p:sp>
        <p:nvSpPr>
          <p:cNvPr id="3" name="矩形 2"/>
          <p:cNvSpPr/>
          <p:nvPr userDrawn="1"/>
        </p:nvSpPr>
        <p:spPr>
          <a:xfrm>
            <a:off x="0" y="255915"/>
            <a:ext cx="12192000" cy="634617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sp>
        <p:nvSpPr>
          <p:cNvPr id="4" name="文本占位符 7"/>
          <p:cNvSpPr>
            <a:spLocks noGrp="1"/>
          </p:cNvSpPr>
          <p:nvPr>
            <p:ph type="body" sz="quarter" idx="10" hasCustomPrompt="1"/>
          </p:nvPr>
        </p:nvSpPr>
        <p:spPr>
          <a:xfrm>
            <a:off x="290705" y="395615"/>
            <a:ext cx="4560696" cy="529569"/>
          </a:xfrm>
          <a:prstGeom prst="rect">
            <a:avLst/>
          </a:prstGeom>
          <a:ln w="12700" cmpd="sng">
            <a:noFill/>
          </a:ln>
        </p:spPr>
        <p:txBody>
          <a:bodyPr vert="horz" anchor="ctr"/>
          <a:lstStyle>
            <a:defPPr/>
            <a:lvl1pPr marL="0" indent="0" algn="l">
              <a:buNone/>
              <a:defRPr sz="2000" b="1">
                <a:solidFill>
                  <a:schemeClr val="tx1">
                    <a:lumMod val="75000"/>
                    <a:lumOff val="25000"/>
                  </a:schemeClr>
                </a:solidFill>
                <a:latin typeface="Microsoft YaHei" charset="0"/>
                <a:ea typeface="Microsoft YaHei" charset="0"/>
                <a:cs typeface="Microsoft YaHei" charset="0"/>
              </a:defRPr>
            </a:lvl1pPr>
          </a:lstStyle>
          <a:p>
            <a:pPr lvl="0"/>
            <a:r>
              <a:rPr kumimoji="1" lang="en-US" altLang="zh-CN" smtClean="0"/>
              <a:t>CLICK</a:t>
            </a:r>
            <a:r>
              <a:rPr kumimoji="1" lang="zh-CN" altLang="en-US" smtClean="0"/>
              <a:t> </a:t>
            </a:r>
            <a:r>
              <a:rPr kumimoji="1" lang="en-US" altLang="zh-CN" smtClean="0"/>
              <a:t>HERE</a:t>
            </a:r>
            <a:r>
              <a:rPr kumimoji="1" lang="zh-CN" altLang="en-US" smtClean="0"/>
              <a:t> </a:t>
            </a:r>
            <a:r>
              <a:rPr kumimoji="1" lang="en-US" altLang="zh-CN" smtClean="0"/>
              <a:t>TO</a:t>
            </a:r>
            <a:r>
              <a:rPr kumimoji="1" lang="zh-CN" altLang="en-US" smtClean="0"/>
              <a:t> </a:t>
            </a:r>
            <a:r>
              <a:rPr kumimoji="1" lang="en-US" altLang="zh-CN" smtClean="0"/>
              <a:t>ADD</a:t>
            </a:r>
            <a:r>
              <a:rPr kumimoji="1" lang="zh-CN" altLang="en-US" smtClean="0"/>
              <a:t> </a:t>
            </a:r>
            <a:r>
              <a:rPr kumimoji="1" lang="en-US" altLang="zh-CN" smtClean="0"/>
              <a:t>YOUR</a:t>
            </a:r>
            <a:r>
              <a:rPr kumimoji="1" lang="zh-CN" altLang="en-US" smtClean="0"/>
              <a:t> </a:t>
            </a:r>
            <a:r>
              <a:rPr kumimoji="1" lang="en-US" altLang="zh-CN" smtClean="0"/>
              <a:t>TITLE</a:t>
            </a:r>
            <a:endParaRPr kumimoji="1"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defPPr/>
          </a:lstStyle>
          <a:p>
            <a:pPr defTabSz="608965"/>
            <a:r>
              <a:rPr lang="zh-CN" altLang="en-US" sz="1800">
                <a:solidFill>
                  <a:schemeClr val="tx1">
                    <a:lumMod val="75000"/>
                    <a:lumOff val="25000"/>
                  </a:schemeClr>
                </a:solidFill>
                <a:latin typeface="Segoe UI Light"/>
                <a:ea typeface="微软雅黑"/>
                <a:cs typeface="Segoe UI Light"/>
              </a:rPr>
              <a:t>背景图片素材</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sp>
        <p:nvSpPr>
          <p:cNvPr id="2" name="矩形 1"/>
          <p:cNvSpPr/>
          <p:nvPr userDrawn="1"/>
        </p:nvSpPr>
        <p:spPr>
          <a:xfrm>
            <a:off x="0" y="255915"/>
            <a:ext cx="12192000" cy="6346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sp>
        <p:nvSpPr>
          <p:cNvPr id="3" name="矩形 2"/>
          <p:cNvSpPr/>
          <p:nvPr userDrawn="1"/>
        </p:nvSpPr>
        <p:spPr>
          <a:xfrm>
            <a:off x="7302500" y="0"/>
            <a:ext cx="48895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sp>
        <p:nvSpPr>
          <p:cNvPr id="4" name="文本占位符 7"/>
          <p:cNvSpPr>
            <a:spLocks noGrp="1"/>
          </p:cNvSpPr>
          <p:nvPr>
            <p:ph type="body" sz="quarter" idx="10" hasCustomPrompt="1"/>
          </p:nvPr>
        </p:nvSpPr>
        <p:spPr>
          <a:xfrm>
            <a:off x="290705" y="395615"/>
            <a:ext cx="4560696" cy="529569"/>
          </a:xfrm>
          <a:prstGeom prst="rect">
            <a:avLst/>
          </a:prstGeom>
          <a:ln w="12700" cmpd="sng">
            <a:noFill/>
          </a:ln>
        </p:spPr>
        <p:txBody>
          <a:bodyPr vert="horz" anchor="ctr"/>
          <a:lstStyle>
            <a:defPPr/>
            <a:lvl1pPr marL="0" indent="0" algn="l">
              <a:buNone/>
              <a:defRPr sz="2000" b="1">
                <a:solidFill>
                  <a:schemeClr val="tx1">
                    <a:lumMod val="75000"/>
                    <a:lumOff val="25000"/>
                  </a:schemeClr>
                </a:solidFill>
                <a:latin typeface="Microsoft YaHei" charset="0"/>
                <a:ea typeface="Microsoft YaHei" charset="0"/>
                <a:cs typeface="Microsoft YaHei" charset="0"/>
              </a:defRPr>
            </a:lvl1pPr>
          </a:lstStyle>
          <a:p>
            <a:pPr lvl="0"/>
            <a:r>
              <a:rPr kumimoji="1" lang="en-US" altLang="zh-CN" smtClean="0"/>
              <a:t>CLICK</a:t>
            </a:r>
            <a:r>
              <a:rPr kumimoji="1" lang="zh-CN" altLang="en-US" smtClean="0"/>
              <a:t> </a:t>
            </a:r>
            <a:r>
              <a:rPr kumimoji="1" lang="en-US" altLang="zh-CN" smtClean="0"/>
              <a:t>HERE</a:t>
            </a:r>
            <a:r>
              <a:rPr kumimoji="1" lang="zh-CN" altLang="en-US" smtClean="0"/>
              <a:t> </a:t>
            </a:r>
            <a:r>
              <a:rPr kumimoji="1" lang="en-US" altLang="zh-CN" smtClean="0"/>
              <a:t>TO</a:t>
            </a:r>
            <a:r>
              <a:rPr kumimoji="1" lang="zh-CN" altLang="en-US" smtClean="0"/>
              <a:t> </a:t>
            </a:r>
            <a:r>
              <a:rPr kumimoji="1" lang="en-US" altLang="zh-CN" smtClean="0"/>
              <a:t>ADD</a:t>
            </a:r>
            <a:r>
              <a:rPr kumimoji="1" lang="zh-CN" altLang="en-US" smtClean="0"/>
              <a:t> </a:t>
            </a:r>
            <a:r>
              <a:rPr kumimoji="1" lang="en-US" altLang="zh-CN" smtClean="0"/>
              <a:t>YOUR</a:t>
            </a:r>
            <a:r>
              <a:rPr kumimoji="1" lang="zh-CN" altLang="en-US" smtClean="0"/>
              <a:t> </a:t>
            </a:r>
            <a:r>
              <a:rPr kumimoji="1" lang="en-US" altLang="zh-CN" smtClean="0"/>
              <a:t>TITLE</a:t>
            </a:r>
            <a:endParaRPr kumimoji="1" lang="zh-CN" altLang="en-US"/>
          </a:p>
        </p:txBody>
      </p:sp>
      <p:sp>
        <p:nvSpPr>
          <p:cNvPr id="5" name="任意形状 4"/>
          <p:cNvSpPr/>
          <p:nvPr userDrawn="1"/>
        </p:nvSpPr>
        <p:spPr>
          <a:xfrm rot="19800000">
            <a:off x="10372897" y="-2420910"/>
            <a:ext cx="10851740" cy="1378464"/>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
        <p:nvSpPr>
          <p:cNvPr id="6" name="任意形状 5"/>
          <p:cNvSpPr/>
          <p:nvPr userDrawn="1"/>
        </p:nvSpPr>
        <p:spPr>
          <a:xfrm rot="19800000">
            <a:off x="10106396" y="-339592"/>
            <a:ext cx="3432067" cy="435965"/>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
        <p:nvSpPr>
          <p:cNvPr id="7" name="任意形状 6"/>
          <p:cNvSpPr/>
          <p:nvPr userDrawn="1"/>
        </p:nvSpPr>
        <p:spPr>
          <a:xfrm rot="9000000">
            <a:off x="-5423997" y="8127200"/>
            <a:ext cx="6773754" cy="483105"/>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alpha val="50000"/>
                </a:schemeClr>
              </a:gs>
              <a:gs pos="85000">
                <a:schemeClr val="bg1">
                  <a:alpha val="50000"/>
                </a:schemeClr>
              </a:gs>
              <a:gs pos="23000">
                <a:schemeClr val="accent1">
                  <a:lumMod val="97000"/>
                  <a:lumOff val="3000"/>
                  <a:alpha val="40000"/>
                </a:schemeClr>
              </a:gs>
              <a:gs pos="100000">
                <a:schemeClr val="bg1">
                  <a:alpha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
        <p:nvSpPr>
          <p:cNvPr id="8" name="任意形状 7"/>
          <p:cNvSpPr/>
          <p:nvPr userDrawn="1"/>
        </p:nvSpPr>
        <p:spPr>
          <a:xfrm rot="9000000">
            <a:off x="-17299684" y="9570125"/>
            <a:ext cx="19665052" cy="1402513"/>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
        <p:nvSpPr>
          <p:cNvPr id="9" name="任意形状 8"/>
          <p:cNvSpPr/>
          <p:nvPr userDrawn="1"/>
        </p:nvSpPr>
        <p:spPr>
          <a:xfrm rot="19800000">
            <a:off x="11766437" y="1050073"/>
            <a:ext cx="1589318" cy="201886"/>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
        <p:nvSpPr>
          <p:cNvPr id="28" name="文本占位符 25"/>
          <p:cNvSpPr>
            <a:spLocks noGrp="1"/>
          </p:cNvSpPr>
          <p:nvPr>
            <p:ph type="body" sz="quarter" idx="11" hasCustomPrompt="1"/>
          </p:nvPr>
        </p:nvSpPr>
        <p:spPr>
          <a:xfrm>
            <a:off x="1529536" y="1825653"/>
            <a:ext cx="1141537" cy="805535"/>
          </a:xfrm>
          <a:prstGeom prst="rect">
            <a:avLst/>
          </a:prstGeom>
        </p:spPr>
        <p:txBody>
          <a:bodyPr anchor="ctr"/>
          <a:lstStyle>
            <a:defPPr/>
            <a:lvl1pPr marL="0" indent="0">
              <a:buNone/>
              <a:defRPr sz="6600" b="1">
                <a:solidFill>
                  <a:schemeClr val="accent1"/>
                </a:solidFill>
              </a:defRPr>
            </a:lvl1pPr>
          </a:lstStyle>
          <a:p>
            <a:pPr lvl="0"/>
            <a:r>
              <a:rPr kumimoji="1" lang="en-US" altLang="zh-CN" smtClean="0"/>
              <a:t>00</a:t>
            </a:r>
            <a:endParaRPr kumimoji="1" lang="zh-CN" altLang="en-US"/>
          </a:p>
        </p:txBody>
      </p:sp>
      <p:sp>
        <p:nvSpPr>
          <p:cNvPr id="29" name="文本占位符 25"/>
          <p:cNvSpPr>
            <a:spLocks noGrp="1"/>
          </p:cNvSpPr>
          <p:nvPr>
            <p:ph type="body" sz="quarter" idx="12"/>
          </p:nvPr>
        </p:nvSpPr>
        <p:spPr>
          <a:xfrm>
            <a:off x="2671073" y="1825653"/>
            <a:ext cx="3125103" cy="419439"/>
          </a:xfrm>
          <a:prstGeom prst="rect">
            <a:avLst/>
          </a:prstGeom>
        </p:spPr>
        <p:txBody>
          <a:bodyPr anchor="ctr"/>
          <a:lstStyle>
            <a:defPPr/>
            <a:lvl1pPr marL="0" indent="0">
              <a:buNone/>
              <a:defRPr sz="2800" b="1">
                <a:solidFill>
                  <a:schemeClr val="accent1"/>
                </a:solidFill>
              </a:defRPr>
            </a:lvl1pPr>
          </a:lstStyle>
          <a:p>
            <a:pPr lvl="0"/>
            <a:endParaRPr kumimoji="1" lang="zh-CN" altLang="en-US"/>
          </a:p>
        </p:txBody>
      </p:sp>
      <p:sp>
        <p:nvSpPr>
          <p:cNvPr id="30" name="文本占位符 25"/>
          <p:cNvSpPr>
            <a:spLocks noGrp="1"/>
          </p:cNvSpPr>
          <p:nvPr>
            <p:ph type="body" sz="quarter" idx="13"/>
          </p:nvPr>
        </p:nvSpPr>
        <p:spPr>
          <a:xfrm>
            <a:off x="2671073" y="2251217"/>
            <a:ext cx="3125103" cy="379972"/>
          </a:xfrm>
          <a:prstGeom prst="rect">
            <a:avLst/>
          </a:prstGeom>
        </p:spPr>
        <p:txBody>
          <a:bodyPr anchor="ctr"/>
          <a:lstStyle>
            <a:defPPr/>
            <a:lvl1pPr marL="0" indent="0">
              <a:buNone/>
              <a:defRPr sz="1600" b="0">
                <a:solidFill>
                  <a:schemeClr val="tx1">
                    <a:lumMod val="75000"/>
                    <a:lumOff val="25000"/>
                  </a:schemeClr>
                </a:solidFill>
              </a:defRPr>
            </a:lvl1pPr>
          </a:lstStyle>
          <a:p>
            <a:pPr lvl="0"/>
            <a:endParaRPr kumimoji="1" lang="zh-CN" altLang="en-US"/>
          </a:p>
        </p:txBody>
      </p:sp>
      <p:sp>
        <p:nvSpPr>
          <p:cNvPr id="34" name="文本占位符 25"/>
          <p:cNvSpPr>
            <a:spLocks noGrp="1"/>
          </p:cNvSpPr>
          <p:nvPr>
            <p:ph type="body" sz="quarter" idx="14" hasCustomPrompt="1"/>
          </p:nvPr>
        </p:nvSpPr>
        <p:spPr>
          <a:xfrm>
            <a:off x="1529536" y="2933012"/>
            <a:ext cx="1141537" cy="805535"/>
          </a:xfrm>
          <a:prstGeom prst="rect">
            <a:avLst/>
          </a:prstGeom>
        </p:spPr>
        <p:txBody>
          <a:bodyPr anchor="ctr"/>
          <a:lstStyle>
            <a:defPPr/>
            <a:lvl1pPr marL="0" indent="0">
              <a:buNone/>
              <a:defRPr sz="6600" b="1">
                <a:solidFill>
                  <a:schemeClr val="accent2">
                    <a:lumMod val="90000"/>
                  </a:schemeClr>
                </a:solidFill>
              </a:defRPr>
            </a:lvl1pPr>
          </a:lstStyle>
          <a:p>
            <a:pPr lvl="0"/>
            <a:r>
              <a:rPr kumimoji="1" lang="en-US" altLang="zh-CN" smtClean="0"/>
              <a:t>00</a:t>
            </a:r>
            <a:endParaRPr kumimoji="1" lang="zh-CN" altLang="en-US"/>
          </a:p>
        </p:txBody>
      </p:sp>
      <p:sp>
        <p:nvSpPr>
          <p:cNvPr id="35" name="文本占位符 25"/>
          <p:cNvSpPr>
            <a:spLocks noGrp="1"/>
          </p:cNvSpPr>
          <p:nvPr>
            <p:ph type="body" sz="quarter" idx="15"/>
          </p:nvPr>
        </p:nvSpPr>
        <p:spPr>
          <a:xfrm>
            <a:off x="2671073" y="2931471"/>
            <a:ext cx="3125103" cy="419439"/>
          </a:xfrm>
          <a:prstGeom prst="rect">
            <a:avLst/>
          </a:prstGeom>
        </p:spPr>
        <p:txBody>
          <a:bodyPr anchor="ctr"/>
          <a:lstStyle>
            <a:defPPr/>
            <a:lvl1pPr marL="0" indent="0">
              <a:buNone/>
              <a:defRPr sz="2800" b="1">
                <a:solidFill>
                  <a:schemeClr val="accent2">
                    <a:lumMod val="90000"/>
                  </a:schemeClr>
                </a:solidFill>
              </a:defRPr>
            </a:lvl1pPr>
          </a:lstStyle>
          <a:p>
            <a:pPr lvl="0"/>
            <a:endParaRPr kumimoji="1" lang="zh-CN" altLang="en-US"/>
          </a:p>
        </p:txBody>
      </p:sp>
      <p:sp>
        <p:nvSpPr>
          <p:cNvPr id="36" name="文本占位符 25"/>
          <p:cNvSpPr>
            <a:spLocks noGrp="1"/>
          </p:cNvSpPr>
          <p:nvPr>
            <p:ph type="body" sz="quarter" idx="16"/>
          </p:nvPr>
        </p:nvSpPr>
        <p:spPr>
          <a:xfrm>
            <a:off x="2671073" y="3357035"/>
            <a:ext cx="3125103" cy="379972"/>
          </a:xfrm>
          <a:prstGeom prst="rect">
            <a:avLst/>
          </a:prstGeom>
        </p:spPr>
        <p:txBody>
          <a:bodyPr anchor="ctr"/>
          <a:lstStyle>
            <a:defPPr/>
            <a:lvl1pPr marL="0" indent="0">
              <a:buNone/>
              <a:defRPr sz="1600" b="0">
                <a:solidFill>
                  <a:schemeClr val="tx1">
                    <a:lumMod val="75000"/>
                    <a:lumOff val="25000"/>
                  </a:schemeClr>
                </a:solidFill>
              </a:defRPr>
            </a:lvl1pPr>
          </a:lstStyle>
          <a:p>
            <a:pPr lvl="0"/>
            <a:endParaRPr kumimoji="1" lang="zh-CN" altLang="en-US"/>
          </a:p>
        </p:txBody>
      </p:sp>
      <p:sp>
        <p:nvSpPr>
          <p:cNvPr id="43" name="文本占位符 25"/>
          <p:cNvSpPr>
            <a:spLocks noGrp="1"/>
          </p:cNvSpPr>
          <p:nvPr>
            <p:ph type="body" sz="quarter" idx="17" hasCustomPrompt="1"/>
          </p:nvPr>
        </p:nvSpPr>
        <p:spPr>
          <a:xfrm>
            <a:off x="1529536" y="4040371"/>
            <a:ext cx="1141537" cy="805535"/>
          </a:xfrm>
          <a:prstGeom prst="rect">
            <a:avLst/>
          </a:prstGeom>
        </p:spPr>
        <p:txBody>
          <a:bodyPr anchor="ctr"/>
          <a:lstStyle>
            <a:defPPr/>
            <a:lvl1pPr marL="0" indent="0">
              <a:buNone/>
              <a:defRPr sz="6600" b="1">
                <a:solidFill>
                  <a:schemeClr val="accent1"/>
                </a:solidFill>
              </a:defRPr>
            </a:lvl1pPr>
          </a:lstStyle>
          <a:p>
            <a:pPr lvl="0"/>
            <a:r>
              <a:rPr kumimoji="1" lang="en-US" altLang="zh-CN" smtClean="0"/>
              <a:t>00</a:t>
            </a:r>
            <a:endParaRPr kumimoji="1" lang="zh-CN" altLang="en-US"/>
          </a:p>
        </p:txBody>
      </p:sp>
      <p:sp>
        <p:nvSpPr>
          <p:cNvPr id="44" name="文本占位符 25"/>
          <p:cNvSpPr>
            <a:spLocks noGrp="1"/>
          </p:cNvSpPr>
          <p:nvPr>
            <p:ph type="body" sz="quarter" idx="18"/>
          </p:nvPr>
        </p:nvSpPr>
        <p:spPr>
          <a:xfrm>
            <a:off x="2671073" y="4044952"/>
            <a:ext cx="3125103" cy="419439"/>
          </a:xfrm>
          <a:prstGeom prst="rect">
            <a:avLst/>
          </a:prstGeom>
        </p:spPr>
        <p:txBody>
          <a:bodyPr anchor="ctr"/>
          <a:lstStyle>
            <a:defPPr/>
            <a:lvl1pPr marL="0" indent="0">
              <a:buNone/>
              <a:defRPr sz="2800" b="1">
                <a:solidFill>
                  <a:schemeClr val="accent1"/>
                </a:solidFill>
              </a:defRPr>
            </a:lvl1pPr>
          </a:lstStyle>
          <a:p>
            <a:pPr lvl="0"/>
            <a:endParaRPr kumimoji="1" lang="zh-CN" altLang="en-US"/>
          </a:p>
        </p:txBody>
      </p:sp>
      <p:sp>
        <p:nvSpPr>
          <p:cNvPr id="45" name="文本占位符 25"/>
          <p:cNvSpPr>
            <a:spLocks noGrp="1"/>
          </p:cNvSpPr>
          <p:nvPr>
            <p:ph type="body" sz="quarter" idx="19"/>
          </p:nvPr>
        </p:nvSpPr>
        <p:spPr>
          <a:xfrm>
            <a:off x="2671073" y="4470516"/>
            <a:ext cx="3125103" cy="379972"/>
          </a:xfrm>
          <a:prstGeom prst="rect">
            <a:avLst/>
          </a:prstGeom>
        </p:spPr>
        <p:txBody>
          <a:bodyPr anchor="ctr"/>
          <a:lstStyle>
            <a:defPPr/>
            <a:lvl1pPr marL="0" indent="0">
              <a:buNone/>
              <a:defRPr sz="1600" b="0">
                <a:solidFill>
                  <a:schemeClr val="tx1">
                    <a:lumMod val="75000"/>
                    <a:lumOff val="25000"/>
                  </a:schemeClr>
                </a:solidFill>
              </a:defRPr>
            </a:lvl1pPr>
          </a:lstStyle>
          <a:p>
            <a:pPr lvl="0"/>
            <a:endParaRPr kumimoji="1"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sp>
        <p:nvSpPr>
          <p:cNvPr id="2" name="矩形 1"/>
          <p:cNvSpPr/>
          <p:nvPr userDrawn="1"/>
        </p:nvSpPr>
        <p:spPr>
          <a:xfrm>
            <a:off x="0" y="255915"/>
            <a:ext cx="12192000" cy="6346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sp>
        <p:nvSpPr>
          <p:cNvPr id="3" name="矩形 2"/>
          <p:cNvSpPr/>
          <p:nvPr userDrawn="1"/>
        </p:nvSpPr>
        <p:spPr>
          <a:xfrm>
            <a:off x="7302500" y="0"/>
            <a:ext cx="48895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sp>
        <p:nvSpPr>
          <p:cNvPr id="4" name="文本占位符 7"/>
          <p:cNvSpPr>
            <a:spLocks noGrp="1"/>
          </p:cNvSpPr>
          <p:nvPr>
            <p:ph type="body" sz="quarter" idx="10" hasCustomPrompt="1"/>
          </p:nvPr>
        </p:nvSpPr>
        <p:spPr>
          <a:xfrm>
            <a:off x="290705" y="395615"/>
            <a:ext cx="4560696" cy="529569"/>
          </a:xfrm>
          <a:prstGeom prst="rect">
            <a:avLst/>
          </a:prstGeom>
          <a:ln w="12700" cmpd="sng">
            <a:noFill/>
          </a:ln>
        </p:spPr>
        <p:txBody>
          <a:bodyPr vert="horz" anchor="ctr"/>
          <a:lstStyle>
            <a:defPPr/>
            <a:lvl1pPr marL="0" indent="0" algn="l">
              <a:buNone/>
              <a:defRPr sz="2000" b="1">
                <a:solidFill>
                  <a:schemeClr val="tx1">
                    <a:lumMod val="75000"/>
                    <a:lumOff val="25000"/>
                  </a:schemeClr>
                </a:solidFill>
                <a:latin typeface="Microsoft YaHei" charset="0"/>
                <a:ea typeface="Microsoft YaHei" charset="0"/>
                <a:cs typeface="Microsoft YaHei" charset="0"/>
              </a:defRPr>
            </a:lvl1pPr>
          </a:lstStyle>
          <a:p>
            <a:pPr lvl="0"/>
            <a:r>
              <a:rPr kumimoji="1" lang="en-US" altLang="zh-CN" smtClean="0"/>
              <a:t>CLICK</a:t>
            </a:r>
            <a:r>
              <a:rPr kumimoji="1" lang="zh-CN" altLang="en-US" smtClean="0"/>
              <a:t> </a:t>
            </a:r>
            <a:r>
              <a:rPr kumimoji="1" lang="en-US" altLang="zh-CN" smtClean="0"/>
              <a:t>HERE</a:t>
            </a:r>
            <a:r>
              <a:rPr kumimoji="1" lang="zh-CN" altLang="en-US" smtClean="0"/>
              <a:t> </a:t>
            </a:r>
            <a:r>
              <a:rPr kumimoji="1" lang="en-US" altLang="zh-CN" smtClean="0"/>
              <a:t>TO</a:t>
            </a:r>
            <a:r>
              <a:rPr kumimoji="1" lang="zh-CN" altLang="en-US" smtClean="0"/>
              <a:t> </a:t>
            </a:r>
            <a:r>
              <a:rPr kumimoji="1" lang="en-US" altLang="zh-CN" smtClean="0"/>
              <a:t>ADD</a:t>
            </a:r>
            <a:r>
              <a:rPr kumimoji="1" lang="zh-CN" altLang="en-US" smtClean="0"/>
              <a:t> </a:t>
            </a:r>
            <a:r>
              <a:rPr kumimoji="1" lang="en-US" altLang="zh-CN" smtClean="0"/>
              <a:t>YOUR</a:t>
            </a:r>
            <a:r>
              <a:rPr kumimoji="1" lang="zh-CN" altLang="en-US" smtClean="0"/>
              <a:t> </a:t>
            </a:r>
            <a:r>
              <a:rPr kumimoji="1" lang="en-US" altLang="zh-CN" smtClean="0"/>
              <a:t>TITLE</a:t>
            </a:r>
            <a:endParaRPr kumimoji="1" lang="zh-CN" altLang="en-US"/>
          </a:p>
        </p:txBody>
      </p:sp>
      <p:sp>
        <p:nvSpPr>
          <p:cNvPr id="5" name="任意形状 4"/>
          <p:cNvSpPr/>
          <p:nvPr userDrawn="1"/>
        </p:nvSpPr>
        <p:spPr>
          <a:xfrm rot="19800000">
            <a:off x="10372897" y="-2420910"/>
            <a:ext cx="10851740" cy="1378464"/>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
        <p:nvSpPr>
          <p:cNvPr id="6" name="任意形状 5"/>
          <p:cNvSpPr/>
          <p:nvPr userDrawn="1"/>
        </p:nvSpPr>
        <p:spPr>
          <a:xfrm rot="19800000">
            <a:off x="10106396" y="-339592"/>
            <a:ext cx="3432067" cy="435965"/>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
        <p:nvSpPr>
          <p:cNvPr id="7" name="任意形状 6"/>
          <p:cNvSpPr/>
          <p:nvPr userDrawn="1"/>
        </p:nvSpPr>
        <p:spPr>
          <a:xfrm rot="9000000">
            <a:off x="-5423997" y="8127200"/>
            <a:ext cx="6773754" cy="483105"/>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alpha val="50000"/>
                </a:schemeClr>
              </a:gs>
              <a:gs pos="85000">
                <a:schemeClr val="bg1">
                  <a:alpha val="50000"/>
                </a:schemeClr>
              </a:gs>
              <a:gs pos="23000">
                <a:schemeClr val="accent1">
                  <a:lumMod val="97000"/>
                  <a:lumOff val="3000"/>
                  <a:alpha val="40000"/>
                </a:schemeClr>
              </a:gs>
              <a:gs pos="100000">
                <a:schemeClr val="bg1">
                  <a:alpha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
        <p:nvSpPr>
          <p:cNvPr id="8" name="任意形状 7"/>
          <p:cNvSpPr/>
          <p:nvPr userDrawn="1"/>
        </p:nvSpPr>
        <p:spPr>
          <a:xfrm rot="9000000">
            <a:off x="-17299684" y="9570125"/>
            <a:ext cx="19665052" cy="1402513"/>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
        <p:nvSpPr>
          <p:cNvPr id="9" name="任意形状 8"/>
          <p:cNvSpPr/>
          <p:nvPr userDrawn="1"/>
        </p:nvSpPr>
        <p:spPr>
          <a:xfrm rot="19800000">
            <a:off x="11766437" y="1050073"/>
            <a:ext cx="1589318" cy="201886"/>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
        <p:nvSpPr>
          <p:cNvPr id="28" name="文本占位符 25"/>
          <p:cNvSpPr>
            <a:spLocks noGrp="1"/>
          </p:cNvSpPr>
          <p:nvPr>
            <p:ph type="body" sz="quarter" idx="11" hasCustomPrompt="1"/>
          </p:nvPr>
        </p:nvSpPr>
        <p:spPr>
          <a:xfrm>
            <a:off x="1529536" y="1365567"/>
            <a:ext cx="1141537" cy="805535"/>
          </a:xfrm>
          <a:prstGeom prst="rect">
            <a:avLst/>
          </a:prstGeom>
        </p:spPr>
        <p:txBody>
          <a:bodyPr anchor="ctr"/>
          <a:lstStyle>
            <a:defPPr/>
            <a:lvl1pPr marL="0" indent="0">
              <a:buNone/>
              <a:defRPr sz="6600" b="1">
                <a:solidFill>
                  <a:schemeClr val="accent1"/>
                </a:solidFill>
              </a:defRPr>
            </a:lvl1pPr>
          </a:lstStyle>
          <a:p>
            <a:pPr lvl="0"/>
            <a:r>
              <a:rPr kumimoji="1" lang="en-US" altLang="zh-CN" smtClean="0"/>
              <a:t>00</a:t>
            </a:r>
            <a:endParaRPr kumimoji="1" lang="zh-CN" altLang="en-US"/>
          </a:p>
        </p:txBody>
      </p:sp>
      <p:sp>
        <p:nvSpPr>
          <p:cNvPr id="29" name="文本占位符 25"/>
          <p:cNvSpPr>
            <a:spLocks noGrp="1"/>
          </p:cNvSpPr>
          <p:nvPr>
            <p:ph type="body" sz="quarter" idx="12"/>
          </p:nvPr>
        </p:nvSpPr>
        <p:spPr>
          <a:xfrm>
            <a:off x="2671073" y="1365567"/>
            <a:ext cx="3125103" cy="419439"/>
          </a:xfrm>
          <a:prstGeom prst="rect">
            <a:avLst/>
          </a:prstGeom>
        </p:spPr>
        <p:txBody>
          <a:bodyPr anchor="ctr"/>
          <a:lstStyle>
            <a:defPPr/>
            <a:lvl1pPr marL="0" indent="0">
              <a:buNone/>
              <a:defRPr sz="2800" b="1">
                <a:solidFill>
                  <a:schemeClr val="accent1"/>
                </a:solidFill>
              </a:defRPr>
            </a:lvl1pPr>
          </a:lstStyle>
          <a:p>
            <a:pPr lvl="0"/>
            <a:endParaRPr kumimoji="1" lang="zh-CN" altLang="en-US"/>
          </a:p>
        </p:txBody>
      </p:sp>
      <p:sp>
        <p:nvSpPr>
          <p:cNvPr id="30" name="文本占位符 25"/>
          <p:cNvSpPr>
            <a:spLocks noGrp="1"/>
          </p:cNvSpPr>
          <p:nvPr>
            <p:ph type="body" sz="quarter" idx="13"/>
          </p:nvPr>
        </p:nvSpPr>
        <p:spPr>
          <a:xfrm>
            <a:off x="2671073" y="1791131"/>
            <a:ext cx="3125103" cy="379972"/>
          </a:xfrm>
          <a:prstGeom prst="rect">
            <a:avLst/>
          </a:prstGeom>
        </p:spPr>
        <p:txBody>
          <a:bodyPr anchor="ctr"/>
          <a:lstStyle>
            <a:defPPr/>
            <a:lvl1pPr marL="0" indent="0">
              <a:buNone/>
              <a:defRPr sz="1600" b="0">
                <a:solidFill>
                  <a:schemeClr val="tx1">
                    <a:lumMod val="75000"/>
                    <a:lumOff val="25000"/>
                  </a:schemeClr>
                </a:solidFill>
              </a:defRPr>
            </a:lvl1pPr>
          </a:lstStyle>
          <a:p>
            <a:pPr lvl="0"/>
            <a:endParaRPr kumimoji="1" lang="zh-CN" altLang="en-US"/>
          </a:p>
        </p:txBody>
      </p:sp>
      <p:sp>
        <p:nvSpPr>
          <p:cNvPr id="34" name="文本占位符 25"/>
          <p:cNvSpPr>
            <a:spLocks noGrp="1"/>
          </p:cNvSpPr>
          <p:nvPr>
            <p:ph type="body" sz="quarter" idx="14" hasCustomPrompt="1"/>
          </p:nvPr>
        </p:nvSpPr>
        <p:spPr>
          <a:xfrm>
            <a:off x="1529536" y="2472926"/>
            <a:ext cx="1141537" cy="805535"/>
          </a:xfrm>
          <a:prstGeom prst="rect">
            <a:avLst/>
          </a:prstGeom>
        </p:spPr>
        <p:txBody>
          <a:bodyPr anchor="ctr"/>
          <a:lstStyle>
            <a:defPPr/>
            <a:lvl1pPr marL="0" indent="0">
              <a:buNone/>
              <a:defRPr sz="6600" b="1">
                <a:solidFill>
                  <a:schemeClr val="accent2">
                    <a:lumMod val="90000"/>
                  </a:schemeClr>
                </a:solidFill>
              </a:defRPr>
            </a:lvl1pPr>
          </a:lstStyle>
          <a:p>
            <a:pPr lvl="0"/>
            <a:r>
              <a:rPr kumimoji="1" lang="en-US" altLang="zh-CN" smtClean="0"/>
              <a:t>00</a:t>
            </a:r>
            <a:endParaRPr kumimoji="1" lang="zh-CN" altLang="en-US"/>
          </a:p>
        </p:txBody>
      </p:sp>
      <p:sp>
        <p:nvSpPr>
          <p:cNvPr id="35" name="文本占位符 25"/>
          <p:cNvSpPr>
            <a:spLocks noGrp="1"/>
          </p:cNvSpPr>
          <p:nvPr>
            <p:ph type="body" sz="quarter" idx="15"/>
          </p:nvPr>
        </p:nvSpPr>
        <p:spPr>
          <a:xfrm>
            <a:off x="2671073" y="2471385"/>
            <a:ext cx="3125103" cy="419439"/>
          </a:xfrm>
          <a:prstGeom prst="rect">
            <a:avLst/>
          </a:prstGeom>
        </p:spPr>
        <p:txBody>
          <a:bodyPr anchor="ctr"/>
          <a:lstStyle>
            <a:defPPr/>
            <a:lvl1pPr marL="0" indent="0">
              <a:buNone/>
              <a:defRPr sz="2800" b="1">
                <a:solidFill>
                  <a:schemeClr val="accent2">
                    <a:lumMod val="90000"/>
                  </a:schemeClr>
                </a:solidFill>
              </a:defRPr>
            </a:lvl1pPr>
          </a:lstStyle>
          <a:p>
            <a:pPr lvl="0"/>
            <a:endParaRPr kumimoji="1" lang="zh-CN" altLang="en-US"/>
          </a:p>
        </p:txBody>
      </p:sp>
      <p:sp>
        <p:nvSpPr>
          <p:cNvPr id="36" name="文本占位符 25"/>
          <p:cNvSpPr>
            <a:spLocks noGrp="1"/>
          </p:cNvSpPr>
          <p:nvPr>
            <p:ph type="body" sz="quarter" idx="16"/>
          </p:nvPr>
        </p:nvSpPr>
        <p:spPr>
          <a:xfrm>
            <a:off x="2671073" y="2896949"/>
            <a:ext cx="3125103" cy="379972"/>
          </a:xfrm>
          <a:prstGeom prst="rect">
            <a:avLst/>
          </a:prstGeom>
        </p:spPr>
        <p:txBody>
          <a:bodyPr anchor="ctr"/>
          <a:lstStyle>
            <a:defPPr/>
            <a:lvl1pPr marL="0" indent="0">
              <a:buNone/>
              <a:defRPr sz="1600" b="0">
                <a:solidFill>
                  <a:schemeClr val="tx1">
                    <a:lumMod val="75000"/>
                    <a:lumOff val="25000"/>
                  </a:schemeClr>
                </a:solidFill>
              </a:defRPr>
            </a:lvl1pPr>
          </a:lstStyle>
          <a:p>
            <a:pPr lvl="0"/>
            <a:endParaRPr kumimoji="1" lang="zh-CN" altLang="en-US"/>
          </a:p>
        </p:txBody>
      </p:sp>
      <p:sp>
        <p:nvSpPr>
          <p:cNvPr id="43" name="文本占位符 25"/>
          <p:cNvSpPr>
            <a:spLocks noGrp="1"/>
          </p:cNvSpPr>
          <p:nvPr>
            <p:ph type="body" sz="quarter" idx="17" hasCustomPrompt="1"/>
          </p:nvPr>
        </p:nvSpPr>
        <p:spPr>
          <a:xfrm>
            <a:off x="1529536" y="3580285"/>
            <a:ext cx="1141537" cy="805535"/>
          </a:xfrm>
          <a:prstGeom prst="rect">
            <a:avLst/>
          </a:prstGeom>
        </p:spPr>
        <p:txBody>
          <a:bodyPr anchor="ctr"/>
          <a:lstStyle>
            <a:defPPr/>
            <a:lvl1pPr marL="0" indent="0">
              <a:buNone/>
              <a:defRPr sz="6600" b="1">
                <a:solidFill>
                  <a:schemeClr val="accent1"/>
                </a:solidFill>
              </a:defRPr>
            </a:lvl1pPr>
          </a:lstStyle>
          <a:p>
            <a:pPr lvl="0"/>
            <a:r>
              <a:rPr kumimoji="1" lang="en-US" altLang="zh-CN" smtClean="0"/>
              <a:t>00</a:t>
            </a:r>
            <a:endParaRPr kumimoji="1" lang="zh-CN" altLang="en-US"/>
          </a:p>
        </p:txBody>
      </p:sp>
      <p:sp>
        <p:nvSpPr>
          <p:cNvPr id="44" name="文本占位符 25"/>
          <p:cNvSpPr>
            <a:spLocks noGrp="1"/>
          </p:cNvSpPr>
          <p:nvPr>
            <p:ph type="body" sz="quarter" idx="18"/>
          </p:nvPr>
        </p:nvSpPr>
        <p:spPr>
          <a:xfrm>
            <a:off x="2671073" y="3584866"/>
            <a:ext cx="3125103" cy="419439"/>
          </a:xfrm>
          <a:prstGeom prst="rect">
            <a:avLst/>
          </a:prstGeom>
        </p:spPr>
        <p:txBody>
          <a:bodyPr anchor="ctr"/>
          <a:lstStyle>
            <a:defPPr/>
            <a:lvl1pPr marL="0" indent="0">
              <a:buNone/>
              <a:defRPr sz="2800" b="1">
                <a:solidFill>
                  <a:schemeClr val="accent1"/>
                </a:solidFill>
              </a:defRPr>
            </a:lvl1pPr>
          </a:lstStyle>
          <a:p>
            <a:pPr lvl="0"/>
            <a:endParaRPr kumimoji="1" lang="zh-CN" altLang="en-US"/>
          </a:p>
        </p:txBody>
      </p:sp>
      <p:sp>
        <p:nvSpPr>
          <p:cNvPr id="45" name="文本占位符 25"/>
          <p:cNvSpPr>
            <a:spLocks noGrp="1"/>
          </p:cNvSpPr>
          <p:nvPr>
            <p:ph type="body" sz="quarter" idx="19"/>
          </p:nvPr>
        </p:nvSpPr>
        <p:spPr>
          <a:xfrm>
            <a:off x="2671073" y="4010430"/>
            <a:ext cx="3125103" cy="379972"/>
          </a:xfrm>
          <a:prstGeom prst="rect">
            <a:avLst/>
          </a:prstGeom>
        </p:spPr>
        <p:txBody>
          <a:bodyPr anchor="ctr"/>
          <a:lstStyle>
            <a:defPPr/>
            <a:lvl1pPr marL="0" indent="0">
              <a:buNone/>
              <a:defRPr sz="1600" b="0">
                <a:solidFill>
                  <a:schemeClr val="tx1">
                    <a:lumMod val="75000"/>
                    <a:lumOff val="25000"/>
                  </a:schemeClr>
                </a:solidFill>
              </a:defRPr>
            </a:lvl1pPr>
          </a:lstStyle>
          <a:p>
            <a:pPr lvl="0"/>
            <a:endParaRPr kumimoji="1" lang="zh-CN" altLang="en-US"/>
          </a:p>
        </p:txBody>
      </p:sp>
      <p:sp>
        <p:nvSpPr>
          <p:cNvPr id="46" name="文本占位符 25"/>
          <p:cNvSpPr>
            <a:spLocks noGrp="1"/>
          </p:cNvSpPr>
          <p:nvPr>
            <p:ph type="body" sz="quarter" idx="20" hasCustomPrompt="1"/>
          </p:nvPr>
        </p:nvSpPr>
        <p:spPr>
          <a:xfrm>
            <a:off x="1529536" y="4687645"/>
            <a:ext cx="1141537" cy="805535"/>
          </a:xfrm>
          <a:prstGeom prst="rect">
            <a:avLst/>
          </a:prstGeom>
        </p:spPr>
        <p:txBody>
          <a:bodyPr anchor="ctr"/>
          <a:lstStyle>
            <a:defPPr/>
            <a:lvl1pPr marL="0" indent="0">
              <a:buNone/>
              <a:defRPr sz="6600" b="1">
                <a:solidFill>
                  <a:schemeClr val="accent2">
                    <a:lumMod val="90000"/>
                  </a:schemeClr>
                </a:solidFill>
              </a:defRPr>
            </a:lvl1pPr>
          </a:lstStyle>
          <a:p>
            <a:pPr lvl="0"/>
            <a:r>
              <a:rPr kumimoji="1" lang="en-US" altLang="zh-CN" smtClean="0"/>
              <a:t>00</a:t>
            </a:r>
            <a:endParaRPr kumimoji="1" lang="zh-CN" altLang="en-US"/>
          </a:p>
        </p:txBody>
      </p:sp>
      <p:sp>
        <p:nvSpPr>
          <p:cNvPr id="47" name="文本占位符 25"/>
          <p:cNvSpPr>
            <a:spLocks noGrp="1"/>
          </p:cNvSpPr>
          <p:nvPr>
            <p:ph type="body" sz="quarter" idx="21"/>
          </p:nvPr>
        </p:nvSpPr>
        <p:spPr>
          <a:xfrm>
            <a:off x="2671073" y="4687645"/>
            <a:ext cx="3125103" cy="419439"/>
          </a:xfrm>
          <a:prstGeom prst="rect">
            <a:avLst/>
          </a:prstGeom>
        </p:spPr>
        <p:txBody>
          <a:bodyPr anchor="ctr"/>
          <a:lstStyle>
            <a:defPPr/>
            <a:lvl1pPr marL="0" indent="0">
              <a:buNone/>
              <a:defRPr sz="2800" b="1">
                <a:solidFill>
                  <a:schemeClr val="accent2">
                    <a:lumMod val="90000"/>
                  </a:schemeClr>
                </a:solidFill>
              </a:defRPr>
            </a:lvl1pPr>
          </a:lstStyle>
          <a:p>
            <a:pPr lvl="0"/>
            <a:endParaRPr kumimoji="1" lang="zh-CN" altLang="en-US"/>
          </a:p>
        </p:txBody>
      </p:sp>
      <p:sp>
        <p:nvSpPr>
          <p:cNvPr id="48" name="文本占位符 25"/>
          <p:cNvSpPr>
            <a:spLocks noGrp="1"/>
          </p:cNvSpPr>
          <p:nvPr>
            <p:ph type="body" sz="quarter" idx="22"/>
          </p:nvPr>
        </p:nvSpPr>
        <p:spPr>
          <a:xfrm>
            <a:off x="2671073" y="5113209"/>
            <a:ext cx="3125103" cy="379972"/>
          </a:xfrm>
          <a:prstGeom prst="rect">
            <a:avLst/>
          </a:prstGeom>
        </p:spPr>
        <p:txBody>
          <a:bodyPr anchor="ctr"/>
          <a:lstStyle>
            <a:defPPr/>
            <a:lvl1pPr marL="0" indent="0">
              <a:buNone/>
              <a:defRPr sz="1600" b="0">
                <a:solidFill>
                  <a:schemeClr val="tx1">
                    <a:lumMod val="75000"/>
                    <a:lumOff val="25000"/>
                  </a:schemeClr>
                </a:solidFill>
              </a:defRPr>
            </a:lvl1pPr>
          </a:lstStyle>
          <a:p>
            <a:pPr lvl="0"/>
            <a:endParaRPr kumimoji="1"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目录页_五项目录">
    <p:spTree>
      <p:nvGrpSpPr>
        <p:cNvPr id="1" name=""/>
        <p:cNvGrpSpPr/>
        <p:nvPr/>
      </p:nvGrpSpPr>
      <p:grpSpPr>
        <a:xfrm>
          <a:off x="0" y="0"/>
          <a:ext cx="0" cy="0"/>
          <a:chOff x="0" y="0"/>
          <a:chExt cx="0" cy="0"/>
        </a:xfrm>
      </p:grpSpPr>
      <p:sp>
        <p:nvSpPr>
          <p:cNvPr id="2" name="矩形 1"/>
          <p:cNvSpPr/>
          <p:nvPr userDrawn="1"/>
        </p:nvSpPr>
        <p:spPr>
          <a:xfrm>
            <a:off x="0" y="255915"/>
            <a:ext cx="12192000" cy="6346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sp>
        <p:nvSpPr>
          <p:cNvPr id="3" name="矩形 2"/>
          <p:cNvSpPr/>
          <p:nvPr userDrawn="1"/>
        </p:nvSpPr>
        <p:spPr>
          <a:xfrm>
            <a:off x="7302500" y="0"/>
            <a:ext cx="48895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sp>
        <p:nvSpPr>
          <p:cNvPr id="4" name="文本占位符 7"/>
          <p:cNvSpPr>
            <a:spLocks noGrp="1"/>
          </p:cNvSpPr>
          <p:nvPr>
            <p:ph type="body" sz="quarter" idx="10" hasCustomPrompt="1"/>
          </p:nvPr>
        </p:nvSpPr>
        <p:spPr>
          <a:xfrm>
            <a:off x="290705" y="395615"/>
            <a:ext cx="4560696" cy="529569"/>
          </a:xfrm>
          <a:prstGeom prst="rect">
            <a:avLst/>
          </a:prstGeom>
          <a:ln w="12700" cmpd="sng">
            <a:noFill/>
          </a:ln>
        </p:spPr>
        <p:txBody>
          <a:bodyPr vert="horz" anchor="ctr"/>
          <a:lstStyle>
            <a:defPPr/>
            <a:lvl1pPr marL="0" indent="0" algn="l">
              <a:buNone/>
              <a:defRPr sz="2000" b="1">
                <a:solidFill>
                  <a:schemeClr val="tx1">
                    <a:lumMod val="75000"/>
                    <a:lumOff val="25000"/>
                  </a:schemeClr>
                </a:solidFill>
                <a:latin typeface="Microsoft YaHei" charset="0"/>
                <a:ea typeface="Microsoft YaHei" charset="0"/>
                <a:cs typeface="Microsoft YaHei" charset="0"/>
              </a:defRPr>
            </a:lvl1pPr>
          </a:lstStyle>
          <a:p>
            <a:pPr lvl="0"/>
            <a:r>
              <a:rPr kumimoji="1" lang="en-US" altLang="zh-CN" smtClean="0"/>
              <a:t>CLICK</a:t>
            </a:r>
            <a:r>
              <a:rPr kumimoji="1" lang="zh-CN" altLang="en-US" smtClean="0"/>
              <a:t> </a:t>
            </a:r>
            <a:r>
              <a:rPr kumimoji="1" lang="en-US" altLang="zh-CN" smtClean="0"/>
              <a:t>HERE</a:t>
            </a:r>
            <a:r>
              <a:rPr kumimoji="1" lang="zh-CN" altLang="en-US" smtClean="0"/>
              <a:t> </a:t>
            </a:r>
            <a:r>
              <a:rPr kumimoji="1" lang="en-US" altLang="zh-CN" smtClean="0"/>
              <a:t>TO</a:t>
            </a:r>
            <a:r>
              <a:rPr kumimoji="1" lang="zh-CN" altLang="en-US" smtClean="0"/>
              <a:t> </a:t>
            </a:r>
            <a:r>
              <a:rPr kumimoji="1" lang="en-US" altLang="zh-CN" smtClean="0"/>
              <a:t>ADD</a:t>
            </a:r>
            <a:r>
              <a:rPr kumimoji="1" lang="zh-CN" altLang="en-US" smtClean="0"/>
              <a:t> </a:t>
            </a:r>
            <a:r>
              <a:rPr kumimoji="1" lang="en-US" altLang="zh-CN" smtClean="0"/>
              <a:t>YOUR</a:t>
            </a:r>
            <a:r>
              <a:rPr kumimoji="1" lang="zh-CN" altLang="en-US" smtClean="0"/>
              <a:t> </a:t>
            </a:r>
            <a:r>
              <a:rPr kumimoji="1" lang="en-US" altLang="zh-CN" smtClean="0"/>
              <a:t>TITLE</a:t>
            </a:r>
            <a:endParaRPr kumimoji="1" lang="zh-CN" altLang="en-US"/>
          </a:p>
        </p:txBody>
      </p:sp>
      <p:sp>
        <p:nvSpPr>
          <p:cNvPr id="5" name="任意形状 4"/>
          <p:cNvSpPr/>
          <p:nvPr userDrawn="1"/>
        </p:nvSpPr>
        <p:spPr>
          <a:xfrm rot="19800000">
            <a:off x="10372897" y="-2420910"/>
            <a:ext cx="10851740" cy="1378464"/>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
        <p:nvSpPr>
          <p:cNvPr id="6" name="任意形状 5"/>
          <p:cNvSpPr/>
          <p:nvPr userDrawn="1"/>
        </p:nvSpPr>
        <p:spPr>
          <a:xfrm rot="19800000">
            <a:off x="10106396" y="-339592"/>
            <a:ext cx="3432067" cy="435965"/>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
        <p:nvSpPr>
          <p:cNvPr id="7" name="任意形状 6"/>
          <p:cNvSpPr/>
          <p:nvPr userDrawn="1"/>
        </p:nvSpPr>
        <p:spPr>
          <a:xfrm rot="9000000">
            <a:off x="-5423997" y="8127200"/>
            <a:ext cx="6773754" cy="483105"/>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alpha val="50000"/>
                </a:schemeClr>
              </a:gs>
              <a:gs pos="85000">
                <a:schemeClr val="bg1">
                  <a:alpha val="50000"/>
                </a:schemeClr>
              </a:gs>
              <a:gs pos="23000">
                <a:schemeClr val="accent1">
                  <a:lumMod val="97000"/>
                  <a:lumOff val="3000"/>
                  <a:alpha val="40000"/>
                </a:schemeClr>
              </a:gs>
              <a:gs pos="100000">
                <a:schemeClr val="bg1">
                  <a:alpha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
        <p:nvSpPr>
          <p:cNvPr id="8" name="任意形状 7"/>
          <p:cNvSpPr/>
          <p:nvPr userDrawn="1"/>
        </p:nvSpPr>
        <p:spPr>
          <a:xfrm rot="9000000">
            <a:off x="-17299684" y="9570125"/>
            <a:ext cx="19665052" cy="1402513"/>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
        <p:nvSpPr>
          <p:cNvPr id="9" name="任意形状 8"/>
          <p:cNvSpPr/>
          <p:nvPr userDrawn="1"/>
        </p:nvSpPr>
        <p:spPr>
          <a:xfrm rot="19800000">
            <a:off x="11766437" y="1050073"/>
            <a:ext cx="1589318" cy="201886"/>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
        <p:nvSpPr>
          <p:cNvPr id="28" name="文本占位符 25"/>
          <p:cNvSpPr>
            <a:spLocks noGrp="1"/>
          </p:cNvSpPr>
          <p:nvPr>
            <p:ph type="body" sz="quarter" idx="11" hasCustomPrompt="1"/>
          </p:nvPr>
        </p:nvSpPr>
        <p:spPr>
          <a:xfrm>
            <a:off x="1529536" y="1365567"/>
            <a:ext cx="1141537" cy="805535"/>
          </a:xfrm>
          <a:prstGeom prst="rect">
            <a:avLst/>
          </a:prstGeom>
        </p:spPr>
        <p:txBody>
          <a:bodyPr anchor="ctr"/>
          <a:lstStyle>
            <a:defPPr/>
            <a:lvl1pPr marL="0" indent="0">
              <a:buNone/>
              <a:defRPr sz="6600" b="1">
                <a:solidFill>
                  <a:schemeClr val="accent1"/>
                </a:solidFill>
              </a:defRPr>
            </a:lvl1pPr>
          </a:lstStyle>
          <a:p>
            <a:pPr lvl="0"/>
            <a:r>
              <a:rPr kumimoji="1" lang="en-US" altLang="zh-CN" smtClean="0"/>
              <a:t>00</a:t>
            </a:r>
            <a:endParaRPr kumimoji="1" lang="zh-CN" altLang="en-US"/>
          </a:p>
        </p:txBody>
      </p:sp>
      <p:sp>
        <p:nvSpPr>
          <p:cNvPr id="29" name="文本占位符 25"/>
          <p:cNvSpPr>
            <a:spLocks noGrp="1"/>
          </p:cNvSpPr>
          <p:nvPr>
            <p:ph type="body" sz="quarter" idx="12"/>
          </p:nvPr>
        </p:nvSpPr>
        <p:spPr>
          <a:xfrm>
            <a:off x="2671073" y="1365567"/>
            <a:ext cx="3125103" cy="419439"/>
          </a:xfrm>
          <a:prstGeom prst="rect">
            <a:avLst/>
          </a:prstGeom>
        </p:spPr>
        <p:txBody>
          <a:bodyPr anchor="ctr"/>
          <a:lstStyle>
            <a:defPPr/>
            <a:lvl1pPr marL="0" indent="0">
              <a:buNone/>
              <a:defRPr sz="2800" b="1">
                <a:solidFill>
                  <a:schemeClr val="accent1"/>
                </a:solidFill>
              </a:defRPr>
            </a:lvl1pPr>
          </a:lstStyle>
          <a:p>
            <a:pPr lvl="0"/>
            <a:endParaRPr kumimoji="1" lang="zh-CN" altLang="en-US"/>
          </a:p>
        </p:txBody>
      </p:sp>
      <p:sp>
        <p:nvSpPr>
          <p:cNvPr id="30" name="文本占位符 25"/>
          <p:cNvSpPr>
            <a:spLocks noGrp="1"/>
          </p:cNvSpPr>
          <p:nvPr>
            <p:ph type="body" sz="quarter" idx="13"/>
          </p:nvPr>
        </p:nvSpPr>
        <p:spPr>
          <a:xfrm>
            <a:off x="2671073" y="1791131"/>
            <a:ext cx="3125103" cy="379972"/>
          </a:xfrm>
          <a:prstGeom prst="rect">
            <a:avLst/>
          </a:prstGeom>
        </p:spPr>
        <p:txBody>
          <a:bodyPr anchor="ctr"/>
          <a:lstStyle>
            <a:defPPr/>
            <a:lvl1pPr marL="0" indent="0">
              <a:buNone/>
              <a:defRPr sz="1600" b="0">
                <a:solidFill>
                  <a:schemeClr val="tx1">
                    <a:lumMod val="75000"/>
                    <a:lumOff val="25000"/>
                  </a:schemeClr>
                </a:solidFill>
              </a:defRPr>
            </a:lvl1pPr>
          </a:lstStyle>
          <a:p>
            <a:pPr lvl="0"/>
            <a:endParaRPr kumimoji="1" lang="zh-CN" altLang="en-US"/>
          </a:p>
        </p:txBody>
      </p:sp>
      <p:sp>
        <p:nvSpPr>
          <p:cNvPr id="34" name="文本占位符 25"/>
          <p:cNvSpPr>
            <a:spLocks noGrp="1"/>
          </p:cNvSpPr>
          <p:nvPr>
            <p:ph type="body" sz="quarter" idx="14" hasCustomPrompt="1"/>
          </p:nvPr>
        </p:nvSpPr>
        <p:spPr>
          <a:xfrm>
            <a:off x="1529536" y="2279108"/>
            <a:ext cx="1141537" cy="805535"/>
          </a:xfrm>
          <a:prstGeom prst="rect">
            <a:avLst/>
          </a:prstGeom>
        </p:spPr>
        <p:txBody>
          <a:bodyPr anchor="ctr"/>
          <a:lstStyle>
            <a:defPPr/>
            <a:lvl1pPr marL="0" indent="0">
              <a:buNone/>
              <a:defRPr sz="6600" b="1">
                <a:solidFill>
                  <a:schemeClr val="accent2">
                    <a:lumMod val="90000"/>
                  </a:schemeClr>
                </a:solidFill>
              </a:defRPr>
            </a:lvl1pPr>
          </a:lstStyle>
          <a:p>
            <a:pPr lvl="0"/>
            <a:r>
              <a:rPr kumimoji="1" lang="en-US" altLang="zh-CN" smtClean="0"/>
              <a:t>00</a:t>
            </a:r>
            <a:endParaRPr kumimoji="1" lang="zh-CN" altLang="en-US"/>
          </a:p>
        </p:txBody>
      </p:sp>
      <p:sp>
        <p:nvSpPr>
          <p:cNvPr id="35" name="文本占位符 25"/>
          <p:cNvSpPr>
            <a:spLocks noGrp="1"/>
          </p:cNvSpPr>
          <p:nvPr>
            <p:ph type="body" sz="quarter" idx="15"/>
          </p:nvPr>
        </p:nvSpPr>
        <p:spPr>
          <a:xfrm>
            <a:off x="2671073" y="2279108"/>
            <a:ext cx="3125103" cy="419439"/>
          </a:xfrm>
          <a:prstGeom prst="rect">
            <a:avLst/>
          </a:prstGeom>
        </p:spPr>
        <p:txBody>
          <a:bodyPr anchor="ctr"/>
          <a:lstStyle>
            <a:defPPr/>
            <a:lvl1pPr marL="0" indent="0">
              <a:buNone/>
              <a:defRPr sz="2800" b="1">
                <a:solidFill>
                  <a:schemeClr val="accent2">
                    <a:lumMod val="90000"/>
                  </a:schemeClr>
                </a:solidFill>
              </a:defRPr>
            </a:lvl1pPr>
          </a:lstStyle>
          <a:p>
            <a:pPr lvl="0"/>
            <a:endParaRPr kumimoji="1" lang="zh-CN" altLang="en-US"/>
          </a:p>
        </p:txBody>
      </p:sp>
      <p:sp>
        <p:nvSpPr>
          <p:cNvPr id="36" name="文本占位符 25"/>
          <p:cNvSpPr>
            <a:spLocks noGrp="1"/>
          </p:cNvSpPr>
          <p:nvPr>
            <p:ph type="body" sz="quarter" idx="16"/>
          </p:nvPr>
        </p:nvSpPr>
        <p:spPr>
          <a:xfrm>
            <a:off x="2671073" y="2704672"/>
            <a:ext cx="3125103" cy="379972"/>
          </a:xfrm>
          <a:prstGeom prst="rect">
            <a:avLst/>
          </a:prstGeom>
        </p:spPr>
        <p:txBody>
          <a:bodyPr anchor="ctr"/>
          <a:lstStyle>
            <a:defPPr/>
            <a:lvl1pPr marL="0" indent="0">
              <a:buNone/>
              <a:defRPr sz="1600" b="0">
                <a:solidFill>
                  <a:schemeClr val="tx1">
                    <a:lumMod val="75000"/>
                    <a:lumOff val="25000"/>
                  </a:schemeClr>
                </a:solidFill>
              </a:defRPr>
            </a:lvl1pPr>
          </a:lstStyle>
          <a:p>
            <a:pPr lvl="0"/>
            <a:endParaRPr kumimoji="1" lang="zh-CN" altLang="en-US"/>
          </a:p>
        </p:txBody>
      </p:sp>
      <p:sp>
        <p:nvSpPr>
          <p:cNvPr id="43" name="文本占位符 25"/>
          <p:cNvSpPr>
            <a:spLocks noGrp="1"/>
          </p:cNvSpPr>
          <p:nvPr>
            <p:ph type="body" sz="quarter" idx="17" hasCustomPrompt="1"/>
          </p:nvPr>
        </p:nvSpPr>
        <p:spPr>
          <a:xfrm>
            <a:off x="1529536" y="3192648"/>
            <a:ext cx="1141537" cy="805535"/>
          </a:xfrm>
          <a:prstGeom prst="rect">
            <a:avLst/>
          </a:prstGeom>
        </p:spPr>
        <p:txBody>
          <a:bodyPr anchor="ctr"/>
          <a:lstStyle>
            <a:defPPr/>
            <a:lvl1pPr marL="0" indent="0">
              <a:buNone/>
              <a:defRPr sz="6600" b="1">
                <a:solidFill>
                  <a:schemeClr val="accent1"/>
                </a:solidFill>
              </a:defRPr>
            </a:lvl1pPr>
          </a:lstStyle>
          <a:p>
            <a:pPr lvl="0"/>
            <a:r>
              <a:rPr kumimoji="1" lang="en-US" altLang="zh-CN" smtClean="0"/>
              <a:t>00</a:t>
            </a:r>
            <a:endParaRPr kumimoji="1" lang="zh-CN" altLang="en-US"/>
          </a:p>
        </p:txBody>
      </p:sp>
      <p:sp>
        <p:nvSpPr>
          <p:cNvPr id="44" name="文本占位符 25"/>
          <p:cNvSpPr>
            <a:spLocks noGrp="1"/>
          </p:cNvSpPr>
          <p:nvPr>
            <p:ph type="body" sz="quarter" idx="18"/>
          </p:nvPr>
        </p:nvSpPr>
        <p:spPr>
          <a:xfrm>
            <a:off x="2671073" y="3192648"/>
            <a:ext cx="3125103" cy="419439"/>
          </a:xfrm>
          <a:prstGeom prst="rect">
            <a:avLst/>
          </a:prstGeom>
        </p:spPr>
        <p:txBody>
          <a:bodyPr anchor="ctr"/>
          <a:lstStyle>
            <a:defPPr/>
            <a:lvl1pPr marL="0" indent="0">
              <a:buNone/>
              <a:defRPr sz="2800" b="1">
                <a:solidFill>
                  <a:schemeClr val="accent1"/>
                </a:solidFill>
              </a:defRPr>
            </a:lvl1pPr>
          </a:lstStyle>
          <a:p>
            <a:pPr lvl="0"/>
            <a:endParaRPr kumimoji="1" lang="zh-CN" altLang="en-US"/>
          </a:p>
        </p:txBody>
      </p:sp>
      <p:sp>
        <p:nvSpPr>
          <p:cNvPr id="45" name="文本占位符 25"/>
          <p:cNvSpPr>
            <a:spLocks noGrp="1"/>
          </p:cNvSpPr>
          <p:nvPr>
            <p:ph type="body" sz="quarter" idx="19"/>
          </p:nvPr>
        </p:nvSpPr>
        <p:spPr>
          <a:xfrm>
            <a:off x="2671073" y="3618212"/>
            <a:ext cx="3125103" cy="379972"/>
          </a:xfrm>
          <a:prstGeom prst="rect">
            <a:avLst/>
          </a:prstGeom>
        </p:spPr>
        <p:txBody>
          <a:bodyPr anchor="ctr"/>
          <a:lstStyle>
            <a:defPPr/>
            <a:lvl1pPr marL="0" indent="0">
              <a:buNone/>
              <a:defRPr sz="1600" b="0">
                <a:solidFill>
                  <a:schemeClr val="tx1">
                    <a:lumMod val="75000"/>
                    <a:lumOff val="25000"/>
                  </a:schemeClr>
                </a:solidFill>
              </a:defRPr>
            </a:lvl1pPr>
          </a:lstStyle>
          <a:p>
            <a:pPr lvl="0"/>
            <a:endParaRPr kumimoji="1" lang="zh-CN" altLang="en-US"/>
          </a:p>
        </p:txBody>
      </p:sp>
      <p:sp>
        <p:nvSpPr>
          <p:cNvPr id="46" name="文本占位符 25"/>
          <p:cNvSpPr>
            <a:spLocks noGrp="1"/>
          </p:cNvSpPr>
          <p:nvPr>
            <p:ph type="body" sz="quarter" idx="20" hasCustomPrompt="1"/>
          </p:nvPr>
        </p:nvSpPr>
        <p:spPr>
          <a:xfrm>
            <a:off x="1529536" y="4106189"/>
            <a:ext cx="1141537" cy="805535"/>
          </a:xfrm>
          <a:prstGeom prst="rect">
            <a:avLst/>
          </a:prstGeom>
        </p:spPr>
        <p:txBody>
          <a:bodyPr anchor="ctr"/>
          <a:lstStyle>
            <a:defPPr/>
            <a:lvl1pPr marL="0" indent="0">
              <a:buNone/>
              <a:defRPr sz="6600" b="1">
                <a:solidFill>
                  <a:schemeClr val="accent2">
                    <a:lumMod val="90000"/>
                  </a:schemeClr>
                </a:solidFill>
              </a:defRPr>
            </a:lvl1pPr>
          </a:lstStyle>
          <a:p>
            <a:pPr lvl="0"/>
            <a:r>
              <a:rPr kumimoji="1" lang="en-US" altLang="zh-CN" smtClean="0"/>
              <a:t>00</a:t>
            </a:r>
            <a:endParaRPr kumimoji="1" lang="zh-CN" altLang="en-US"/>
          </a:p>
        </p:txBody>
      </p:sp>
      <p:sp>
        <p:nvSpPr>
          <p:cNvPr id="47" name="文本占位符 25"/>
          <p:cNvSpPr>
            <a:spLocks noGrp="1"/>
          </p:cNvSpPr>
          <p:nvPr>
            <p:ph type="body" sz="quarter" idx="21"/>
          </p:nvPr>
        </p:nvSpPr>
        <p:spPr>
          <a:xfrm>
            <a:off x="2671073" y="4106189"/>
            <a:ext cx="3125103" cy="419439"/>
          </a:xfrm>
          <a:prstGeom prst="rect">
            <a:avLst/>
          </a:prstGeom>
        </p:spPr>
        <p:txBody>
          <a:bodyPr anchor="ctr"/>
          <a:lstStyle>
            <a:defPPr/>
            <a:lvl1pPr marL="0" indent="0">
              <a:buNone/>
              <a:defRPr sz="2800" b="1">
                <a:solidFill>
                  <a:schemeClr val="accent2">
                    <a:lumMod val="90000"/>
                  </a:schemeClr>
                </a:solidFill>
              </a:defRPr>
            </a:lvl1pPr>
          </a:lstStyle>
          <a:p>
            <a:pPr lvl="0"/>
            <a:endParaRPr kumimoji="1" lang="zh-CN" altLang="en-US"/>
          </a:p>
        </p:txBody>
      </p:sp>
      <p:sp>
        <p:nvSpPr>
          <p:cNvPr id="48" name="文本占位符 25"/>
          <p:cNvSpPr>
            <a:spLocks noGrp="1"/>
          </p:cNvSpPr>
          <p:nvPr>
            <p:ph type="body" sz="quarter" idx="22"/>
          </p:nvPr>
        </p:nvSpPr>
        <p:spPr>
          <a:xfrm>
            <a:off x="2671073" y="4531753"/>
            <a:ext cx="3125103" cy="379972"/>
          </a:xfrm>
          <a:prstGeom prst="rect">
            <a:avLst/>
          </a:prstGeom>
        </p:spPr>
        <p:txBody>
          <a:bodyPr anchor="ctr"/>
          <a:lstStyle>
            <a:defPPr/>
            <a:lvl1pPr marL="0" indent="0">
              <a:buNone/>
              <a:defRPr sz="1600" b="0">
                <a:solidFill>
                  <a:schemeClr val="tx1">
                    <a:lumMod val="75000"/>
                    <a:lumOff val="25000"/>
                  </a:schemeClr>
                </a:solidFill>
              </a:defRPr>
            </a:lvl1pPr>
          </a:lstStyle>
          <a:p>
            <a:pPr lvl="0"/>
            <a:endParaRPr kumimoji="1" lang="zh-CN" altLang="en-US"/>
          </a:p>
        </p:txBody>
      </p:sp>
      <p:sp>
        <p:nvSpPr>
          <p:cNvPr id="49" name="文本占位符 25"/>
          <p:cNvSpPr>
            <a:spLocks noGrp="1"/>
          </p:cNvSpPr>
          <p:nvPr>
            <p:ph type="body" sz="quarter" idx="23" hasCustomPrompt="1"/>
          </p:nvPr>
        </p:nvSpPr>
        <p:spPr>
          <a:xfrm>
            <a:off x="1529536" y="5019729"/>
            <a:ext cx="1141537" cy="805535"/>
          </a:xfrm>
          <a:prstGeom prst="rect">
            <a:avLst/>
          </a:prstGeom>
        </p:spPr>
        <p:txBody>
          <a:bodyPr anchor="ctr"/>
          <a:lstStyle>
            <a:defPPr/>
            <a:lvl1pPr marL="0" indent="0">
              <a:buNone/>
              <a:defRPr sz="6600" b="1">
                <a:solidFill>
                  <a:schemeClr val="accent1"/>
                </a:solidFill>
              </a:defRPr>
            </a:lvl1pPr>
          </a:lstStyle>
          <a:p>
            <a:pPr lvl="0"/>
            <a:r>
              <a:rPr kumimoji="1" lang="en-US" altLang="zh-CN" smtClean="0"/>
              <a:t>00</a:t>
            </a:r>
            <a:endParaRPr kumimoji="1" lang="zh-CN" altLang="en-US"/>
          </a:p>
        </p:txBody>
      </p:sp>
      <p:sp>
        <p:nvSpPr>
          <p:cNvPr id="50" name="文本占位符 25"/>
          <p:cNvSpPr>
            <a:spLocks noGrp="1"/>
          </p:cNvSpPr>
          <p:nvPr>
            <p:ph type="body" sz="quarter" idx="24"/>
          </p:nvPr>
        </p:nvSpPr>
        <p:spPr>
          <a:xfrm>
            <a:off x="2671073" y="5019729"/>
            <a:ext cx="3125103" cy="419439"/>
          </a:xfrm>
          <a:prstGeom prst="rect">
            <a:avLst/>
          </a:prstGeom>
        </p:spPr>
        <p:txBody>
          <a:bodyPr anchor="ctr"/>
          <a:lstStyle>
            <a:defPPr/>
            <a:lvl1pPr marL="0" indent="0">
              <a:buNone/>
              <a:defRPr sz="2800" b="1">
                <a:solidFill>
                  <a:schemeClr val="accent1"/>
                </a:solidFill>
              </a:defRPr>
            </a:lvl1pPr>
          </a:lstStyle>
          <a:p>
            <a:pPr lvl="0"/>
            <a:endParaRPr kumimoji="1" lang="zh-CN" altLang="en-US"/>
          </a:p>
        </p:txBody>
      </p:sp>
      <p:sp>
        <p:nvSpPr>
          <p:cNvPr id="51" name="文本占位符 25"/>
          <p:cNvSpPr>
            <a:spLocks noGrp="1"/>
          </p:cNvSpPr>
          <p:nvPr>
            <p:ph type="body" sz="quarter" idx="25"/>
          </p:nvPr>
        </p:nvSpPr>
        <p:spPr>
          <a:xfrm>
            <a:off x="2671073" y="5445293"/>
            <a:ext cx="3125103" cy="379972"/>
          </a:xfrm>
          <a:prstGeom prst="rect">
            <a:avLst/>
          </a:prstGeom>
        </p:spPr>
        <p:txBody>
          <a:bodyPr anchor="ctr"/>
          <a:lstStyle>
            <a:defPPr/>
            <a:lvl1pPr marL="0" indent="0">
              <a:buNone/>
              <a:defRPr sz="1600" b="0">
                <a:solidFill>
                  <a:schemeClr val="tx1">
                    <a:lumMod val="75000"/>
                    <a:lumOff val="25000"/>
                  </a:schemeClr>
                </a:solidFill>
              </a:defRPr>
            </a:lvl1pPr>
          </a:lstStyle>
          <a:p>
            <a:pPr lvl="0"/>
            <a:endParaRPr kumimoji="1"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sp>
        <p:nvSpPr>
          <p:cNvPr id="2" name="矩形 1"/>
          <p:cNvSpPr/>
          <p:nvPr userDrawn="1"/>
        </p:nvSpPr>
        <p:spPr>
          <a:xfrm>
            <a:off x="0" y="255915"/>
            <a:ext cx="12192000" cy="6346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sp>
        <p:nvSpPr>
          <p:cNvPr id="3" name="矩形 2"/>
          <p:cNvSpPr/>
          <p:nvPr userDrawn="1"/>
        </p:nvSpPr>
        <p:spPr>
          <a:xfrm>
            <a:off x="7302500" y="0"/>
            <a:ext cx="48895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sp>
        <p:nvSpPr>
          <p:cNvPr id="4" name="文本占位符 7"/>
          <p:cNvSpPr>
            <a:spLocks noGrp="1"/>
          </p:cNvSpPr>
          <p:nvPr>
            <p:ph type="body" sz="quarter" idx="10" hasCustomPrompt="1"/>
          </p:nvPr>
        </p:nvSpPr>
        <p:spPr>
          <a:xfrm>
            <a:off x="290705" y="395615"/>
            <a:ext cx="4560696" cy="529569"/>
          </a:xfrm>
          <a:prstGeom prst="rect">
            <a:avLst/>
          </a:prstGeom>
          <a:ln w="12700" cmpd="sng">
            <a:noFill/>
          </a:ln>
        </p:spPr>
        <p:txBody>
          <a:bodyPr vert="horz" anchor="ctr"/>
          <a:lstStyle>
            <a:defPPr/>
            <a:lvl1pPr marL="0" indent="0" algn="l">
              <a:buNone/>
              <a:defRPr sz="2000" b="1">
                <a:solidFill>
                  <a:schemeClr val="tx1">
                    <a:lumMod val="75000"/>
                    <a:lumOff val="25000"/>
                  </a:schemeClr>
                </a:solidFill>
                <a:latin typeface="Microsoft YaHei" charset="0"/>
                <a:ea typeface="Microsoft YaHei" charset="0"/>
                <a:cs typeface="Microsoft YaHei" charset="0"/>
              </a:defRPr>
            </a:lvl1pPr>
          </a:lstStyle>
          <a:p>
            <a:pPr lvl="0"/>
            <a:r>
              <a:rPr kumimoji="1" lang="en-US" altLang="zh-CN" smtClean="0"/>
              <a:t>CLICK</a:t>
            </a:r>
            <a:r>
              <a:rPr kumimoji="1" lang="zh-CN" altLang="en-US" smtClean="0"/>
              <a:t> </a:t>
            </a:r>
            <a:r>
              <a:rPr kumimoji="1" lang="en-US" altLang="zh-CN" smtClean="0"/>
              <a:t>HERE</a:t>
            </a:r>
            <a:r>
              <a:rPr kumimoji="1" lang="zh-CN" altLang="en-US" smtClean="0"/>
              <a:t> </a:t>
            </a:r>
            <a:r>
              <a:rPr kumimoji="1" lang="en-US" altLang="zh-CN" smtClean="0"/>
              <a:t>TO</a:t>
            </a:r>
            <a:r>
              <a:rPr kumimoji="1" lang="zh-CN" altLang="en-US" smtClean="0"/>
              <a:t> </a:t>
            </a:r>
            <a:r>
              <a:rPr kumimoji="1" lang="en-US" altLang="zh-CN" smtClean="0"/>
              <a:t>ADD</a:t>
            </a:r>
            <a:r>
              <a:rPr kumimoji="1" lang="zh-CN" altLang="en-US" smtClean="0"/>
              <a:t> </a:t>
            </a:r>
            <a:r>
              <a:rPr kumimoji="1" lang="en-US" altLang="zh-CN" smtClean="0"/>
              <a:t>YOUR</a:t>
            </a:r>
            <a:r>
              <a:rPr kumimoji="1" lang="zh-CN" altLang="en-US" smtClean="0"/>
              <a:t> </a:t>
            </a:r>
            <a:r>
              <a:rPr kumimoji="1" lang="en-US" altLang="zh-CN" smtClean="0"/>
              <a:t>TITLE</a:t>
            </a:r>
            <a:endParaRPr kumimoji="1" lang="zh-CN" altLang="en-US"/>
          </a:p>
        </p:txBody>
      </p:sp>
      <p:sp>
        <p:nvSpPr>
          <p:cNvPr id="5" name="任意形状 4"/>
          <p:cNvSpPr/>
          <p:nvPr userDrawn="1"/>
        </p:nvSpPr>
        <p:spPr>
          <a:xfrm rot="19800000">
            <a:off x="10372897" y="-2420910"/>
            <a:ext cx="10851740" cy="1378464"/>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
        <p:nvSpPr>
          <p:cNvPr id="6" name="任意形状 5"/>
          <p:cNvSpPr/>
          <p:nvPr userDrawn="1"/>
        </p:nvSpPr>
        <p:spPr>
          <a:xfrm rot="19800000">
            <a:off x="10106396" y="-339592"/>
            <a:ext cx="3432067" cy="435965"/>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
        <p:nvSpPr>
          <p:cNvPr id="7" name="任意形状 6"/>
          <p:cNvSpPr/>
          <p:nvPr userDrawn="1"/>
        </p:nvSpPr>
        <p:spPr>
          <a:xfrm rot="9000000">
            <a:off x="-5423997" y="8127200"/>
            <a:ext cx="6773754" cy="483105"/>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alpha val="50000"/>
                </a:schemeClr>
              </a:gs>
              <a:gs pos="85000">
                <a:schemeClr val="bg1">
                  <a:alpha val="50000"/>
                </a:schemeClr>
              </a:gs>
              <a:gs pos="23000">
                <a:schemeClr val="accent1">
                  <a:lumMod val="97000"/>
                  <a:lumOff val="3000"/>
                  <a:alpha val="40000"/>
                </a:schemeClr>
              </a:gs>
              <a:gs pos="100000">
                <a:schemeClr val="bg1">
                  <a:alpha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
        <p:nvSpPr>
          <p:cNvPr id="8" name="任意形状 7"/>
          <p:cNvSpPr/>
          <p:nvPr userDrawn="1"/>
        </p:nvSpPr>
        <p:spPr>
          <a:xfrm rot="9000000">
            <a:off x="-17299684" y="9570125"/>
            <a:ext cx="19665052" cy="1402513"/>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
        <p:nvSpPr>
          <p:cNvPr id="9" name="任意形状 8"/>
          <p:cNvSpPr/>
          <p:nvPr userDrawn="1"/>
        </p:nvSpPr>
        <p:spPr>
          <a:xfrm rot="19800000">
            <a:off x="11766437" y="1050073"/>
            <a:ext cx="1589318" cy="201886"/>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
        <p:nvSpPr>
          <p:cNvPr id="28" name="文本占位符 25"/>
          <p:cNvSpPr>
            <a:spLocks noGrp="1"/>
          </p:cNvSpPr>
          <p:nvPr>
            <p:ph type="body" sz="quarter" idx="11" hasCustomPrompt="1"/>
          </p:nvPr>
        </p:nvSpPr>
        <p:spPr>
          <a:xfrm>
            <a:off x="1529536" y="1232641"/>
            <a:ext cx="1141537" cy="805535"/>
          </a:xfrm>
          <a:prstGeom prst="rect">
            <a:avLst/>
          </a:prstGeom>
        </p:spPr>
        <p:txBody>
          <a:bodyPr anchor="ctr"/>
          <a:lstStyle>
            <a:defPPr/>
            <a:lvl1pPr marL="0" indent="0">
              <a:buNone/>
              <a:defRPr sz="6000" b="1">
                <a:solidFill>
                  <a:schemeClr val="accent1"/>
                </a:solidFill>
              </a:defRPr>
            </a:lvl1pPr>
          </a:lstStyle>
          <a:p>
            <a:pPr lvl="0"/>
            <a:r>
              <a:rPr kumimoji="1" lang="en-US" altLang="zh-CN" smtClean="0"/>
              <a:t>00</a:t>
            </a:r>
            <a:endParaRPr kumimoji="1" lang="zh-CN" altLang="en-US"/>
          </a:p>
        </p:txBody>
      </p:sp>
      <p:sp>
        <p:nvSpPr>
          <p:cNvPr id="29" name="文本占位符 25"/>
          <p:cNvSpPr>
            <a:spLocks noGrp="1"/>
          </p:cNvSpPr>
          <p:nvPr>
            <p:ph type="body" sz="quarter" idx="12"/>
          </p:nvPr>
        </p:nvSpPr>
        <p:spPr>
          <a:xfrm>
            <a:off x="2671073" y="1232641"/>
            <a:ext cx="3125103" cy="419439"/>
          </a:xfrm>
          <a:prstGeom prst="rect">
            <a:avLst/>
          </a:prstGeom>
        </p:spPr>
        <p:txBody>
          <a:bodyPr anchor="ctr"/>
          <a:lstStyle>
            <a:defPPr/>
            <a:lvl1pPr marL="0" indent="0">
              <a:buNone/>
              <a:defRPr sz="2400" b="1">
                <a:solidFill>
                  <a:schemeClr val="accent1"/>
                </a:solidFill>
              </a:defRPr>
            </a:lvl1pPr>
          </a:lstStyle>
          <a:p>
            <a:pPr lvl="0"/>
            <a:endParaRPr kumimoji="1" lang="zh-CN" altLang="en-US"/>
          </a:p>
        </p:txBody>
      </p:sp>
      <p:sp>
        <p:nvSpPr>
          <p:cNvPr id="30" name="文本占位符 25"/>
          <p:cNvSpPr>
            <a:spLocks noGrp="1"/>
          </p:cNvSpPr>
          <p:nvPr>
            <p:ph type="body" sz="quarter" idx="13"/>
          </p:nvPr>
        </p:nvSpPr>
        <p:spPr>
          <a:xfrm>
            <a:off x="2671073" y="1658205"/>
            <a:ext cx="3125103" cy="379972"/>
          </a:xfrm>
          <a:prstGeom prst="rect">
            <a:avLst/>
          </a:prstGeom>
        </p:spPr>
        <p:txBody>
          <a:bodyPr anchor="ctr"/>
          <a:lstStyle>
            <a:defPPr/>
            <a:lvl1pPr marL="0" indent="0">
              <a:buNone/>
              <a:defRPr sz="1400" b="0">
                <a:solidFill>
                  <a:schemeClr val="tx1">
                    <a:lumMod val="75000"/>
                    <a:lumOff val="25000"/>
                  </a:schemeClr>
                </a:solidFill>
              </a:defRPr>
            </a:lvl1pPr>
          </a:lstStyle>
          <a:p>
            <a:pPr lvl="0"/>
            <a:endParaRPr kumimoji="1" lang="zh-CN" altLang="en-US"/>
          </a:p>
        </p:txBody>
      </p:sp>
      <p:sp>
        <p:nvSpPr>
          <p:cNvPr id="34" name="文本占位符 25"/>
          <p:cNvSpPr>
            <a:spLocks noGrp="1"/>
          </p:cNvSpPr>
          <p:nvPr>
            <p:ph type="body" sz="quarter" idx="14" hasCustomPrompt="1"/>
          </p:nvPr>
        </p:nvSpPr>
        <p:spPr>
          <a:xfrm>
            <a:off x="1529536" y="2041610"/>
            <a:ext cx="1141537" cy="805535"/>
          </a:xfrm>
          <a:prstGeom prst="rect">
            <a:avLst/>
          </a:prstGeom>
        </p:spPr>
        <p:txBody>
          <a:bodyPr anchor="ctr"/>
          <a:lstStyle>
            <a:defPPr/>
            <a:lvl1pPr marL="0" indent="0">
              <a:buNone/>
              <a:defRPr sz="6000" b="1">
                <a:solidFill>
                  <a:schemeClr val="accent2">
                    <a:lumMod val="90000"/>
                  </a:schemeClr>
                </a:solidFill>
              </a:defRPr>
            </a:lvl1pPr>
          </a:lstStyle>
          <a:p>
            <a:pPr lvl="0"/>
            <a:r>
              <a:rPr kumimoji="1" lang="en-US" altLang="zh-CN" smtClean="0"/>
              <a:t>00</a:t>
            </a:r>
            <a:endParaRPr kumimoji="1" lang="zh-CN" altLang="en-US"/>
          </a:p>
        </p:txBody>
      </p:sp>
      <p:sp>
        <p:nvSpPr>
          <p:cNvPr id="35" name="文本占位符 25"/>
          <p:cNvSpPr>
            <a:spLocks noGrp="1"/>
          </p:cNvSpPr>
          <p:nvPr>
            <p:ph type="body" sz="quarter" idx="15"/>
          </p:nvPr>
        </p:nvSpPr>
        <p:spPr>
          <a:xfrm>
            <a:off x="2671073" y="2041610"/>
            <a:ext cx="3125103" cy="419439"/>
          </a:xfrm>
          <a:prstGeom prst="rect">
            <a:avLst/>
          </a:prstGeom>
        </p:spPr>
        <p:txBody>
          <a:bodyPr anchor="ctr"/>
          <a:lstStyle>
            <a:defPPr/>
            <a:lvl1pPr marL="0" indent="0">
              <a:buNone/>
              <a:defRPr sz="2400" b="1">
                <a:solidFill>
                  <a:schemeClr val="accent2">
                    <a:lumMod val="90000"/>
                  </a:schemeClr>
                </a:solidFill>
              </a:defRPr>
            </a:lvl1pPr>
          </a:lstStyle>
          <a:p>
            <a:pPr lvl="0"/>
            <a:endParaRPr kumimoji="1" lang="zh-CN" altLang="en-US"/>
          </a:p>
        </p:txBody>
      </p:sp>
      <p:sp>
        <p:nvSpPr>
          <p:cNvPr id="36" name="文本占位符 25"/>
          <p:cNvSpPr>
            <a:spLocks noGrp="1"/>
          </p:cNvSpPr>
          <p:nvPr>
            <p:ph type="body" sz="quarter" idx="16"/>
          </p:nvPr>
        </p:nvSpPr>
        <p:spPr>
          <a:xfrm>
            <a:off x="2671073" y="2467174"/>
            <a:ext cx="3125103" cy="379972"/>
          </a:xfrm>
          <a:prstGeom prst="rect">
            <a:avLst/>
          </a:prstGeom>
        </p:spPr>
        <p:txBody>
          <a:bodyPr anchor="ctr"/>
          <a:lstStyle>
            <a:defPPr/>
            <a:lvl1pPr marL="0" indent="0">
              <a:buNone/>
              <a:defRPr sz="1400" b="0">
                <a:solidFill>
                  <a:schemeClr val="tx1">
                    <a:lumMod val="75000"/>
                    <a:lumOff val="25000"/>
                  </a:schemeClr>
                </a:solidFill>
              </a:defRPr>
            </a:lvl1pPr>
          </a:lstStyle>
          <a:p>
            <a:pPr lvl="0"/>
            <a:endParaRPr kumimoji="1" lang="zh-CN" altLang="en-US"/>
          </a:p>
        </p:txBody>
      </p:sp>
      <p:sp>
        <p:nvSpPr>
          <p:cNvPr id="43" name="文本占位符 25"/>
          <p:cNvSpPr>
            <a:spLocks noGrp="1"/>
          </p:cNvSpPr>
          <p:nvPr>
            <p:ph type="body" sz="quarter" idx="17" hasCustomPrompt="1"/>
          </p:nvPr>
        </p:nvSpPr>
        <p:spPr>
          <a:xfrm>
            <a:off x="1529536" y="2847145"/>
            <a:ext cx="1141537" cy="805535"/>
          </a:xfrm>
          <a:prstGeom prst="rect">
            <a:avLst/>
          </a:prstGeom>
        </p:spPr>
        <p:txBody>
          <a:bodyPr anchor="ctr"/>
          <a:lstStyle>
            <a:defPPr/>
            <a:lvl1pPr marL="0" indent="0">
              <a:buNone/>
              <a:defRPr sz="6000" b="1">
                <a:solidFill>
                  <a:schemeClr val="accent1"/>
                </a:solidFill>
              </a:defRPr>
            </a:lvl1pPr>
          </a:lstStyle>
          <a:p>
            <a:pPr lvl="0"/>
            <a:r>
              <a:rPr kumimoji="1" lang="en-US" altLang="zh-CN" smtClean="0"/>
              <a:t>00</a:t>
            </a:r>
            <a:endParaRPr kumimoji="1" lang="zh-CN" altLang="en-US"/>
          </a:p>
        </p:txBody>
      </p:sp>
      <p:sp>
        <p:nvSpPr>
          <p:cNvPr id="44" name="文本占位符 25"/>
          <p:cNvSpPr>
            <a:spLocks noGrp="1"/>
          </p:cNvSpPr>
          <p:nvPr>
            <p:ph type="body" sz="quarter" idx="18"/>
          </p:nvPr>
        </p:nvSpPr>
        <p:spPr>
          <a:xfrm>
            <a:off x="2671073" y="2847145"/>
            <a:ext cx="3125103" cy="419439"/>
          </a:xfrm>
          <a:prstGeom prst="rect">
            <a:avLst/>
          </a:prstGeom>
        </p:spPr>
        <p:txBody>
          <a:bodyPr anchor="ctr"/>
          <a:lstStyle>
            <a:defPPr/>
            <a:lvl1pPr marL="0" indent="0">
              <a:buNone/>
              <a:defRPr sz="2400" b="1">
                <a:solidFill>
                  <a:schemeClr val="accent1"/>
                </a:solidFill>
              </a:defRPr>
            </a:lvl1pPr>
          </a:lstStyle>
          <a:p>
            <a:pPr lvl="0"/>
            <a:endParaRPr kumimoji="1" lang="zh-CN" altLang="en-US"/>
          </a:p>
        </p:txBody>
      </p:sp>
      <p:sp>
        <p:nvSpPr>
          <p:cNvPr id="45" name="文本占位符 25"/>
          <p:cNvSpPr>
            <a:spLocks noGrp="1"/>
          </p:cNvSpPr>
          <p:nvPr>
            <p:ph type="body" sz="quarter" idx="19"/>
          </p:nvPr>
        </p:nvSpPr>
        <p:spPr>
          <a:xfrm>
            <a:off x="2671073" y="3272709"/>
            <a:ext cx="3125103" cy="379972"/>
          </a:xfrm>
          <a:prstGeom prst="rect">
            <a:avLst/>
          </a:prstGeom>
        </p:spPr>
        <p:txBody>
          <a:bodyPr anchor="ctr"/>
          <a:lstStyle>
            <a:defPPr/>
            <a:lvl1pPr marL="0" indent="0">
              <a:buNone/>
              <a:defRPr sz="1400" b="0">
                <a:solidFill>
                  <a:schemeClr val="tx1">
                    <a:lumMod val="75000"/>
                    <a:lumOff val="25000"/>
                  </a:schemeClr>
                </a:solidFill>
              </a:defRPr>
            </a:lvl1pPr>
          </a:lstStyle>
          <a:p>
            <a:pPr lvl="0"/>
            <a:endParaRPr kumimoji="1" lang="zh-CN" altLang="en-US"/>
          </a:p>
        </p:txBody>
      </p:sp>
      <p:sp>
        <p:nvSpPr>
          <p:cNvPr id="46" name="文本占位符 25"/>
          <p:cNvSpPr>
            <a:spLocks noGrp="1"/>
          </p:cNvSpPr>
          <p:nvPr>
            <p:ph type="body" sz="quarter" idx="20" hasCustomPrompt="1"/>
          </p:nvPr>
        </p:nvSpPr>
        <p:spPr>
          <a:xfrm>
            <a:off x="1529536" y="3652680"/>
            <a:ext cx="1141537" cy="805535"/>
          </a:xfrm>
          <a:prstGeom prst="rect">
            <a:avLst/>
          </a:prstGeom>
        </p:spPr>
        <p:txBody>
          <a:bodyPr anchor="ctr"/>
          <a:lstStyle>
            <a:defPPr/>
            <a:lvl1pPr marL="0" indent="0">
              <a:buNone/>
              <a:defRPr sz="6000" b="1">
                <a:solidFill>
                  <a:schemeClr val="accent2">
                    <a:lumMod val="90000"/>
                  </a:schemeClr>
                </a:solidFill>
              </a:defRPr>
            </a:lvl1pPr>
          </a:lstStyle>
          <a:p>
            <a:pPr lvl="0"/>
            <a:r>
              <a:rPr kumimoji="1" lang="en-US" altLang="zh-CN" smtClean="0"/>
              <a:t>00</a:t>
            </a:r>
            <a:endParaRPr kumimoji="1" lang="zh-CN" altLang="en-US"/>
          </a:p>
        </p:txBody>
      </p:sp>
      <p:sp>
        <p:nvSpPr>
          <p:cNvPr id="47" name="文本占位符 25"/>
          <p:cNvSpPr>
            <a:spLocks noGrp="1"/>
          </p:cNvSpPr>
          <p:nvPr>
            <p:ph type="body" sz="quarter" idx="21"/>
          </p:nvPr>
        </p:nvSpPr>
        <p:spPr>
          <a:xfrm>
            <a:off x="2671073" y="3652680"/>
            <a:ext cx="3125103" cy="419439"/>
          </a:xfrm>
          <a:prstGeom prst="rect">
            <a:avLst/>
          </a:prstGeom>
        </p:spPr>
        <p:txBody>
          <a:bodyPr anchor="ctr"/>
          <a:lstStyle>
            <a:defPPr/>
            <a:lvl1pPr marL="0" indent="0">
              <a:buNone/>
              <a:defRPr sz="2400" b="1">
                <a:solidFill>
                  <a:schemeClr val="accent2">
                    <a:lumMod val="90000"/>
                  </a:schemeClr>
                </a:solidFill>
              </a:defRPr>
            </a:lvl1pPr>
          </a:lstStyle>
          <a:p>
            <a:pPr lvl="0"/>
            <a:endParaRPr kumimoji="1" lang="zh-CN" altLang="en-US"/>
          </a:p>
        </p:txBody>
      </p:sp>
      <p:sp>
        <p:nvSpPr>
          <p:cNvPr id="48" name="文本占位符 25"/>
          <p:cNvSpPr>
            <a:spLocks noGrp="1"/>
          </p:cNvSpPr>
          <p:nvPr>
            <p:ph type="body" sz="quarter" idx="22"/>
          </p:nvPr>
        </p:nvSpPr>
        <p:spPr>
          <a:xfrm>
            <a:off x="2671073" y="4078244"/>
            <a:ext cx="3125103" cy="379972"/>
          </a:xfrm>
          <a:prstGeom prst="rect">
            <a:avLst/>
          </a:prstGeom>
        </p:spPr>
        <p:txBody>
          <a:bodyPr anchor="ctr"/>
          <a:lstStyle>
            <a:defPPr/>
            <a:lvl1pPr marL="0" indent="0">
              <a:buNone/>
              <a:defRPr sz="1400" b="0">
                <a:solidFill>
                  <a:schemeClr val="tx1">
                    <a:lumMod val="75000"/>
                    <a:lumOff val="25000"/>
                  </a:schemeClr>
                </a:solidFill>
              </a:defRPr>
            </a:lvl1pPr>
          </a:lstStyle>
          <a:p>
            <a:pPr lvl="0"/>
            <a:endParaRPr kumimoji="1" lang="zh-CN" altLang="en-US"/>
          </a:p>
        </p:txBody>
      </p:sp>
      <p:sp>
        <p:nvSpPr>
          <p:cNvPr id="49" name="文本占位符 25"/>
          <p:cNvSpPr>
            <a:spLocks noGrp="1"/>
          </p:cNvSpPr>
          <p:nvPr>
            <p:ph type="body" sz="quarter" idx="23" hasCustomPrompt="1"/>
          </p:nvPr>
        </p:nvSpPr>
        <p:spPr>
          <a:xfrm>
            <a:off x="1529536" y="4458214"/>
            <a:ext cx="1141537" cy="805535"/>
          </a:xfrm>
          <a:prstGeom prst="rect">
            <a:avLst/>
          </a:prstGeom>
        </p:spPr>
        <p:txBody>
          <a:bodyPr anchor="ctr"/>
          <a:lstStyle>
            <a:defPPr/>
            <a:lvl1pPr marL="0" indent="0">
              <a:buNone/>
              <a:defRPr sz="6000" b="1">
                <a:solidFill>
                  <a:schemeClr val="accent1"/>
                </a:solidFill>
              </a:defRPr>
            </a:lvl1pPr>
          </a:lstStyle>
          <a:p>
            <a:pPr lvl="0"/>
            <a:r>
              <a:rPr kumimoji="1" lang="en-US" altLang="zh-CN" smtClean="0"/>
              <a:t>00</a:t>
            </a:r>
            <a:endParaRPr kumimoji="1" lang="zh-CN" altLang="en-US"/>
          </a:p>
        </p:txBody>
      </p:sp>
      <p:sp>
        <p:nvSpPr>
          <p:cNvPr id="50" name="文本占位符 25"/>
          <p:cNvSpPr>
            <a:spLocks noGrp="1"/>
          </p:cNvSpPr>
          <p:nvPr>
            <p:ph type="body" sz="quarter" idx="24"/>
          </p:nvPr>
        </p:nvSpPr>
        <p:spPr>
          <a:xfrm>
            <a:off x="2671073" y="4458214"/>
            <a:ext cx="3125103" cy="419439"/>
          </a:xfrm>
          <a:prstGeom prst="rect">
            <a:avLst/>
          </a:prstGeom>
        </p:spPr>
        <p:txBody>
          <a:bodyPr anchor="ctr"/>
          <a:lstStyle>
            <a:defPPr/>
            <a:lvl1pPr marL="0" indent="0">
              <a:buNone/>
              <a:defRPr sz="2400" b="1">
                <a:solidFill>
                  <a:schemeClr val="accent1"/>
                </a:solidFill>
              </a:defRPr>
            </a:lvl1pPr>
          </a:lstStyle>
          <a:p>
            <a:pPr lvl="0"/>
            <a:endParaRPr kumimoji="1" lang="zh-CN" altLang="en-US"/>
          </a:p>
        </p:txBody>
      </p:sp>
      <p:sp>
        <p:nvSpPr>
          <p:cNvPr id="51" name="文本占位符 25"/>
          <p:cNvSpPr>
            <a:spLocks noGrp="1"/>
          </p:cNvSpPr>
          <p:nvPr>
            <p:ph type="body" sz="quarter" idx="25"/>
          </p:nvPr>
        </p:nvSpPr>
        <p:spPr>
          <a:xfrm>
            <a:off x="2671073" y="4883778"/>
            <a:ext cx="3125103" cy="379972"/>
          </a:xfrm>
          <a:prstGeom prst="rect">
            <a:avLst/>
          </a:prstGeom>
        </p:spPr>
        <p:txBody>
          <a:bodyPr anchor="ctr"/>
          <a:lstStyle>
            <a:defPPr/>
            <a:lvl1pPr marL="0" indent="0">
              <a:buNone/>
              <a:defRPr sz="1400" b="0">
                <a:solidFill>
                  <a:schemeClr val="tx1">
                    <a:lumMod val="75000"/>
                    <a:lumOff val="25000"/>
                  </a:schemeClr>
                </a:solidFill>
              </a:defRPr>
            </a:lvl1pPr>
          </a:lstStyle>
          <a:p>
            <a:pPr lvl="0"/>
            <a:endParaRPr kumimoji="1" lang="zh-CN" altLang="en-US"/>
          </a:p>
        </p:txBody>
      </p:sp>
      <p:sp>
        <p:nvSpPr>
          <p:cNvPr id="25" name="文本占位符 25"/>
          <p:cNvSpPr>
            <a:spLocks noGrp="1"/>
          </p:cNvSpPr>
          <p:nvPr>
            <p:ph type="body" sz="quarter" idx="26" hasCustomPrompt="1"/>
          </p:nvPr>
        </p:nvSpPr>
        <p:spPr>
          <a:xfrm>
            <a:off x="1529536" y="5257623"/>
            <a:ext cx="1141537" cy="805535"/>
          </a:xfrm>
          <a:prstGeom prst="rect">
            <a:avLst/>
          </a:prstGeom>
        </p:spPr>
        <p:txBody>
          <a:bodyPr anchor="ctr"/>
          <a:lstStyle>
            <a:defPPr/>
            <a:lvl1pPr marL="0" indent="0">
              <a:buNone/>
              <a:defRPr sz="6000" b="1">
                <a:solidFill>
                  <a:schemeClr val="accent2">
                    <a:lumMod val="90000"/>
                  </a:schemeClr>
                </a:solidFill>
              </a:defRPr>
            </a:lvl1pPr>
          </a:lstStyle>
          <a:p>
            <a:pPr lvl="0"/>
            <a:r>
              <a:rPr kumimoji="1" lang="en-US" altLang="zh-CN" smtClean="0"/>
              <a:t>00</a:t>
            </a:r>
            <a:endParaRPr kumimoji="1" lang="zh-CN" altLang="en-US"/>
          </a:p>
        </p:txBody>
      </p:sp>
      <p:sp>
        <p:nvSpPr>
          <p:cNvPr id="26" name="文本占位符 25"/>
          <p:cNvSpPr>
            <a:spLocks noGrp="1"/>
          </p:cNvSpPr>
          <p:nvPr>
            <p:ph type="body" sz="quarter" idx="27"/>
          </p:nvPr>
        </p:nvSpPr>
        <p:spPr>
          <a:xfrm>
            <a:off x="2671073" y="5257623"/>
            <a:ext cx="3125103" cy="419439"/>
          </a:xfrm>
          <a:prstGeom prst="rect">
            <a:avLst/>
          </a:prstGeom>
        </p:spPr>
        <p:txBody>
          <a:bodyPr anchor="ctr"/>
          <a:lstStyle>
            <a:defPPr/>
            <a:lvl1pPr marL="0" indent="0">
              <a:buNone/>
              <a:defRPr sz="2400" b="1">
                <a:solidFill>
                  <a:schemeClr val="accent2">
                    <a:lumMod val="90000"/>
                  </a:schemeClr>
                </a:solidFill>
              </a:defRPr>
            </a:lvl1pPr>
          </a:lstStyle>
          <a:p>
            <a:pPr lvl="0"/>
            <a:endParaRPr kumimoji="1" lang="zh-CN" altLang="en-US"/>
          </a:p>
        </p:txBody>
      </p:sp>
      <p:sp>
        <p:nvSpPr>
          <p:cNvPr id="27" name="文本占位符 25"/>
          <p:cNvSpPr>
            <a:spLocks noGrp="1"/>
          </p:cNvSpPr>
          <p:nvPr>
            <p:ph type="body" sz="quarter" idx="28"/>
          </p:nvPr>
        </p:nvSpPr>
        <p:spPr>
          <a:xfrm>
            <a:off x="2671073" y="5683187"/>
            <a:ext cx="3125103" cy="379972"/>
          </a:xfrm>
          <a:prstGeom prst="rect">
            <a:avLst/>
          </a:prstGeom>
        </p:spPr>
        <p:txBody>
          <a:bodyPr anchor="ctr"/>
          <a:lstStyle>
            <a:defPPr/>
            <a:lvl1pPr marL="0" indent="0">
              <a:buNone/>
              <a:defRPr sz="1400" b="0">
                <a:solidFill>
                  <a:schemeClr val="tx1">
                    <a:lumMod val="75000"/>
                    <a:lumOff val="25000"/>
                  </a:schemeClr>
                </a:solidFill>
              </a:defRPr>
            </a:lvl1pPr>
          </a:lstStyle>
          <a:p>
            <a:pPr lvl="0"/>
            <a:endParaRPr kumimoji="1"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副标题页_1">
    <p:bg>
      <p:bgPr>
        <a:solidFill>
          <a:schemeClr val="accent2"/>
        </a:solidFill>
        <a:effectLst/>
      </p:bgPr>
    </p:bg>
    <p:spTree>
      <p:nvGrpSpPr>
        <p:cNvPr id="1" name=""/>
        <p:cNvGrpSpPr/>
        <p:nvPr/>
      </p:nvGrpSpPr>
      <p:grpSpPr>
        <a:xfrm>
          <a:off x="0" y="0"/>
          <a:ext cx="0" cy="0"/>
          <a:chOff x="0" y="0"/>
          <a:chExt cx="0" cy="0"/>
        </a:xfrm>
      </p:grpSpPr>
      <p:grpSp>
        <p:nvGrpSpPr>
          <p:cNvPr id="15" name="组 14"/>
          <p:cNvGrpSpPr/>
          <p:nvPr userDrawn="1"/>
        </p:nvGrpSpPr>
        <p:grpSpPr>
          <a:xfrm>
            <a:off x="-26468527" y="3973065"/>
            <a:ext cx="32229840" cy="11251983"/>
            <a:chOff x="-30083472" y="4244143"/>
            <a:chExt cx="36403800" cy="12709183"/>
          </a:xfrm>
        </p:grpSpPr>
        <p:sp>
          <p:nvSpPr>
            <p:cNvPr id="14" name="任意形状 13"/>
            <p:cNvSpPr/>
            <p:nvPr userDrawn="1"/>
          </p:nvSpPr>
          <p:spPr>
            <a:xfrm rot="9000000">
              <a:off x="-30083472" y="14357003"/>
              <a:ext cx="36403800" cy="2596323"/>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alpha val="50000"/>
                  </a:schemeClr>
                </a:gs>
                <a:gs pos="85000">
                  <a:schemeClr val="bg1">
                    <a:alpha val="50000"/>
                  </a:schemeClr>
                </a:gs>
                <a:gs pos="23000">
                  <a:schemeClr val="accent1">
                    <a:lumMod val="97000"/>
                    <a:lumOff val="3000"/>
                    <a:alpha val="40000"/>
                  </a:schemeClr>
                </a:gs>
                <a:gs pos="100000">
                  <a:schemeClr val="bg1">
                    <a:alpha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
          <p:nvSpPr>
            <p:cNvPr id="6" name="任意形状 5"/>
            <p:cNvSpPr/>
            <p:nvPr userDrawn="1"/>
          </p:nvSpPr>
          <p:spPr>
            <a:xfrm rot="9000000">
              <a:off x="-3966283" y="4244143"/>
              <a:ext cx="5636687" cy="402009"/>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bg1">
                    <a:alpha val="50000"/>
                  </a:schemeClr>
                </a:gs>
                <a:gs pos="85000">
                  <a:schemeClr val="bg1">
                    <a:alpha val="50000"/>
                  </a:schemeClr>
                </a:gs>
                <a:gs pos="23000">
                  <a:schemeClr val="bg1">
                    <a:alpha val="50000"/>
                  </a:schemeClr>
                </a:gs>
                <a:gs pos="100000">
                  <a:schemeClr val="bg1">
                    <a:alpha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sp>
          <p:nvSpPr>
            <p:cNvPr id="7" name="任意形状 6"/>
            <p:cNvSpPr/>
            <p:nvPr userDrawn="1"/>
          </p:nvSpPr>
          <p:spPr>
            <a:xfrm rot="9000000">
              <a:off x="-10334592" y="6892697"/>
              <a:ext cx="12857760" cy="917017"/>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
          <p:nvSpPr>
            <p:cNvPr id="8" name="任意形状 7"/>
            <p:cNvSpPr/>
            <p:nvPr userDrawn="1"/>
          </p:nvSpPr>
          <p:spPr>
            <a:xfrm rot="9000000">
              <a:off x="-8282487" y="6572714"/>
              <a:ext cx="12257106" cy="1556983"/>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gs>
                <a:gs pos="85000">
                  <a:schemeClr val="bg1">
                    <a:alpha val="50000"/>
                  </a:schemeClr>
                </a:gs>
                <a:gs pos="21000">
                  <a:schemeClr val="bg1">
                    <a:alpha val="50000"/>
                  </a:schemeClr>
                </a:gs>
                <a:gs pos="100000">
                  <a:schemeClr val="bg1">
                    <a:alpha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
          <p:nvSpPr>
            <p:cNvPr id="9" name="任意形状 8"/>
            <p:cNvSpPr/>
            <p:nvPr userDrawn="1"/>
          </p:nvSpPr>
          <p:spPr>
            <a:xfrm rot="9000000">
              <a:off x="-24267399" y="12952247"/>
              <a:ext cx="28000818" cy="763524"/>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bg1"/>
                </a:gs>
                <a:gs pos="85000">
                  <a:schemeClr val="bg1">
                    <a:alpha val="50000"/>
                  </a:schemeClr>
                </a:gs>
                <a:gs pos="21000">
                  <a:schemeClr val="bg1">
                    <a:alpha val="50000"/>
                  </a:schemeClr>
                </a:gs>
                <a:gs pos="100000">
                  <a:schemeClr val="bg1">
                    <a:alpha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
          <p:nvSpPr>
            <p:cNvPr id="10" name="任意形状 9"/>
            <p:cNvSpPr/>
            <p:nvPr userDrawn="1"/>
          </p:nvSpPr>
          <p:spPr>
            <a:xfrm rot="9000000">
              <a:off x="-5607692" y="4350969"/>
              <a:ext cx="6907518" cy="188354"/>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
          <p:nvSpPr>
            <p:cNvPr id="12" name="任意形状 11"/>
            <p:cNvSpPr/>
            <p:nvPr userDrawn="1"/>
          </p:nvSpPr>
          <p:spPr>
            <a:xfrm rot="9000000">
              <a:off x="-7545179" y="7821760"/>
              <a:ext cx="10040430" cy="273782"/>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grpSp>
      <p:grpSp>
        <p:nvGrpSpPr>
          <p:cNvPr id="16" name="组 15"/>
          <p:cNvGrpSpPr/>
          <p:nvPr userDrawn="1"/>
        </p:nvGrpSpPr>
        <p:grpSpPr>
          <a:xfrm rot="10800000">
            <a:off x="3171601" y="-8548754"/>
            <a:ext cx="33439447" cy="11298060"/>
            <a:chOff x="-28468889" y="4244143"/>
            <a:chExt cx="37770057" cy="12761227"/>
          </a:xfrm>
        </p:grpSpPr>
        <p:sp>
          <p:nvSpPr>
            <p:cNvPr id="20" name="任意形状 19"/>
            <p:cNvSpPr/>
            <p:nvPr userDrawn="1"/>
          </p:nvSpPr>
          <p:spPr>
            <a:xfrm rot="9000000">
              <a:off x="-18461710" y="7608984"/>
              <a:ext cx="27762879" cy="3526635"/>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gs>
                <a:gs pos="85000">
                  <a:schemeClr val="bg1">
                    <a:alpha val="50000"/>
                  </a:schemeClr>
                </a:gs>
                <a:gs pos="21000">
                  <a:schemeClr val="bg1">
                    <a:alpha val="50000"/>
                  </a:schemeClr>
                </a:gs>
                <a:gs pos="100000">
                  <a:schemeClr val="bg1">
                    <a:alpha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
          <p:nvSpPr>
            <p:cNvPr id="17" name="任意形状 16"/>
            <p:cNvSpPr/>
            <p:nvPr userDrawn="1"/>
          </p:nvSpPr>
          <p:spPr>
            <a:xfrm rot="9000000">
              <a:off x="-28468889" y="14409048"/>
              <a:ext cx="36403800" cy="2596323"/>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alpha val="50000"/>
                  </a:schemeClr>
                </a:gs>
                <a:gs pos="85000">
                  <a:schemeClr val="bg1">
                    <a:alpha val="50000"/>
                  </a:schemeClr>
                </a:gs>
                <a:gs pos="23000">
                  <a:schemeClr val="accent1">
                    <a:lumMod val="97000"/>
                    <a:lumOff val="3000"/>
                    <a:alpha val="40000"/>
                  </a:schemeClr>
                </a:gs>
                <a:gs pos="100000">
                  <a:schemeClr val="bg1">
                    <a:alpha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
          <p:nvSpPr>
            <p:cNvPr id="18" name="任意形状 17"/>
            <p:cNvSpPr/>
            <p:nvPr userDrawn="1"/>
          </p:nvSpPr>
          <p:spPr>
            <a:xfrm rot="9000000">
              <a:off x="-3966283" y="4244143"/>
              <a:ext cx="5636687" cy="402009"/>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bg1">
                    <a:alpha val="50000"/>
                  </a:schemeClr>
                </a:gs>
                <a:gs pos="85000">
                  <a:schemeClr val="bg1">
                    <a:alpha val="50000"/>
                  </a:schemeClr>
                </a:gs>
                <a:gs pos="23000">
                  <a:schemeClr val="bg1">
                    <a:alpha val="50000"/>
                  </a:schemeClr>
                </a:gs>
                <a:gs pos="100000">
                  <a:schemeClr val="bg1">
                    <a:alpha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sp>
          <p:nvSpPr>
            <p:cNvPr id="19" name="任意形状 18"/>
            <p:cNvSpPr/>
            <p:nvPr userDrawn="1"/>
          </p:nvSpPr>
          <p:spPr>
            <a:xfrm rot="9000000">
              <a:off x="-10334592" y="6892697"/>
              <a:ext cx="12857760" cy="917017"/>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
          <p:nvSpPr>
            <p:cNvPr id="21" name="任意形状 20"/>
            <p:cNvSpPr/>
            <p:nvPr userDrawn="1"/>
          </p:nvSpPr>
          <p:spPr>
            <a:xfrm rot="9000000">
              <a:off x="-24168838" y="13320082"/>
              <a:ext cx="26665383" cy="727109"/>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
          <p:nvSpPr>
            <p:cNvPr id="22" name="任意形状 21"/>
            <p:cNvSpPr/>
            <p:nvPr userDrawn="1"/>
          </p:nvSpPr>
          <p:spPr>
            <a:xfrm rot="9000000">
              <a:off x="-5607692" y="4350969"/>
              <a:ext cx="6907518" cy="188354"/>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
          <p:nvSpPr>
            <p:cNvPr id="23" name="任意形状 22"/>
            <p:cNvSpPr/>
            <p:nvPr userDrawn="1"/>
          </p:nvSpPr>
          <p:spPr>
            <a:xfrm rot="9000000">
              <a:off x="-7545179" y="7821760"/>
              <a:ext cx="10040430" cy="273782"/>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grpSp>
      <p:sp>
        <p:nvSpPr>
          <p:cNvPr id="24" name="文本占位符 7"/>
          <p:cNvSpPr>
            <a:spLocks noGrp="1"/>
          </p:cNvSpPr>
          <p:nvPr>
            <p:ph type="body" sz="quarter" idx="10" hasCustomPrompt="1"/>
          </p:nvPr>
        </p:nvSpPr>
        <p:spPr>
          <a:xfrm>
            <a:off x="4788705" y="1905868"/>
            <a:ext cx="3154780" cy="3800164"/>
          </a:xfrm>
          <a:prstGeom prst="rect">
            <a:avLst/>
          </a:prstGeom>
          <a:ln w="12700" cmpd="sng">
            <a:noFill/>
          </a:ln>
        </p:spPr>
        <p:txBody>
          <a:bodyPr vert="horz" anchor="ctr"/>
          <a:lstStyle>
            <a:defPPr/>
            <a:lvl1pPr marL="0" indent="0" algn="l">
              <a:buNone/>
              <a:defRPr sz="18000" b="1">
                <a:solidFill>
                  <a:schemeClr val="accent1"/>
                </a:solidFill>
                <a:latin typeface="Microsoft YaHei" charset="0"/>
                <a:ea typeface="Microsoft YaHei" charset="0"/>
                <a:cs typeface="Microsoft YaHei" charset="0"/>
              </a:defRPr>
            </a:lvl1pPr>
          </a:lstStyle>
          <a:p>
            <a:pPr lvl="0"/>
            <a:r>
              <a:rPr kumimoji="1" lang="en-US" altLang="zh-CN" smtClean="0"/>
              <a:t>00</a:t>
            </a:r>
            <a:endParaRPr kumimoji="1" lang="zh-CN" altLang="en-US"/>
          </a:p>
        </p:txBody>
      </p:sp>
      <p:sp>
        <p:nvSpPr>
          <p:cNvPr id="25" name="文本占位符 6"/>
          <p:cNvSpPr>
            <a:spLocks noGrp="1"/>
          </p:cNvSpPr>
          <p:nvPr>
            <p:ph type="body" sz="quarter" idx="13" hasCustomPrompt="1"/>
          </p:nvPr>
        </p:nvSpPr>
        <p:spPr>
          <a:xfrm>
            <a:off x="7939941" y="2758896"/>
            <a:ext cx="3115865" cy="767550"/>
          </a:xfrm>
          <a:prstGeom prst="rect">
            <a:avLst/>
          </a:prstGeom>
        </p:spPr>
        <p:txBody>
          <a:bodyPr anchor="ctr"/>
          <a:lstStyle>
            <a:defPPr/>
            <a:lvl1pPr marL="0" indent="0" algn="l">
              <a:lnSpc>
                <a:spcPct val="100000"/>
              </a:lnSpc>
              <a:buNone/>
              <a:defRPr sz="3600" b="1">
                <a:solidFill>
                  <a:schemeClr val="accent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TITLE</a:t>
            </a:r>
            <a:r>
              <a:rPr kumimoji="1" lang="zh-CN" altLang="en-US" smtClean="0"/>
              <a:t> </a:t>
            </a:r>
            <a:r>
              <a:rPr kumimoji="1" lang="en-US" altLang="zh-CN" smtClean="0"/>
              <a:t>HERE</a:t>
            </a:r>
            <a:endParaRPr kumimoji="1" lang="zh-CN" altLang="en-US"/>
          </a:p>
        </p:txBody>
      </p:sp>
      <p:sp>
        <p:nvSpPr>
          <p:cNvPr id="26" name="文本占位符 6"/>
          <p:cNvSpPr>
            <a:spLocks noGrp="1"/>
          </p:cNvSpPr>
          <p:nvPr>
            <p:ph type="body" sz="quarter" idx="14" hasCustomPrompt="1"/>
          </p:nvPr>
        </p:nvSpPr>
        <p:spPr>
          <a:xfrm>
            <a:off x="7943485" y="3532628"/>
            <a:ext cx="3115865" cy="516325"/>
          </a:xfrm>
          <a:prstGeom prst="rect">
            <a:avLst/>
          </a:prstGeom>
        </p:spPr>
        <p:txBody>
          <a:bodyPr anchor="ctr"/>
          <a:lstStyle>
            <a:defPPr/>
            <a:lvl1pPr marL="0" indent="0" algn="l">
              <a:lnSpc>
                <a:spcPct val="100000"/>
              </a:lnSpc>
              <a:buNone/>
              <a:defRPr sz="2800" b="0">
                <a:solidFill>
                  <a:schemeClr val="tx1">
                    <a:lumMod val="75000"/>
                    <a:lumOff val="2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TITLE</a:t>
            </a:r>
            <a:r>
              <a:rPr kumimoji="1" lang="zh-CN" altLang="en-US" smtClean="0"/>
              <a:t> </a:t>
            </a:r>
            <a:r>
              <a:rPr kumimoji="1" lang="en-US" altLang="zh-CN" smtClean="0"/>
              <a:t>HERE</a:t>
            </a:r>
            <a:endParaRPr kumimoji="1"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副标题页_2">
    <p:bg>
      <p:bgPr>
        <a:solidFill>
          <a:schemeClr val="accent1"/>
        </a:solidFill>
        <a:effectLst/>
      </p:bgPr>
    </p:bg>
    <p:spTree>
      <p:nvGrpSpPr>
        <p:cNvPr id="1" name=""/>
        <p:cNvGrpSpPr/>
        <p:nvPr/>
      </p:nvGrpSpPr>
      <p:grpSpPr>
        <a:xfrm>
          <a:off x="0" y="0"/>
          <a:ext cx="0" cy="0"/>
          <a:chOff x="0" y="0"/>
          <a:chExt cx="0" cy="0"/>
        </a:xfrm>
      </p:grpSpPr>
      <p:sp>
        <p:nvSpPr>
          <p:cNvPr id="14" name="任意形状 13"/>
          <p:cNvSpPr/>
          <p:nvPr userDrawn="1"/>
        </p:nvSpPr>
        <p:spPr>
          <a:xfrm rot="9000000">
            <a:off x="-26468527" y="12926412"/>
            <a:ext cx="32229840" cy="2298636"/>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alpha val="50000"/>
                </a:schemeClr>
              </a:gs>
              <a:gs pos="85000">
                <a:schemeClr val="bg1">
                  <a:alpha val="50000"/>
                </a:schemeClr>
              </a:gs>
              <a:gs pos="22000">
                <a:schemeClr val="accent2">
                  <a:alpha val="50000"/>
                </a:schemeClr>
              </a:gs>
              <a:gs pos="100000">
                <a:schemeClr val="bg1">
                  <a:alpha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
        <p:nvSpPr>
          <p:cNvPr id="6" name="任意形状 5"/>
          <p:cNvSpPr/>
          <p:nvPr userDrawn="1"/>
        </p:nvSpPr>
        <p:spPr>
          <a:xfrm rot="9000000">
            <a:off x="-3345862" y="3973065"/>
            <a:ext cx="4990400" cy="355916"/>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bg1">
                  <a:alpha val="50000"/>
                </a:schemeClr>
              </a:gs>
              <a:gs pos="85000">
                <a:schemeClr val="bg1">
                  <a:alpha val="50000"/>
                </a:schemeClr>
              </a:gs>
              <a:gs pos="23000">
                <a:schemeClr val="bg1">
                  <a:alpha val="50000"/>
                </a:schemeClr>
              </a:gs>
              <a:gs pos="100000">
                <a:schemeClr val="bg1">
                  <a:alpha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sp>
        <p:nvSpPr>
          <p:cNvPr id="7" name="任意形状 6"/>
          <p:cNvSpPr/>
          <p:nvPr userDrawn="1"/>
        </p:nvSpPr>
        <p:spPr>
          <a:xfrm rot="9000000">
            <a:off x="-8983998" y="6317943"/>
            <a:ext cx="11383525" cy="811874"/>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alpha val="50000"/>
                </a:schemeClr>
              </a:gs>
              <a:gs pos="85000">
                <a:schemeClr val="bg1">
                  <a:alpha val="50000"/>
                </a:schemeClr>
              </a:gs>
              <a:gs pos="22000">
                <a:schemeClr val="accent2">
                  <a:alpha val="50000"/>
                </a:schemeClr>
              </a:gs>
              <a:gs pos="100000">
                <a:schemeClr val="bg1">
                  <a:alpha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
        <p:nvSpPr>
          <p:cNvPr id="8" name="任意形状 7"/>
          <p:cNvSpPr/>
          <p:nvPr userDrawn="1"/>
        </p:nvSpPr>
        <p:spPr>
          <a:xfrm rot="9000000">
            <a:off x="-7167182" y="6034648"/>
            <a:ext cx="10851740" cy="1378464"/>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gs>
              <a:gs pos="85000">
                <a:schemeClr val="bg1">
                  <a:alpha val="50000"/>
                </a:schemeClr>
              </a:gs>
              <a:gs pos="21000">
                <a:schemeClr val="bg1">
                  <a:alpha val="50000"/>
                </a:schemeClr>
              </a:gs>
              <a:gs pos="100000">
                <a:schemeClr val="bg1">
                  <a:alpha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
        <p:nvSpPr>
          <p:cNvPr id="9" name="任意形状 8"/>
          <p:cNvSpPr/>
          <p:nvPr userDrawn="1"/>
        </p:nvSpPr>
        <p:spPr>
          <a:xfrm rot="9000000">
            <a:off x="-21319308" y="11682722"/>
            <a:ext cx="24790321" cy="675980"/>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bg1"/>
              </a:gs>
              <a:gs pos="85000">
                <a:schemeClr val="bg1">
                  <a:alpha val="50000"/>
                </a:schemeClr>
              </a:gs>
              <a:gs pos="21000">
                <a:schemeClr val="bg1">
                  <a:alpha val="50000"/>
                </a:schemeClr>
              </a:gs>
              <a:gs pos="100000">
                <a:schemeClr val="bg1">
                  <a:alpha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
        <p:nvSpPr>
          <p:cNvPr id="10" name="任意形状 9"/>
          <p:cNvSpPr/>
          <p:nvPr userDrawn="1"/>
        </p:nvSpPr>
        <p:spPr>
          <a:xfrm rot="9000000">
            <a:off x="-4799071" y="4067643"/>
            <a:ext cx="6115521" cy="166758"/>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2">
                  <a:alpha val="50000"/>
                </a:schemeClr>
              </a:gs>
              <a:gs pos="85000">
                <a:schemeClr val="bg1">
                  <a:alpha val="50000"/>
                </a:schemeClr>
              </a:gs>
              <a:gs pos="22000">
                <a:schemeClr val="accent2">
                  <a:alpha val="50000"/>
                </a:schemeClr>
              </a:gs>
              <a:gs pos="100000">
                <a:schemeClr val="bg1">
                  <a:alpha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
        <p:nvSpPr>
          <p:cNvPr id="12" name="任意形状 11"/>
          <p:cNvSpPr/>
          <p:nvPr userDrawn="1"/>
        </p:nvSpPr>
        <p:spPr>
          <a:xfrm rot="9000000">
            <a:off x="-6514411" y="7140482"/>
            <a:ext cx="8889222" cy="242391"/>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2">
                  <a:alpha val="50000"/>
                </a:schemeClr>
              </a:gs>
              <a:gs pos="85000">
                <a:schemeClr val="bg1">
                  <a:alpha val="50000"/>
                </a:schemeClr>
              </a:gs>
              <a:gs pos="22000">
                <a:schemeClr val="accent2">
                  <a:alpha val="50000"/>
                </a:schemeClr>
              </a:gs>
              <a:gs pos="100000">
                <a:schemeClr val="bg1">
                  <a:alpha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
        <p:nvSpPr>
          <p:cNvPr id="20" name="任意形状 19"/>
          <p:cNvSpPr/>
          <p:nvPr userDrawn="1"/>
        </p:nvSpPr>
        <p:spPr>
          <a:xfrm rot="19800000">
            <a:off x="3171601" y="-3352012"/>
            <a:ext cx="24579664" cy="3122281"/>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gs>
              <a:gs pos="85000">
                <a:schemeClr val="bg1">
                  <a:alpha val="50000"/>
                </a:schemeClr>
              </a:gs>
              <a:gs pos="21000">
                <a:schemeClr val="bg1">
                  <a:alpha val="50000"/>
                </a:schemeClr>
              </a:gs>
              <a:gs pos="100000">
                <a:schemeClr val="bg1">
                  <a:alpha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
        <p:nvSpPr>
          <p:cNvPr id="17" name="任意形状 16"/>
          <p:cNvSpPr/>
          <p:nvPr userDrawn="1"/>
        </p:nvSpPr>
        <p:spPr>
          <a:xfrm rot="19800000">
            <a:off x="4381208" y="-8548754"/>
            <a:ext cx="32229840" cy="2298636"/>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alpha val="50000"/>
                </a:schemeClr>
              </a:gs>
              <a:gs pos="85000">
                <a:schemeClr val="bg1">
                  <a:alpha val="50000"/>
                </a:schemeClr>
              </a:gs>
              <a:gs pos="22000">
                <a:schemeClr val="accent2">
                  <a:alpha val="50000"/>
                </a:schemeClr>
              </a:gs>
              <a:gs pos="100000">
                <a:schemeClr val="bg1">
                  <a:alpha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
        <p:nvSpPr>
          <p:cNvPr id="18" name="任意形状 17"/>
          <p:cNvSpPr/>
          <p:nvPr userDrawn="1"/>
        </p:nvSpPr>
        <p:spPr>
          <a:xfrm rot="19800000">
            <a:off x="9927444" y="2393390"/>
            <a:ext cx="4990400" cy="355916"/>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bg1">
                  <a:alpha val="50000"/>
                </a:schemeClr>
              </a:gs>
              <a:gs pos="85000">
                <a:schemeClr val="bg1">
                  <a:alpha val="50000"/>
                </a:schemeClr>
              </a:gs>
              <a:gs pos="23000">
                <a:schemeClr val="bg1">
                  <a:alpha val="50000"/>
                </a:schemeClr>
              </a:gs>
              <a:gs pos="100000">
                <a:schemeClr val="bg1">
                  <a:alpha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sp>
        <p:nvSpPr>
          <p:cNvPr id="19" name="任意形状 18"/>
          <p:cNvSpPr/>
          <p:nvPr userDrawn="1"/>
        </p:nvSpPr>
        <p:spPr>
          <a:xfrm rot="19800000">
            <a:off x="9172455" y="-407446"/>
            <a:ext cx="11383525" cy="811874"/>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alpha val="50000"/>
                </a:schemeClr>
              </a:gs>
              <a:gs pos="85000">
                <a:schemeClr val="bg1">
                  <a:alpha val="50000"/>
                </a:schemeClr>
              </a:gs>
              <a:gs pos="22000">
                <a:schemeClr val="accent2">
                  <a:alpha val="50000"/>
                </a:schemeClr>
              </a:gs>
              <a:gs pos="100000">
                <a:schemeClr val="bg1">
                  <a:alpha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
        <p:nvSpPr>
          <p:cNvPr id="21" name="任意形状 20"/>
          <p:cNvSpPr/>
          <p:nvPr userDrawn="1"/>
        </p:nvSpPr>
        <p:spPr>
          <a:xfrm rot="19800000">
            <a:off x="9196025" y="-5929751"/>
            <a:ext cx="23608006" cy="643741"/>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2">
                  <a:alpha val="50000"/>
                </a:schemeClr>
              </a:gs>
              <a:gs pos="85000">
                <a:schemeClr val="bg1">
                  <a:alpha val="50000"/>
                </a:schemeClr>
              </a:gs>
              <a:gs pos="22000">
                <a:schemeClr val="accent2">
                  <a:alpha val="50000"/>
                </a:schemeClr>
              </a:gs>
              <a:gs pos="100000">
                <a:schemeClr val="bg1">
                  <a:alpha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
        <p:nvSpPr>
          <p:cNvPr id="22" name="任意形状 21"/>
          <p:cNvSpPr/>
          <p:nvPr userDrawn="1"/>
        </p:nvSpPr>
        <p:spPr>
          <a:xfrm rot="19800000">
            <a:off x="10255532" y="2487971"/>
            <a:ext cx="6115521" cy="166758"/>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2">
                  <a:alpha val="50000"/>
                </a:schemeClr>
              </a:gs>
              <a:gs pos="85000">
                <a:schemeClr val="bg1">
                  <a:alpha val="50000"/>
                </a:schemeClr>
              </a:gs>
              <a:gs pos="22000">
                <a:schemeClr val="accent2">
                  <a:alpha val="50000"/>
                </a:schemeClr>
              </a:gs>
              <a:gs pos="100000">
                <a:schemeClr val="bg1">
                  <a:alpha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
        <p:nvSpPr>
          <p:cNvPr id="23" name="任意形状 22"/>
          <p:cNvSpPr/>
          <p:nvPr userDrawn="1"/>
        </p:nvSpPr>
        <p:spPr>
          <a:xfrm rot="19800000">
            <a:off x="9197171" y="-660502"/>
            <a:ext cx="8889222" cy="242391"/>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2">
                  <a:alpha val="50000"/>
                </a:schemeClr>
              </a:gs>
              <a:gs pos="85000">
                <a:schemeClr val="bg1">
                  <a:alpha val="50000"/>
                </a:schemeClr>
              </a:gs>
              <a:gs pos="22000">
                <a:schemeClr val="accent2">
                  <a:alpha val="50000"/>
                </a:schemeClr>
              </a:gs>
              <a:gs pos="100000">
                <a:schemeClr val="bg1">
                  <a:alpha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
        <p:nvSpPr>
          <p:cNvPr id="26" name="文本占位符 7"/>
          <p:cNvSpPr>
            <a:spLocks noGrp="1"/>
          </p:cNvSpPr>
          <p:nvPr>
            <p:ph type="body" sz="quarter" idx="10" hasCustomPrompt="1"/>
          </p:nvPr>
        </p:nvSpPr>
        <p:spPr>
          <a:xfrm>
            <a:off x="4788705" y="1905868"/>
            <a:ext cx="3154780" cy="3800164"/>
          </a:xfrm>
          <a:prstGeom prst="rect">
            <a:avLst/>
          </a:prstGeom>
          <a:ln w="12700" cmpd="sng">
            <a:noFill/>
          </a:ln>
        </p:spPr>
        <p:txBody>
          <a:bodyPr vert="horz" anchor="ctr"/>
          <a:lstStyle>
            <a:defPPr/>
            <a:lvl1pPr marL="0" indent="0" algn="l">
              <a:buNone/>
              <a:defRPr sz="18000" b="1">
                <a:solidFill>
                  <a:schemeClr val="accent1"/>
                </a:solidFill>
                <a:latin typeface="Microsoft YaHei" charset="0"/>
                <a:ea typeface="Microsoft YaHei" charset="0"/>
                <a:cs typeface="Microsoft YaHei" charset="0"/>
              </a:defRPr>
            </a:lvl1pPr>
          </a:lstStyle>
          <a:p>
            <a:pPr lvl="0"/>
            <a:r>
              <a:rPr kumimoji="1" lang="en-US" altLang="zh-CN" smtClean="0"/>
              <a:t>00</a:t>
            </a:r>
            <a:endParaRPr kumimoji="1" lang="zh-CN" altLang="en-US"/>
          </a:p>
        </p:txBody>
      </p:sp>
      <p:sp>
        <p:nvSpPr>
          <p:cNvPr id="27" name="文本占位符 6"/>
          <p:cNvSpPr>
            <a:spLocks noGrp="1"/>
          </p:cNvSpPr>
          <p:nvPr>
            <p:ph type="body" sz="quarter" idx="13" hasCustomPrompt="1"/>
          </p:nvPr>
        </p:nvSpPr>
        <p:spPr>
          <a:xfrm>
            <a:off x="7939941" y="2758896"/>
            <a:ext cx="3115865" cy="767550"/>
          </a:xfrm>
          <a:prstGeom prst="rect">
            <a:avLst/>
          </a:prstGeom>
        </p:spPr>
        <p:txBody>
          <a:bodyPr anchor="ctr"/>
          <a:lstStyle>
            <a:defPPr/>
            <a:lvl1pPr marL="0" indent="0" algn="l">
              <a:lnSpc>
                <a:spcPct val="100000"/>
              </a:lnSpc>
              <a:buNone/>
              <a:defRPr sz="3600" b="1">
                <a:solidFill>
                  <a:schemeClr val="accent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TITLE</a:t>
            </a:r>
            <a:r>
              <a:rPr kumimoji="1" lang="zh-CN" altLang="en-US" smtClean="0"/>
              <a:t> </a:t>
            </a:r>
            <a:r>
              <a:rPr kumimoji="1" lang="en-US" altLang="zh-CN" smtClean="0"/>
              <a:t>HERE</a:t>
            </a:r>
            <a:endParaRPr kumimoji="1" lang="zh-CN" altLang="en-US"/>
          </a:p>
        </p:txBody>
      </p:sp>
      <p:sp>
        <p:nvSpPr>
          <p:cNvPr id="28" name="文本占位符 6"/>
          <p:cNvSpPr>
            <a:spLocks noGrp="1"/>
          </p:cNvSpPr>
          <p:nvPr>
            <p:ph type="body" sz="quarter" idx="14" hasCustomPrompt="1"/>
          </p:nvPr>
        </p:nvSpPr>
        <p:spPr>
          <a:xfrm>
            <a:off x="7943485" y="3532628"/>
            <a:ext cx="3115865" cy="516325"/>
          </a:xfrm>
          <a:prstGeom prst="rect">
            <a:avLst/>
          </a:prstGeom>
        </p:spPr>
        <p:txBody>
          <a:bodyPr anchor="ctr"/>
          <a:lstStyle>
            <a:defPPr/>
            <a:lvl1pPr marL="0" indent="0" algn="l">
              <a:lnSpc>
                <a:spcPct val="100000"/>
              </a:lnSpc>
              <a:buNone/>
              <a:defRPr sz="2800" b="0">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TITLE</a:t>
            </a:r>
            <a:r>
              <a:rPr kumimoji="1" lang="zh-CN" altLang="en-US" smtClean="0"/>
              <a:t> </a:t>
            </a:r>
            <a:r>
              <a:rPr kumimoji="1" lang="en-US" altLang="zh-CN" smtClean="0"/>
              <a:t>HERE</a:t>
            </a:r>
            <a:endParaRPr kumimoji="1"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内容页_1">
    <p:spTree>
      <p:nvGrpSpPr>
        <p:cNvPr id="1" name=""/>
        <p:cNvGrpSpPr/>
        <p:nvPr/>
      </p:nvGrpSpPr>
      <p:grpSpPr>
        <a:xfrm>
          <a:off x="0" y="0"/>
          <a:ext cx="0" cy="0"/>
          <a:chOff x="0" y="0"/>
          <a:chExt cx="0" cy="0"/>
        </a:xfrm>
      </p:grpSpPr>
      <p:sp>
        <p:nvSpPr>
          <p:cNvPr id="5" name="矩形 4"/>
          <p:cNvSpPr/>
          <p:nvPr userDrawn="1"/>
        </p:nvSpPr>
        <p:spPr>
          <a:xfrm>
            <a:off x="0" y="255915"/>
            <a:ext cx="12192000" cy="6346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sp>
        <p:nvSpPr>
          <p:cNvPr id="13" name="任意形状 12"/>
          <p:cNvSpPr/>
          <p:nvPr userDrawn="1"/>
        </p:nvSpPr>
        <p:spPr>
          <a:xfrm rot="12600000" flipH="1">
            <a:off x="9054249" y="6933693"/>
            <a:ext cx="18788731" cy="1340014"/>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
        <p:nvSpPr>
          <p:cNvPr id="6" name="文本占位符 7"/>
          <p:cNvSpPr>
            <a:spLocks noGrp="1"/>
          </p:cNvSpPr>
          <p:nvPr>
            <p:ph type="body" sz="quarter" idx="10" hasCustomPrompt="1"/>
          </p:nvPr>
        </p:nvSpPr>
        <p:spPr>
          <a:xfrm>
            <a:off x="290705" y="395615"/>
            <a:ext cx="4560696" cy="529569"/>
          </a:xfrm>
          <a:prstGeom prst="rect">
            <a:avLst/>
          </a:prstGeom>
          <a:ln w="12700" cmpd="sng">
            <a:noFill/>
          </a:ln>
        </p:spPr>
        <p:txBody>
          <a:bodyPr vert="horz" anchor="ctr"/>
          <a:lstStyle>
            <a:defPPr/>
            <a:lvl1pPr marL="0" indent="0" algn="l">
              <a:buNone/>
              <a:defRPr sz="2000" b="1">
                <a:solidFill>
                  <a:schemeClr val="tx1">
                    <a:lumMod val="75000"/>
                    <a:lumOff val="25000"/>
                  </a:schemeClr>
                </a:solidFill>
                <a:latin typeface="Microsoft YaHei" charset="0"/>
                <a:ea typeface="Microsoft YaHei" charset="0"/>
                <a:cs typeface="Microsoft YaHei" charset="0"/>
              </a:defRPr>
            </a:lvl1pPr>
          </a:lstStyle>
          <a:p>
            <a:pPr lvl="0"/>
            <a:r>
              <a:rPr kumimoji="1" lang="en-US" altLang="zh-CN" smtClean="0"/>
              <a:t>CLICK</a:t>
            </a:r>
            <a:r>
              <a:rPr kumimoji="1" lang="zh-CN" altLang="en-US" smtClean="0"/>
              <a:t> </a:t>
            </a:r>
            <a:r>
              <a:rPr kumimoji="1" lang="en-US" altLang="zh-CN" smtClean="0"/>
              <a:t>HERE</a:t>
            </a:r>
            <a:r>
              <a:rPr kumimoji="1" lang="zh-CN" altLang="en-US" smtClean="0"/>
              <a:t> </a:t>
            </a:r>
            <a:r>
              <a:rPr kumimoji="1" lang="en-US" altLang="zh-CN" smtClean="0"/>
              <a:t>TO</a:t>
            </a:r>
            <a:r>
              <a:rPr kumimoji="1" lang="zh-CN" altLang="en-US" smtClean="0"/>
              <a:t> </a:t>
            </a:r>
            <a:r>
              <a:rPr kumimoji="1" lang="en-US" altLang="zh-CN" smtClean="0"/>
              <a:t>ADD</a:t>
            </a:r>
            <a:r>
              <a:rPr kumimoji="1" lang="zh-CN" altLang="en-US" smtClean="0"/>
              <a:t> </a:t>
            </a:r>
            <a:r>
              <a:rPr kumimoji="1" lang="en-US" altLang="zh-CN" smtClean="0"/>
              <a:t>YOUR</a:t>
            </a:r>
            <a:r>
              <a:rPr kumimoji="1" lang="zh-CN" altLang="en-US" smtClean="0"/>
              <a:t> </a:t>
            </a:r>
            <a:r>
              <a:rPr kumimoji="1" lang="en-US" altLang="zh-CN" smtClean="0"/>
              <a:t>TITLE</a:t>
            </a:r>
            <a:endParaRPr kumimoji="1" lang="zh-CN" altLang="en-US"/>
          </a:p>
        </p:txBody>
      </p:sp>
      <p:sp>
        <p:nvSpPr>
          <p:cNvPr id="7" name="任意形状 6"/>
          <p:cNvSpPr/>
          <p:nvPr userDrawn="1"/>
        </p:nvSpPr>
        <p:spPr>
          <a:xfrm rot="19800000">
            <a:off x="10024746" y="-2420910"/>
            <a:ext cx="10851740" cy="1378464"/>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
        <p:nvSpPr>
          <p:cNvPr id="8" name="任意形状 7"/>
          <p:cNvSpPr/>
          <p:nvPr userDrawn="1"/>
        </p:nvSpPr>
        <p:spPr>
          <a:xfrm rot="19800000">
            <a:off x="10074724" y="619305"/>
            <a:ext cx="4815959" cy="611757"/>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
        <p:nvSpPr>
          <p:cNvPr id="10" name="任意形状 9"/>
          <p:cNvSpPr/>
          <p:nvPr userDrawn="1"/>
        </p:nvSpPr>
        <p:spPr>
          <a:xfrm rot="12600000" flipH="1">
            <a:off x="8854258" y="8872618"/>
            <a:ext cx="18788731" cy="1340014"/>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gs>
              <a:gs pos="85000">
                <a:schemeClr val="bg1">
                  <a:alpha val="50000"/>
                </a:schemeClr>
              </a:gs>
              <a:gs pos="22000">
                <a:schemeClr val="accent2">
                  <a:alpha val="50000"/>
                </a:schemeClr>
              </a:gs>
              <a:gs pos="100000">
                <a:schemeClr val="bg1">
                  <a:alpha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
        <p:nvSpPr>
          <p:cNvPr id="11" name="任意形状 10"/>
          <p:cNvSpPr/>
          <p:nvPr userDrawn="1"/>
        </p:nvSpPr>
        <p:spPr>
          <a:xfrm rot="12600000" flipH="1" flipV="1">
            <a:off x="11598932" y="5166796"/>
            <a:ext cx="2230761" cy="159098"/>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alpha val="50000"/>
                </a:schemeClr>
              </a:gs>
              <a:gs pos="85000">
                <a:schemeClr val="bg1">
                  <a:alpha val="50000"/>
                </a:schemeClr>
              </a:gs>
              <a:gs pos="23000">
                <a:schemeClr val="accent1">
                  <a:lumMod val="97000"/>
                  <a:lumOff val="3000"/>
                  <a:alpha val="40000"/>
                </a:schemeClr>
              </a:gs>
              <a:gs pos="100000">
                <a:schemeClr val="bg1">
                  <a:alpha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
        <p:nvSpPr>
          <p:cNvPr id="9" name="任意形状 8"/>
          <p:cNvSpPr/>
          <p:nvPr userDrawn="1"/>
        </p:nvSpPr>
        <p:spPr>
          <a:xfrm rot="12600000" flipH="1">
            <a:off x="10340150" y="7248898"/>
            <a:ext cx="4285106" cy="305614"/>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alpha val="50000"/>
                </a:schemeClr>
              </a:gs>
              <a:gs pos="85000">
                <a:schemeClr val="bg1">
                  <a:alpha val="50000"/>
                </a:schemeClr>
              </a:gs>
              <a:gs pos="23000">
                <a:schemeClr val="accent1">
                  <a:lumMod val="97000"/>
                  <a:lumOff val="3000"/>
                  <a:alpha val="40000"/>
                </a:schemeClr>
              </a:gs>
              <a:gs pos="100000">
                <a:schemeClr val="bg1">
                  <a:alpha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内容页_2">
    <p:spTree>
      <p:nvGrpSpPr>
        <p:cNvPr id="1" name=""/>
        <p:cNvGrpSpPr/>
        <p:nvPr/>
      </p:nvGrpSpPr>
      <p:grpSpPr>
        <a:xfrm>
          <a:off x="0" y="0"/>
          <a:ext cx="0" cy="0"/>
          <a:chOff x="0" y="0"/>
          <a:chExt cx="0" cy="0"/>
        </a:xfrm>
      </p:grpSpPr>
      <p:sp>
        <p:nvSpPr>
          <p:cNvPr id="5" name="矩形 4"/>
          <p:cNvSpPr/>
          <p:nvPr userDrawn="1"/>
        </p:nvSpPr>
        <p:spPr>
          <a:xfrm>
            <a:off x="0" y="255915"/>
            <a:ext cx="12192000" cy="6346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sp>
        <p:nvSpPr>
          <p:cNvPr id="6" name="文本占位符 7"/>
          <p:cNvSpPr>
            <a:spLocks noGrp="1"/>
          </p:cNvSpPr>
          <p:nvPr>
            <p:ph type="body" sz="quarter" idx="10" hasCustomPrompt="1"/>
          </p:nvPr>
        </p:nvSpPr>
        <p:spPr>
          <a:xfrm>
            <a:off x="290705" y="395615"/>
            <a:ext cx="4560696" cy="529569"/>
          </a:xfrm>
          <a:prstGeom prst="rect">
            <a:avLst/>
          </a:prstGeom>
          <a:ln w="12700" cmpd="sng">
            <a:noFill/>
          </a:ln>
        </p:spPr>
        <p:txBody>
          <a:bodyPr vert="horz" anchor="ctr"/>
          <a:lstStyle>
            <a:defPPr/>
            <a:lvl1pPr marL="0" indent="0" algn="l">
              <a:buNone/>
              <a:defRPr sz="2000" b="1">
                <a:solidFill>
                  <a:schemeClr val="tx1">
                    <a:lumMod val="75000"/>
                    <a:lumOff val="25000"/>
                  </a:schemeClr>
                </a:solidFill>
                <a:latin typeface="Microsoft YaHei" charset="0"/>
                <a:ea typeface="Microsoft YaHei" charset="0"/>
                <a:cs typeface="Microsoft YaHei" charset="0"/>
              </a:defRPr>
            </a:lvl1pPr>
          </a:lstStyle>
          <a:p>
            <a:pPr lvl="0"/>
            <a:r>
              <a:rPr kumimoji="1" lang="en-US" altLang="zh-CN" smtClean="0"/>
              <a:t>CLICK</a:t>
            </a:r>
            <a:r>
              <a:rPr kumimoji="1" lang="zh-CN" altLang="en-US" smtClean="0"/>
              <a:t> </a:t>
            </a:r>
            <a:r>
              <a:rPr kumimoji="1" lang="en-US" altLang="zh-CN" smtClean="0"/>
              <a:t>HERE</a:t>
            </a:r>
            <a:r>
              <a:rPr kumimoji="1" lang="zh-CN" altLang="en-US" smtClean="0"/>
              <a:t> </a:t>
            </a:r>
            <a:r>
              <a:rPr kumimoji="1" lang="en-US" altLang="zh-CN" smtClean="0"/>
              <a:t>TO</a:t>
            </a:r>
            <a:r>
              <a:rPr kumimoji="1" lang="zh-CN" altLang="en-US" smtClean="0"/>
              <a:t> </a:t>
            </a:r>
            <a:r>
              <a:rPr kumimoji="1" lang="en-US" altLang="zh-CN" smtClean="0"/>
              <a:t>ADD</a:t>
            </a:r>
            <a:r>
              <a:rPr kumimoji="1" lang="zh-CN" altLang="en-US" smtClean="0"/>
              <a:t> </a:t>
            </a:r>
            <a:r>
              <a:rPr kumimoji="1" lang="en-US" altLang="zh-CN" smtClean="0"/>
              <a:t>YOUR</a:t>
            </a:r>
            <a:r>
              <a:rPr kumimoji="1" lang="zh-CN" altLang="en-US" smtClean="0"/>
              <a:t> </a:t>
            </a:r>
            <a:r>
              <a:rPr kumimoji="1" lang="en-US" altLang="zh-CN" smtClean="0"/>
              <a:t>TITLE</a:t>
            </a:r>
            <a:endParaRPr kumimoji="1" lang="zh-CN" altLang="en-US"/>
          </a:p>
        </p:txBody>
      </p:sp>
      <p:sp>
        <p:nvSpPr>
          <p:cNvPr id="7" name="任意形状 6"/>
          <p:cNvSpPr/>
          <p:nvPr userDrawn="1"/>
        </p:nvSpPr>
        <p:spPr>
          <a:xfrm rot="19800000">
            <a:off x="10024746" y="-2420910"/>
            <a:ext cx="10851740" cy="1378464"/>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
        <p:nvSpPr>
          <p:cNvPr id="8" name="任意形状 7"/>
          <p:cNvSpPr/>
          <p:nvPr userDrawn="1"/>
        </p:nvSpPr>
        <p:spPr>
          <a:xfrm rot="19800000">
            <a:off x="10074724" y="619305"/>
            <a:ext cx="4815959" cy="611757"/>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lvl="0" algn="ctr"/>
            <a:endParaRPr kumimoji="1"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2" r:id="rId11"/>
  </p:sldLayoutIdLst>
  <p:transition/>
  <p:txStyles>
    <p:titleStyle>
      <a:defPPr/>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5" r:id="rId1"/>
  </p:sldLayoutIdLst>
  <p:transition/>
  <p:txStyles>
    <p:titleStyle>
      <a:defPPr/>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defPPr/>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9"/>
          </p:nvPr>
        </p:nvSpPr>
        <p:spPr>
          <a:xfrm>
            <a:off x="1080655" y="3397135"/>
            <a:ext cx="5950479" cy="2951560"/>
          </a:xfrm>
          <a:ln w="38100">
            <a:solidFill>
              <a:schemeClr val="tx1">
                <a:lumMod val="65000"/>
                <a:lumOff val="35000"/>
              </a:schemeClr>
            </a:solidFill>
          </a:ln>
        </p:spPr>
        <p:txBody>
          <a:bodyPr/>
          <a:lstStyle>
            <a:defPPr/>
          </a:lstStyle>
          <a:p>
            <a:pPr>
              <a:lnSpc>
                <a:spcPct val="150000"/>
              </a:lnSpc>
            </a:pPr>
            <a:r>
              <a:rPr lang="zh-CN" altLang="en-US" sz="1800" dirty="0" smtClean="0">
                <a:solidFill>
                  <a:schemeClr val="tx1">
                    <a:lumMod val="85000"/>
                    <a:lumOff val="15000"/>
                  </a:schemeClr>
                </a:solidFill>
                <a:latin typeface="微软雅黑" charset="0"/>
                <a:ea typeface="微软雅黑"/>
              </a:rPr>
              <a:t>学院：网络空间安全学院</a:t>
            </a:r>
            <a:endParaRPr lang="en-US" altLang="zh-CN" sz="1800" dirty="0" smtClean="0">
              <a:solidFill>
                <a:schemeClr val="tx1">
                  <a:lumMod val="85000"/>
                  <a:lumOff val="15000"/>
                </a:schemeClr>
              </a:solidFill>
              <a:latin typeface="微软雅黑" charset="0"/>
              <a:ea typeface="微软雅黑"/>
            </a:endParaRPr>
          </a:p>
          <a:p>
            <a:pPr>
              <a:lnSpc>
                <a:spcPct val="150000"/>
              </a:lnSpc>
            </a:pPr>
            <a:r>
              <a:rPr lang="zh-CN" altLang="en-US" sz="1800" dirty="0" smtClean="0">
                <a:solidFill>
                  <a:schemeClr val="tx1">
                    <a:lumMod val="85000"/>
                    <a:lumOff val="15000"/>
                  </a:schemeClr>
                </a:solidFill>
                <a:latin typeface="微软雅黑" charset="0"/>
                <a:ea typeface="微软雅黑"/>
              </a:rPr>
              <a:t>专业：信息安全</a:t>
            </a:r>
            <a:endParaRPr lang="zh-CN" altLang="en-US" sz="1800" dirty="0">
              <a:solidFill>
                <a:schemeClr val="tx1">
                  <a:lumMod val="85000"/>
                  <a:lumOff val="15000"/>
                </a:schemeClr>
              </a:solidFill>
              <a:latin typeface="微软雅黑" charset="0"/>
              <a:ea typeface="微软雅黑"/>
            </a:endParaRPr>
          </a:p>
          <a:p>
            <a:pPr>
              <a:lnSpc>
                <a:spcPct val="150000"/>
              </a:lnSpc>
            </a:pPr>
            <a:r>
              <a:rPr lang="zh-CN" altLang="en-US" sz="1800" dirty="0">
                <a:solidFill>
                  <a:schemeClr val="tx1">
                    <a:lumMod val="85000"/>
                    <a:lumOff val="15000"/>
                  </a:schemeClr>
                </a:solidFill>
                <a:latin typeface="微软雅黑" charset="0"/>
                <a:ea typeface="微软雅黑"/>
              </a:rPr>
              <a:t>指导老师</a:t>
            </a:r>
            <a:r>
              <a:rPr lang="zh-CN" altLang="en-US" sz="1800" dirty="0" smtClean="0">
                <a:solidFill>
                  <a:schemeClr val="tx1">
                    <a:lumMod val="85000"/>
                    <a:lumOff val="15000"/>
                  </a:schemeClr>
                </a:solidFill>
                <a:latin typeface="微软雅黑" charset="0"/>
                <a:ea typeface="微软雅黑"/>
              </a:rPr>
              <a:t>：许艳萍</a:t>
            </a:r>
            <a:endParaRPr lang="en-US" altLang="zh-CN" sz="1800" dirty="0" smtClean="0">
              <a:solidFill>
                <a:schemeClr val="tx1">
                  <a:lumMod val="85000"/>
                  <a:lumOff val="15000"/>
                </a:schemeClr>
              </a:solidFill>
              <a:latin typeface="微软雅黑" charset="0"/>
              <a:ea typeface="微软雅黑"/>
            </a:endParaRPr>
          </a:p>
          <a:p>
            <a:pPr>
              <a:lnSpc>
                <a:spcPct val="150000"/>
              </a:lnSpc>
            </a:pPr>
            <a:r>
              <a:rPr lang="zh-CN" altLang="en-US" sz="1800" dirty="0" smtClean="0">
                <a:solidFill>
                  <a:schemeClr val="tx1">
                    <a:lumMod val="85000"/>
                    <a:lumOff val="15000"/>
                  </a:schemeClr>
                </a:solidFill>
                <a:latin typeface="微软雅黑" charset="0"/>
                <a:ea typeface="微软雅黑"/>
              </a:rPr>
              <a:t>报告人：冯运滔</a:t>
            </a:r>
            <a:endParaRPr lang="en-US" altLang="zh-CN" sz="1800" dirty="0" smtClean="0">
              <a:solidFill>
                <a:schemeClr val="tx1">
                  <a:lumMod val="85000"/>
                  <a:lumOff val="15000"/>
                </a:schemeClr>
              </a:solidFill>
              <a:latin typeface="微软雅黑" charset="0"/>
              <a:ea typeface="微软雅黑"/>
            </a:endParaRPr>
          </a:p>
          <a:p>
            <a:pPr>
              <a:lnSpc>
                <a:spcPct val="150000"/>
              </a:lnSpc>
            </a:pPr>
            <a:r>
              <a:rPr lang="zh-CN" altLang="en-US" sz="1800" dirty="0">
                <a:solidFill>
                  <a:schemeClr val="tx1">
                    <a:lumMod val="85000"/>
                    <a:lumOff val="15000"/>
                  </a:schemeClr>
                </a:solidFill>
                <a:latin typeface="微软雅黑" charset="0"/>
                <a:ea typeface="微软雅黑"/>
              </a:rPr>
              <a:t>报告</a:t>
            </a:r>
            <a:r>
              <a:rPr lang="zh-CN" altLang="en-US" sz="1800" dirty="0" smtClean="0">
                <a:solidFill>
                  <a:schemeClr val="tx1">
                    <a:lumMod val="85000"/>
                    <a:lumOff val="15000"/>
                  </a:schemeClr>
                </a:solidFill>
                <a:latin typeface="微软雅黑" charset="0"/>
                <a:ea typeface="微软雅黑"/>
              </a:rPr>
              <a:t>时间：</a:t>
            </a:r>
            <a:r>
              <a:rPr lang="en-US" altLang="zh-CN" sz="1800" dirty="0" smtClean="0">
                <a:solidFill>
                  <a:schemeClr val="tx1">
                    <a:lumMod val="85000"/>
                    <a:lumOff val="15000"/>
                  </a:schemeClr>
                </a:solidFill>
                <a:latin typeface="微软雅黑" charset="0"/>
                <a:ea typeface="微软雅黑"/>
              </a:rPr>
              <a:t>2022</a:t>
            </a:r>
            <a:r>
              <a:rPr lang="zh-CN" altLang="en-US" sz="1800" dirty="0" smtClean="0">
                <a:solidFill>
                  <a:schemeClr val="tx1">
                    <a:lumMod val="85000"/>
                    <a:lumOff val="15000"/>
                  </a:schemeClr>
                </a:solidFill>
                <a:latin typeface="微软雅黑" charset="0"/>
                <a:ea typeface="微软雅黑"/>
              </a:rPr>
              <a:t>年</a:t>
            </a:r>
            <a:r>
              <a:rPr lang="en-US" altLang="zh-CN" sz="1800" dirty="0" smtClean="0">
                <a:solidFill>
                  <a:schemeClr val="tx1">
                    <a:lumMod val="85000"/>
                    <a:lumOff val="15000"/>
                  </a:schemeClr>
                </a:solidFill>
                <a:latin typeface="微软雅黑" charset="0"/>
                <a:ea typeface="微软雅黑"/>
              </a:rPr>
              <a:t>6</a:t>
            </a:r>
            <a:r>
              <a:rPr lang="zh-CN" altLang="en-US" sz="1800" dirty="0" smtClean="0">
                <a:solidFill>
                  <a:schemeClr val="tx1">
                    <a:lumMod val="85000"/>
                    <a:lumOff val="15000"/>
                  </a:schemeClr>
                </a:solidFill>
                <a:latin typeface="微软雅黑" charset="0"/>
                <a:ea typeface="微软雅黑"/>
              </a:rPr>
              <a:t>月</a:t>
            </a:r>
            <a:endParaRPr lang="zh-CN" altLang="en-US" sz="1800" dirty="0">
              <a:solidFill>
                <a:schemeClr val="tx1">
                  <a:lumMod val="85000"/>
                  <a:lumOff val="15000"/>
                </a:schemeClr>
              </a:solidFill>
              <a:latin typeface="微软雅黑" charset="0"/>
              <a:ea typeface="微软雅黑"/>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359" y="895055"/>
            <a:ext cx="5981415" cy="144913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xmlns:a14="http://schemas.microsoft.com/office/drawing/2010/main" xmlns:m="http://schemas.openxmlformats.org/officeDocument/2006/math" xmlns:p15="http://schemas.microsoft.com/office/powerpoint/2012/main" xmlns:p159="http://schemas.microsoft.com/office/powerpoint/2015/09/main" xmlns:w="http://schemas.openxmlformats.org/wordprocessingml/2006/main" xmlns:wp="http://schemas.openxmlformats.org/drawingml/2006/wordprocessingDrawing">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accent3"/>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defPPr/>
          </a:lstStyle>
          <a:p>
            <a:r>
              <a:rPr kumimoji="1" lang="en-US" altLang="zh-CN" dirty="0" smtClean="0"/>
              <a:t>03 </a:t>
            </a:r>
            <a:r>
              <a:rPr kumimoji="1" lang="zh-CN" altLang="en-US" dirty="0" smtClean="0"/>
              <a:t>主要模块</a:t>
            </a:r>
            <a:endParaRPr kumimoji="1" lang="en-US" altLang="zh-CN" dirty="0" smtClean="0"/>
          </a:p>
        </p:txBody>
      </p:sp>
      <p:grpSp>
        <p:nvGrpSpPr>
          <p:cNvPr id="3" name="组 2"/>
          <p:cNvGrpSpPr/>
          <p:nvPr/>
        </p:nvGrpSpPr>
        <p:grpSpPr>
          <a:xfrm>
            <a:off x="650567" y="1458420"/>
            <a:ext cx="3620219" cy="1196358"/>
            <a:chOff x="851735" y="1403556"/>
            <a:chExt cx="3620219" cy="1196358"/>
          </a:xfrm>
        </p:grpSpPr>
        <p:sp>
          <p:nvSpPr>
            <p:cNvPr id="41" name="矩形 40"/>
            <p:cNvSpPr/>
            <p:nvPr/>
          </p:nvSpPr>
          <p:spPr>
            <a:xfrm>
              <a:off x="851735" y="1947428"/>
              <a:ext cx="3620219" cy="652486"/>
            </a:xfrm>
            <a:prstGeom prst="rect">
              <a:avLst/>
            </a:prstGeom>
          </p:spPr>
          <p:txBody>
            <a:bodyPr wrap="square" numCol="1" spcCol="360000">
              <a:spAutoFit/>
            </a:bodyPr>
            <a:lstStyle>
              <a:defPPr/>
            </a:lstStyle>
            <a:p>
              <a:pPr defTabSz="608965">
                <a:lnSpc>
                  <a:spcPct val="130000"/>
                </a:lnSpc>
              </a:pPr>
              <a:r>
                <a:rPr lang="zh-CN" altLang="en-US" sz="1400" dirty="0">
                  <a:solidFill>
                    <a:schemeClr val="tx1">
                      <a:lumMod val="75000"/>
                      <a:lumOff val="25000"/>
                    </a:schemeClr>
                  </a:solidFill>
                  <a:latin typeface="微软雅黑" charset="0"/>
                </a:rPr>
                <a:t>要利用</a:t>
              </a:r>
              <a:r>
                <a:rPr lang="en-US" altLang="zh-CN" sz="1400" dirty="0">
                  <a:solidFill>
                    <a:schemeClr val="tx1">
                      <a:lumMod val="75000"/>
                      <a:lumOff val="25000"/>
                    </a:schemeClr>
                  </a:solidFill>
                  <a:latin typeface="微软雅黑" charset="0"/>
                </a:rPr>
                <a:t>Python</a:t>
              </a:r>
              <a:r>
                <a:rPr lang="zh-CN" altLang="en-US" sz="1400" dirty="0">
                  <a:solidFill>
                    <a:schemeClr val="tx1">
                      <a:lumMod val="75000"/>
                      <a:lumOff val="25000"/>
                    </a:schemeClr>
                  </a:solidFill>
                  <a:latin typeface="微软雅黑" charset="0"/>
                </a:rPr>
                <a:t>的</a:t>
              </a:r>
              <a:r>
                <a:rPr lang="en-US" altLang="zh-CN" sz="1400" dirty="0">
                  <a:solidFill>
                    <a:schemeClr val="tx1">
                      <a:lumMod val="75000"/>
                      <a:lumOff val="25000"/>
                    </a:schemeClr>
                  </a:solidFill>
                  <a:latin typeface="微软雅黑" charset="0"/>
                </a:rPr>
                <a:t>bs4</a:t>
              </a:r>
              <a:r>
                <a:rPr lang="zh-CN" altLang="en-US" sz="1400" dirty="0">
                  <a:solidFill>
                    <a:schemeClr val="tx1">
                      <a:lumMod val="75000"/>
                      <a:lumOff val="25000"/>
                    </a:schemeClr>
                  </a:solidFill>
                  <a:latin typeface="微软雅黑" charset="0"/>
                </a:rPr>
                <a:t>包和</a:t>
              </a:r>
              <a:r>
                <a:rPr lang="en-US" altLang="zh-CN" sz="1400" dirty="0">
                  <a:solidFill>
                    <a:schemeClr val="tx1">
                      <a:lumMod val="75000"/>
                      <a:lumOff val="25000"/>
                    </a:schemeClr>
                  </a:solidFill>
                  <a:latin typeface="微软雅黑" charset="0"/>
                </a:rPr>
                <a:t>PIL</a:t>
              </a:r>
              <a:r>
                <a:rPr lang="zh-CN" altLang="en-US" sz="1400" dirty="0">
                  <a:solidFill>
                    <a:schemeClr val="tx1">
                      <a:lumMod val="75000"/>
                      <a:lumOff val="25000"/>
                    </a:schemeClr>
                  </a:solidFill>
                  <a:latin typeface="微软雅黑" charset="0"/>
                </a:rPr>
                <a:t>包，主要包含</a:t>
              </a:r>
              <a:r>
                <a:rPr lang="en-US" altLang="zh-CN" sz="1400" dirty="0">
                  <a:solidFill>
                    <a:schemeClr val="tx1">
                      <a:lumMod val="75000"/>
                      <a:lumOff val="25000"/>
                    </a:schemeClr>
                  </a:solidFill>
                  <a:latin typeface="微软雅黑" charset="0"/>
                </a:rPr>
                <a:t>WEB</a:t>
              </a:r>
              <a:r>
                <a:rPr lang="zh-CN" altLang="en-US" sz="1400" dirty="0">
                  <a:solidFill>
                    <a:schemeClr val="tx1">
                      <a:lumMod val="75000"/>
                      <a:lumOff val="25000"/>
                    </a:schemeClr>
                  </a:solidFill>
                  <a:latin typeface="微软雅黑" charset="0"/>
                </a:rPr>
                <a:t>爬虫和图像处理这两大功能</a:t>
              </a:r>
              <a:endParaRPr lang="zh-CN" altLang="en-US" sz="1400" dirty="0">
                <a:solidFill>
                  <a:schemeClr val="tx1">
                    <a:lumMod val="75000"/>
                    <a:lumOff val="25000"/>
                  </a:schemeClr>
                </a:solidFill>
                <a:latin typeface="微软雅黑" charset="0"/>
                <a:ea typeface="微软雅黑"/>
              </a:endParaRPr>
            </a:p>
          </p:txBody>
        </p:sp>
        <p:sp>
          <p:nvSpPr>
            <p:cNvPr id="42" name="矩形 41"/>
            <p:cNvSpPr/>
            <p:nvPr/>
          </p:nvSpPr>
          <p:spPr>
            <a:xfrm>
              <a:off x="924887" y="1403556"/>
              <a:ext cx="1569660" cy="452432"/>
            </a:xfrm>
            <a:prstGeom prst="rect">
              <a:avLst/>
            </a:prstGeom>
            <a:solidFill>
              <a:schemeClr val="accent1"/>
            </a:solidFill>
          </p:spPr>
          <p:txBody>
            <a:bodyPr wrap="none">
              <a:spAutoFit/>
            </a:bodyPr>
            <a:lstStyle>
              <a:defPPr/>
            </a:lstStyle>
            <a:p>
              <a:pPr defTabSz="1218565">
                <a:lnSpc>
                  <a:spcPct val="130000"/>
                </a:lnSpc>
                <a:defRPr/>
              </a:pPr>
              <a:r>
                <a:rPr lang="zh-CN" altLang="en-US" b="1" kern="0" dirty="0">
                  <a:solidFill>
                    <a:schemeClr val="bg1"/>
                  </a:solidFill>
                </a:rPr>
                <a:t>数据收集模块</a:t>
              </a:r>
              <a:endParaRPr lang="zh-CN" altLang="en-US" b="1" kern="0" dirty="0">
                <a:solidFill>
                  <a:schemeClr val="bg1"/>
                </a:solidFill>
                <a:ea typeface="微软雅黑"/>
              </a:endParaRPr>
            </a:p>
          </p:txBody>
        </p:sp>
      </p:grpSp>
      <p:grpSp>
        <p:nvGrpSpPr>
          <p:cNvPr id="4" name="组 3"/>
          <p:cNvGrpSpPr/>
          <p:nvPr/>
        </p:nvGrpSpPr>
        <p:grpSpPr>
          <a:xfrm>
            <a:off x="650567" y="2809728"/>
            <a:ext cx="4389391" cy="1756511"/>
            <a:chOff x="924887" y="3478397"/>
            <a:chExt cx="4389391" cy="1756511"/>
          </a:xfrm>
        </p:grpSpPr>
        <p:sp>
          <p:nvSpPr>
            <p:cNvPr id="43" name="矩形 42"/>
            <p:cNvSpPr/>
            <p:nvPr/>
          </p:nvSpPr>
          <p:spPr>
            <a:xfrm>
              <a:off x="924887" y="4022268"/>
              <a:ext cx="4389391" cy="1212640"/>
            </a:xfrm>
            <a:prstGeom prst="rect">
              <a:avLst/>
            </a:prstGeom>
          </p:spPr>
          <p:txBody>
            <a:bodyPr wrap="square" numCol="1" spcCol="360000">
              <a:spAutoFit/>
            </a:bodyPr>
            <a:lstStyle>
              <a:defPPr/>
            </a:lstStyle>
            <a:p>
              <a:pPr defTabSz="608965">
                <a:lnSpc>
                  <a:spcPct val="130000"/>
                </a:lnSpc>
              </a:pPr>
              <a:r>
                <a:rPr lang="zh-CN" altLang="en-US" sz="1400" dirty="0">
                  <a:solidFill>
                    <a:schemeClr val="tx1">
                      <a:lumMod val="75000"/>
                      <a:lumOff val="25000"/>
                    </a:schemeClr>
                  </a:solidFill>
                  <a:latin typeface="微软雅黑" charset="0"/>
                </a:rPr>
                <a:t>在算法中会进行数据集的规格化和初始化。完成数据的初始化进行预运算矩阵的</a:t>
              </a:r>
              <a:r>
                <a:rPr lang="zh-CN" altLang="en-US" sz="1400" dirty="0" smtClean="0">
                  <a:solidFill>
                    <a:schemeClr val="tx1">
                      <a:lumMod val="75000"/>
                      <a:lumOff val="25000"/>
                    </a:schemeClr>
                  </a:solidFill>
                  <a:latin typeface="微软雅黑" charset="0"/>
                </a:rPr>
                <a:t>生成</a:t>
              </a:r>
              <a:r>
                <a:rPr lang="en-US" altLang="zh-CN" sz="1400" dirty="0" smtClean="0">
                  <a:solidFill>
                    <a:schemeClr val="tx1">
                      <a:lumMod val="75000"/>
                      <a:lumOff val="25000"/>
                    </a:schemeClr>
                  </a:solidFill>
                  <a:latin typeface="微软雅黑" charset="0"/>
                </a:rPr>
                <a:t>,</a:t>
              </a:r>
              <a:r>
                <a:rPr lang="zh-CN" altLang="en-US" sz="1400" dirty="0" smtClean="0">
                  <a:solidFill>
                    <a:schemeClr val="tx1">
                      <a:lumMod val="75000"/>
                      <a:lumOff val="25000"/>
                    </a:schemeClr>
                  </a:solidFill>
                  <a:latin typeface="微软雅黑" charset="0"/>
                </a:rPr>
                <a:t>进入</a:t>
              </a:r>
              <a:r>
                <a:rPr lang="zh-CN" altLang="en-US" sz="1400" dirty="0">
                  <a:solidFill>
                    <a:schemeClr val="tx1">
                      <a:lumMod val="75000"/>
                      <a:lumOff val="25000"/>
                    </a:schemeClr>
                  </a:solidFill>
                  <a:latin typeface="微软雅黑" charset="0"/>
                </a:rPr>
                <a:t>单项频繁项集的第一轮含有特殊处理的运算，之后进行</a:t>
              </a:r>
              <a:r>
                <a:rPr lang="en-US" altLang="zh-CN" sz="1400" dirty="0">
                  <a:solidFill>
                    <a:schemeClr val="tx1">
                      <a:lumMod val="75000"/>
                      <a:lumOff val="25000"/>
                    </a:schemeClr>
                  </a:solidFill>
                  <a:latin typeface="微软雅黑" charset="0"/>
                </a:rPr>
                <a:t>k-1</a:t>
              </a:r>
              <a:r>
                <a:rPr lang="zh-CN" altLang="en-US" sz="1400" dirty="0">
                  <a:solidFill>
                    <a:schemeClr val="tx1">
                      <a:lumMod val="75000"/>
                      <a:lumOff val="25000"/>
                    </a:schemeClr>
                  </a:solidFill>
                  <a:latin typeface="微软雅黑" charset="0"/>
                </a:rPr>
                <a:t>轮频繁项集的运算最终生成规则</a:t>
              </a:r>
              <a:r>
                <a:rPr lang="zh-CN" altLang="en-US" sz="1400" dirty="0" smtClean="0">
                  <a:solidFill>
                    <a:schemeClr val="tx1">
                      <a:lumMod val="75000"/>
                      <a:lumOff val="25000"/>
                    </a:schemeClr>
                  </a:solidFill>
                  <a:latin typeface="微软雅黑" charset="0"/>
                </a:rPr>
                <a:t>集。</a:t>
              </a:r>
              <a:endParaRPr lang="zh-CN" altLang="en-US" sz="1400" dirty="0">
                <a:solidFill>
                  <a:schemeClr val="tx1">
                    <a:lumMod val="75000"/>
                    <a:lumOff val="25000"/>
                  </a:schemeClr>
                </a:solidFill>
                <a:latin typeface="微软雅黑" charset="0"/>
                <a:ea typeface="微软雅黑"/>
              </a:endParaRPr>
            </a:p>
          </p:txBody>
        </p:sp>
        <p:sp>
          <p:nvSpPr>
            <p:cNvPr id="44" name="矩形 43"/>
            <p:cNvSpPr/>
            <p:nvPr/>
          </p:nvSpPr>
          <p:spPr>
            <a:xfrm>
              <a:off x="998039" y="3478397"/>
              <a:ext cx="1569660" cy="416461"/>
            </a:xfrm>
            <a:prstGeom prst="rect">
              <a:avLst/>
            </a:prstGeom>
            <a:solidFill>
              <a:schemeClr val="accent2">
                <a:lumMod val="75000"/>
              </a:schemeClr>
            </a:solidFill>
          </p:spPr>
          <p:txBody>
            <a:bodyPr wrap="none">
              <a:spAutoFit/>
            </a:bodyPr>
            <a:lstStyle>
              <a:defPPr/>
            </a:lstStyle>
            <a:p>
              <a:pPr defTabSz="1218565">
                <a:lnSpc>
                  <a:spcPct val="130000"/>
                </a:lnSpc>
                <a:defRPr/>
              </a:pPr>
              <a:r>
                <a:rPr lang="zh-CN" altLang="en-US" b="1" kern="0" dirty="0">
                  <a:solidFill>
                    <a:schemeClr val="bg1"/>
                  </a:solidFill>
                </a:rPr>
                <a:t>数据分析模块</a:t>
              </a:r>
              <a:endParaRPr lang="zh-CN" altLang="en-US" b="1" kern="0" dirty="0">
                <a:solidFill>
                  <a:schemeClr val="bg1"/>
                </a:solidFill>
                <a:ea typeface="微软雅黑"/>
              </a:endParaRPr>
            </a:p>
          </p:txBody>
        </p:sp>
      </p:grpSp>
      <p:grpSp>
        <p:nvGrpSpPr>
          <p:cNvPr id="45" name="组 44"/>
          <p:cNvGrpSpPr/>
          <p:nvPr/>
        </p:nvGrpSpPr>
        <p:grpSpPr>
          <a:xfrm>
            <a:off x="650567" y="4739280"/>
            <a:ext cx="4303329" cy="1756509"/>
            <a:chOff x="924887" y="3478398"/>
            <a:chExt cx="4303329" cy="1756509"/>
          </a:xfrm>
        </p:grpSpPr>
        <p:sp>
          <p:nvSpPr>
            <p:cNvPr id="46" name="矩形 45"/>
            <p:cNvSpPr/>
            <p:nvPr/>
          </p:nvSpPr>
          <p:spPr>
            <a:xfrm>
              <a:off x="924887" y="4022267"/>
              <a:ext cx="4303329" cy="1212640"/>
            </a:xfrm>
            <a:prstGeom prst="rect">
              <a:avLst/>
            </a:prstGeom>
          </p:spPr>
          <p:txBody>
            <a:bodyPr wrap="square" numCol="1" spcCol="360000">
              <a:spAutoFit/>
            </a:bodyPr>
            <a:lstStyle>
              <a:defPPr/>
            </a:lstStyle>
            <a:p>
              <a:pPr defTabSz="608965">
                <a:lnSpc>
                  <a:spcPct val="130000"/>
                </a:lnSpc>
              </a:pPr>
              <a:r>
                <a:rPr lang="zh-CN" altLang="en-US" sz="1400" dirty="0">
                  <a:solidFill>
                    <a:schemeClr val="tx1">
                      <a:lumMod val="75000"/>
                      <a:lumOff val="25000"/>
                    </a:schemeClr>
                  </a:solidFill>
                  <a:latin typeface="微软雅黑" charset="0"/>
                </a:rPr>
                <a:t>主要包含元素、画布的生成、分析、推</a:t>
              </a:r>
              <a:r>
                <a:rPr lang="zh-CN" altLang="en-US" sz="1400" dirty="0" smtClean="0">
                  <a:solidFill>
                    <a:schemeClr val="tx1">
                      <a:lumMod val="75000"/>
                      <a:lumOff val="25000"/>
                    </a:schemeClr>
                  </a:solidFill>
                  <a:latin typeface="微软雅黑" charset="0"/>
                </a:rPr>
                <a:t>送和</a:t>
              </a:r>
              <a:r>
                <a:rPr lang="zh-CN" altLang="en-US" sz="1400" dirty="0">
                  <a:solidFill>
                    <a:schemeClr val="tx1">
                      <a:lumMod val="75000"/>
                      <a:lumOff val="25000"/>
                    </a:schemeClr>
                  </a:solidFill>
                  <a:latin typeface="微软雅黑" charset="0"/>
                </a:rPr>
                <a:t>绘制。一方面模拟显示终端，进行随机形状的画布生成，另一方面模拟外部的输入，进行显示元素的生成及其属性和操作目的的赋值并送入队列池。</a:t>
              </a:r>
              <a:endParaRPr lang="zh-CN" altLang="en-US" sz="1400" dirty="0">
                <a:solidFill>
                  <a:schemeClr val="tx1">
                    <a:lumMod val="75000"/>
                    <a:lumOff val="25000"/>
                  </a:schemeClr>
                </a:solidFill>
                <a:latin typeface="微软雅黑" charset="0"/>
                <a:ea typeface="微软雅黑"/>
              </a:endParaRPr>
            </a:p>
          </p:txBody>
        </p:sp>
        <p:sp>
          <p:nvSpPr>
            <p:cNvPr id="47" name="矩形 46"/>
            <p:cNvSpPr/>
            <p:nvPr/>
          </p:nvSpPr>
          <p:spPr>
            <a:xfrm>
              <a:off x="998039" y="3478398"/>
              <a:ext cx="1569660" cy="416461"/>
            </a:xfrm>
            <a:prstGeom prst="rect">
              <a:avLst/>
            </a:prstGeom>
            <a:solidFill>
              <a:schemeClr val="accent3">
                <a:lumMod val="75000"/>
              </a:schemeClr>
            </a:solidFill>
          </p:spPr>
          <p:txBody>
            <a:bodyPr wrap="none">
              <a:spAutoFit/>
            </a:bodyPr>
            <a:lstStyle>
              <a:defPPr/>
            </a:lstStyle>
            <a:p>
              <a:pPr defTabSz="1218565">
                <a:lnSpc>
                  <a:spcPct val="130000"/>
                </a:lnSpc>
                <a:defRPr/>
              </a:pPr>
              <a:r>
                <a:rPr lang="zh-CN" altLang="en-US" b="1" kern="0" dirty="0">
                  <a:solidFill>
                    <a:schemeClr val="bg1"/>
                  </a:solidFill>
                </a:rPr>
                <a:t>模拟展示</a:t>
              </a:r>
              <a:r>
                <a:rPr lang="zh-CN" altLang="en-US" b="1" kern="0" dirty="0" smtClean="0">
                  <a:solidFill>
                    <a:schemeClr val="bg1"/>
                  </a:solidFill>
                </a:rPr>
                <a:t>模块</a:t>
              </a:r>
              <a:endParaRPr lang="zh-CN" altLang="en-US" b="1" kern="0" dirty="0">
                <a:solidFill>
                  <a:schemeClr val="bg1"/>
                </a:solidFill>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3868" y="81473"/>
            <a:ext cx="1939290" cy="469837"/>
          </a:xfrm>
          <a:prstGeom prst="rect">
            <a:avLst/>
          </a:prstGeom>
        </p:spPr>
      </p:pic>
      <p:pic>
        <p:nvPicPr>
          <p:cNvPr id="1026" name="图片 1" descr="屏幕截图 2022-01-05 1203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6012" y="2152206"/>
            <a:ext cx="6936881" cy="353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5226012" y="1458420"/>
            <a:ext cx="2031325" cy="452432"/>
          </a:xfrm>
          <a:prstGeom prst="rect">
            <a:avLst/>
          </a:prstGeom>
          <a:solidFill>
            <a:schemeClr val="accent5">
              <a:lumMod val="50000"/>
            </a:schemeClr>
          </a:solidFill>
        </p:spPr>
        <p:txBody>
          <a:bodyPr wrap="none">
            <a:spAutoFit/>
          </a:bodyPr>
          <a:lstStyle>
            <a:defPPr/>
          </a:lstStyle>
          <a:p>
            <a:pPr defTabSz="1218565">
              <a:lnSpc>
                <a:spcPct val="130000"/>
              </a:lnSpc>
              <a:defRPr/>
            </a:pPr>
            <a:r>
              <a:rPr lang="zh-CN" altLang="en-US" b="1" kern="0" dirty="0" smtClean="0">
                <a:solidFill>
                  <a:schemeClr val="bg1"/>
                </a:solidFill>
              </a:rPr>
              <a:t>模块之间的联系图</a:t>
            </a:r>
            <a:endParaRPr lang="zh-CN" altLang="en-US" b="1" kern="0" dirty="0">
              <a:solidFill>
                <a:schemeClr val="bg1"/>
              </a:solidFill>
              <a:ea typeface="微软雅黑"/>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4="http://schemas.microsoft.com/office/drawing/2010/main" xmlns:m="http://schemas.openxmlformats.org/officeDocument/2006/math" xmlns:p15="http://schemas.microsoft.com/office/powerpoint/2012/main" xmlns:p159="http://schemas.microsoft.com/office/powerpoint/2015/09/main" xmlns:w="http://schemas.openxmlformats.org/wordprocessingml/2006/main" xmlns:wp="http://schemas.openxmlformats.org/drawingml/2006/wordprocessingDrawing">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defPPr/>
          </a:lstStyle>
          <a:p>
            <a:r>
              <a:rPr kumimoji="1" lang="en-US" altLang="zh-CN" smtClean="0"/>
              <a:t>04</a:t>
            </a:r>
          </a:p>
        </p:txBody>
      </p:sp>
      <p:sp>
        <p:nvSpPr>
          <p:cNvPr id="3" name="文本占位符 2"/>
          <p:cNvSpPr>
            <a:spLocks noGrp="1"/>
          </p:cNvSpPr>
          <p:nvPr>
            <p:ph type="body" sz="quarter" idx="13"/>
          </p:nvPr>
        </p:nvSpPr>
        <p:spPr/>
        <p:txBody>
          <a:bodyPr/>
          <a:lstStyle>
            <a:defPPr/>
          </a:lstStyle>
          <a:p>
            <a:r>
              <a:rPr kumimoji="1" lang="zh-CN" altLang="en-US" smtClean="0"/>
              <a:t>作品展示</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a14="http://schemas.microsoft.com/office/drawing/2010/main" xmlns:m="http://schemas.openxmlformats.org/officeDocument/2006/math" xmlns:p15="http://schemas.microsoft.com/office/powerpoint/2012/main" xmlns:p159="http://schemas.microsoft.com/office/powerpoint/2015/09/main" xmlns:w="http://schemas.openxmlformats.org/wordprocessingml/2006/main" xmlns:wp="http://schemas.openxmlformats.org/drawingml/2006/wordprocessingDrawing">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bg>
      <p:bgPr>
        <a:gradFill>
          <a:gsLst>
            <a:gs pos="17000">
              <a:schemeClr val="accent5">
                <a:lumMod val="75000"/>
              </a:schemeClr>
            </a:gs>
            <a:gs pos="52000">
              <a:schemeClr val="accent5">
                <a:lumMod val="90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04 </a:t>
            </a:r>
            <a:r>
              <a:rPr lang="zh-CN" altLang="en-US" dirty="0" smtClean="0"/>
              <a:t>数据收集</a:t>
            </a:r>
            <a:endParaRPr lang="zh-CN" altLang="en-US" dirty="0"/>
          </a:p>
        </p:txBody>
      </p:sp>
      <p:pic>
        <p:nvPicPr>
          <p:cNvPr id="3" name="图片 2"/>
          <p:cNvPicPr>
            <a:picLocks noChangeAspect="1"/>
          </p:cNvPicPr>
          <p:nvPr/>
        </p:nvPicPr>
        <p:blipFill>
          <a:blip r:embed="rId2"/>
          <a:stretch>
            <a:fillRect/>
          </a:stretch>
        </p:blipFill>
        <p:spPr>
          <a:xfrm>
            <a:off x="1601341" y="1509542"/>
            <a:ext cx="8283658" cy="1463167"/>
          </a:xfrm>
          <a:prstGeom prst="rect">
            <a:avLst/>
          </a:prstGeom>
        </p:spPr>
      </p:pic>
      <p:sp>
        <p:nvSpPr>
          <p:cNvPr id="4" name="文本占位符 1"/>
          <p:cNvSpPr txBox="1">
            <a:spLocks/>
          </p:cNvSpPr>
          <p:nvPr/>
        </p:nvSpPr>
        <p:spPr>
          <a:xfrm>
            <a:off x="984791" y="1049559"/>
            <a:ext cx="4560696" cy="529569"/>
          </a:xfrm>
          <a:prstGeom prst="rect">
            <a:avLst/>
          </a:prstGeom>
          <a:ln w="12700" cmpd="sng">
            <a:noFill/>
          </a:ln>
        </p:spPr>
        <p:txBody>
          <a:bodyPr vert="horz" anchor="ctr"/>
          <a:lstStyle>
            <a:defPPr>
              <a:defRPr/>
            </a:defPPr>
            <a:lvl1pPr marL="0" indent="0" algn="l" defTabSz="914400" rtl="0" eaLnBrk="1" latinLnBrk="0" hangingPunct="1">
              <a:lnSpc>
                <a:spcPct val="90000"/>
              </a:lnSpc>
              <a:spcBef>
                <a:spcPts val="1000"/>
              </a:spcBef>
              <a:buFont typeface="Arial" pitchFamily="34" charset="0"/>
              <a:buNone/>
              <a:defRPr sz="2000" b="1" kern="1200">
                <a:solidFill>
                  <a:schemeClr val="tx1">
                    <a:lumMod val="75000"/>
                    <a:lumOff val="25000"/>
                  </a:schemeClr>
                </a:solidFill>
                <a:latin typeface="Microsoft YaHei" charset="0"/>
                <a:ea typeface="Microsoft YaHei" charset="0"/>
                <a:cs typeface="Microsoft YaHei" charset="0"/>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sz="1800" dirty="0" smtClean="0"/>
              <a:t>数据集的一部分</a:t>
            </a:r>
            <a:endParaRPr lang="zh-CN" altLang="en-US" sz="1800" dirty="0"/>
          </a:p>
        </p:txBody>
      </p:sp>
      <p:pic>
        <p:nvPicPr>
          <p:cNvPr id="5" name="图片 4"/>
          <p:cNvPicPr>
            <a:picLocks noChangeAspect="1"/>
          </p:cNvPicPr>
          <p:nvPr/>
        </p:nvPicPr>
        <p:blipFill>
          <a:blip r:embed="rId3"/>
          <a:stretch>
            <a:fillRect/>
          </a:stretch>
        </p:blipFill>
        <p:spPr>
          <a:xfrm>
            <a:off x="1626188" y="3092909"/>
            <a:ext cx="8283658" cy="1236996"/>
          </a:xfrm>
          <a:prstGeom prst="rect">
            <a:avLst/>
          </a:prstGeom>
        </p:spPr>
      </p:pic>
      <p:sp>
        <p:nvSpPr>
          <p:cNvPr id="6" name="文本占位符 1"/>
          <p:cNvSpPr txBox="1">
            <a:spLocks/>
          </p:cNvSpPr>
          <p:nvPr/>
        </p:nvSpPr>
        <p:spPr>
          <a:xfrm>
            <a:off x="984791" y="4560301"/>
            <a:ext cx="4560696" cy="529569"/>
          </a:xfrm>
          <a:prstGeom prst="rect">
            <a:avLst/>
          </a:prstGeom>
          <a:ln w="12700" cmpd="sng">
            <a:noFill/>
          </a:ln>
        </p:spPr>
        <p:txBody>
          <a:bodyPr vert="horz" anchor="ctr"/>
          <a:lstStyle>
            <a:defPPr>
              <a:defRPr/>
            </a:defPPr>
            <a:lvl1pPr marL="0" indent="0" algn="l" defTabSz="914400" rtl="0" eaLnBrk="1" latinLnBrk="0" hangingPunct="1">
              <a:lnSpc>
                <a:spcPct val="90000"/>
              </a:lnSpc>
              <a:spcBef>
                <a:spcPts val="1000"/>
              </a:spcBef>
              <a:buFont typeface="Arial" pitchFamily="34" charset="0"/>
              <a:buNone/>
              <a:defRPr sz="2000" b="1" kern="1200">
                <a:solidFill>
                  <a:schemeClr val="tx1">
                    <a:lumMod val="75000"/>
                    <a:lumOff val="25000"/>
                  </a:schemeClr>
                </a:solidFill>
                <a:latin typeface="Microsoft YaHei" charset="0"/>
                <a:ea typeface="Microsoft YaHei" charset="0"/>
                <a:cs typeface="Microsoft YaHei" charset="0"/>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sz="1800" dirty="0" smtClean="0"/>
              <a:t>数据集的作用</a:t>
            </a:r>
            <a:endParaRPr lang="zh-CN" altLang="en-US" sz="1800" dirty="0"/>
          </a:p>
        </p:txBody>
      </p:sp>
      <p:sp>
        <p:nvSpPr>
          <p:cNvPr id="7" name="矩形 6"/>
          <p:cNvSpPr/>
          <p:nvPr/>
        </p:nvSpPr>
        <p:spPr>
          <a:xfrm>
            <a:off x="1601341" y="5112825"/>
            <a:ext cx="3944146" cy="732508"/>
          </a:xfrm>
          <a:prstGeom prst="rect">
            <a:avLst/>
          </a:prstGeom>
        </p:spPr>
        <p:txBody>
          <a:bodyPr wrap="square" numCol="1" spcCol="360000">
            <a:spAutoFit/>
          </a:bodyPr>
          <a:lstStyle>
            <a:defPPr/>
          </a:lstStyle>
          <a:p>
            <a:pPr defTabSz="608965">
              <a:lnSpc>
                <a:spcPct val="130000"/>
              </a:lnSpc>
            </a:pPr>
            <a:r>
              <a:rPr lang="zh-CN" altLang="en-US" sz="1600" dirty="0" smtClean="0">
                <a:solidFill>
                  <a:schemeClr val="tx1">
                    <a:lumMod val="75000"/>
                    <a:lumOff val="25000"/>
                  </a:schemeClr>
                </a:solidFill>
                <a:latin typeface="微软雅黑" charset="0"/>
                <a:ea typeface="微软雅黑"/>
              </a:rPr>
              <a:t>收集</a:t>
            </a:r>
            <a:r>
              <a:rPr lang="en-US" altLang="zh-CN" sz="1600" dirty="0" smtClean="0">
                <a:solidFill>
                  <a:schemeClr val="tx1">
                    <a:lumMod val="75000"/>
                    <a:lumOff val="25000"/>
                  </a:schemeClr>
                </a:solidFill>
                <a:latin typeface="微软雅黑" charset="0"/>
                <a:ea typeface="微软雅黑"/>
              </a:rPr>
              <a:t>html</a:t>
            </a:r>
            <a:r>
              <a:rPr lang="zh-CN" altLang="en-US" sz="1600" dirty="0" smtClean="0">
                <a:solidFill>
                  <a:schemeClr val="tx1">
                    <a:lumMod val="75000"/>
                    <a:lumOff val="25000"/>
                  </a:schemeClr>
                </a:solidFill>
                <a:latin typeface="微软雅黑" charset="0"/>
                <a:ea typeface="微软雅黑"/>
              </a:rPr>
              <a:t>中图像元素的图像特征和位置特征，并供给给关联分析模块。</a:t>
            </a:r>
            <a:endParaRPr lang="zh-CN" altLang="en-US" sz="1600" dirty="0">
              <a:solidFill>
                <a:schemeClr val="tx1">
                  <a:lumMod val="75000"/>
                  <a:lumOff val="25000"/>
                </a:schemeClr>
              </a:solidFill>
              <a:latin typeface="微软雅黑" charset="0"/>
              <a:ea typeface="微软雅黑"/>
            </a:endParaRPr>
          </a:p>
        </p:txBody>
      </p:sp>
      <p:sp>
        <p:nvSpPr>
          <p:cNvPr id="8" name="矩形 7"/>
          <p:cNvSpPr/>
          <p:nvPr/>
        </p:nvSpPr>
        <p:spPr>
          <a:xfrm>
            <a:off x="8553133" y="4698844"/>
            <a:ext cx="3023725" cy="1446550"/>
          </a:xfrm>
          <a:prstGeom prst="rect">
            <a:avLst/>
          </a:prstGeom>
          <a:noFill/>
        </p:spPr>
        <p:txBody>
          <a:bodyPr wrap="square" lIns="91440" tIns="45720" rIns="91440" bIns="45720">
            <a:spAutoFit/>
          </a:bodyPr>
          <a:lstStyle/>
          <a:p>
            <a:pPr algn="ctr"/>
            <a:r>
              <a:rPr lang="zh-CN" altLang="en-US" sz="88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观察</a:t>
            </a:r>
            <a:endParaRPr lang="zh-CN" altLang="en-US" sz="8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343264138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bg>
      <p:bgPr>
        <a:gradFill>
          <a:gsLst>
            <a:gs pos="17000">
              <a:srgbClr val="8FBF8B"/>
            </a:gs>
            <a:gs pos="52000">
              <a:schemeClr val="accent2">
                <a:lumMod val="90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04 </a:t>
            </a:r>
            <a:r>
              <a:rPr lang="zh-CN" altLang="en-US" dirty="0" smtClean="0"/>
              <a:t>关联分析</a:t>
            </a:r>
            <a:endParaRPr lang="zh-CN" altLang="en-US" dirty="0"/>
          </a:p>
        </p:txBody>
      </p:sp>
      <p:sp>
        <p:nvSpPr>
          <p:cNvPr id="4" name="文本占位符 1"/>
          <p:cNvSpPr txBox="1">
            <a:spLocks/>
          </p:cNvSpPr>
          <p:nvPr/>
        </p:nvSpPr>
        <p:spPr>
          <a:xfrm>
            <a:off x="984791" y="1049559"/>
            <a:ext cx="4560696" cy="529569"/>
          </a:xfrm>
          <a:prstGeom prst="rect">
            <a:avLst/>
          </a:prstGeom>
          <a:ln w="12700" cmpd="sng">
            <a:noFill/>
          </a:ln>
        </p:spPr>
        <p:txBody>
          <a:bodyPr vert="horz" anchor="ctr"/>
          <a:lstStyle>
            <a:defPPr>
              <a:defRPr/>
            </a:defPPr>
            <a:lvl1pPr marL="0" indent="0" algn="l" defTabSz="914400" rtl="0" eaLnBrk="1" latinLnBrk="0" hangingPunct="1">
              <a:lnSpc>
                <a:spcPct val="90000"/>
              </a:lnSpc>
              <a:spcBef>
                <a:spcPts val="1000"/>
              </a:spcBef>
              <a:buFont typeface="Arial" pitchFamily="34" charset="0"/>
              <a:buNone/>
              <a:defRPr sz="2000" b="1" kern="1200">
                <a:solidFill>
                  <a:schemeClr val="tx1">
                    <a:lumMod val="75000"/>
                    <a:lumOff val="25000"/>
                  </a:schemeClr>
                </a:solidFill>
                <a:latin typeface="Microsoft YaHei" charset="0"/>
                <a:ea typeface="Microsoft YaHei" charset="0"/>
                <a:cs typeface="Microsoft YaHei" charset="0"/>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sz="1800" dirty="0" smtClean="0"/>
              <a:t>规则集的一部分</a:t>
            </a:r>
            <a:endParaRPr lang="zh-CN" altLang="en-US" sz="1800" dirty="0"/>
          </a:p>
        </p:txBody>
      </p:sp>
      <p:sp>
        <p:nvSpPr>
          <p:cNvPr id="6" name="文本占位符 1"/>
          <p:cNvSpPr txBox="1">
            <a:spLocks/>
          </p:cNvSpPr>
          <p:nvPr/>
        </p:nvSpPr>
        <p:spPr>
          <a:xfrm>
            <a:off x="984791" y="4955310"/>
            <a:ext cx="4560696" cy="529569"/>
          </a:xfrm>
          <a:prstGeom prst="rect">
            <a:avLst/>
          </a:prstGeom>
          <a:ln w="12700" cmpd="sng">
            <a:noFill/>
          </a:ln>
        </p:spPr>
        <p:txBody>
          <a:bodyPr vert="horz" anchor="ctr"/>
          <a:lstStyle>
            <a:defPPr>
              <a:defRPr/>
            </a:defPPr>
            <a:lvl1pPr marL="0" indent="0" algn="l" defTabSz="914400" rtl="0" eaLnBrk="1" latinLnBrk="0" hangingPunct="1">
              <a:lnSpc>
                <a:spcPct val="90000"/>
              </a:lnSpc>
              <a:spcBef>
                <a:spcPts val="1000"/>
              </a:spcBef>
              <a:buFont typeface="Arial" pitchFamily="34" charset="0"/>
              <a:buNone/>
              <a:defRPr sz="2000" b="1" kern="1200">
                <a:solidFill>
                  <a:schemeClr val="tx1">
                    <a:lumMod val="75000"/>
                    <a:lumOff val="25000"/>
                  </a:schemeClr>
                </a:solidFill>
                <a:latin typeface="Microsoft YaHei" charset="0"/>
                <a:ea typeface="Microsoft YaHei" charset="0"/>
                <a:cs typeface="Microsoft YaHei" charset="0"/>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sz="1800" dirty="0"/>
              <a:t>规则</a:t>
            </a:r>
            <a:r>
              <a:rPr lang="zh-CN" altLang="en-US" sz="1800" dirty="0" smtClean="0"/>
              <a:t>集的作用</a:t>
            </a:r>
            <a:endParaRPr lang="zh-CN" altLang="en-US" sz="1800" dirty="0"/>
          </a:p>
        </p:txBody>
      </p:sp>
      <p:sp>
        <p:nvSpPr>
          <p:cNvPr id="7" name="矩形 6"/>
          <p:cNvSpPr/>
          <p:nvPr/>
        </p:nvSpPr>
        <p:spPr>
          <a:xfrm>
            <a:off x="1518452" y="5484879"/>
            <a:ext cx="4887890" cy="412421"/>
          </a:xfrm>
          <a:prstGeom prst="rect">
            <a:avLst/>
          </a:prstGeom>
        </p:spPr>
        <p:txBody>
          <a:bodyPr wrap="square" numCol="1" spcCol="360000">
            <a:spAutoFit/>
          </a:bodyPr>
          <a:lstStyle>
            <a:defPPr/>
          </a:lstStyle>
          <a:p>
            <a:pPr defTabSz="608965">
              <a:lnSpc>
                <a:spcPct val="130000"/>
              </a:lnSpc>
            </a:pPr>
            <a:r>
              <a:rPr lang="zh-CN" altLang="en-US" sz="1600" dirty="0" smtClean="0">
                <a:solidFill>
                  <a:schemeClr val="tx1">
                    <a:lumMod val="75000"/>
                    <a:lumOff val="25000"/>
                  </a:schemeClr>
                </a:solidFill>
                <a:latin typeface="微软雅黑" charset="0"/>
                <a:ea typeface="微软雅黑"/>
              </a:rPr>
              <a:t>体现特征之间的关联，并为控制器提供依据。</a:t>
            </a:r>
            <a:endParaRPr lang="zh-CN" altLang="en-US" sz="1600" dirty="0">
              <a:solidFill>
                <a:schemeClr val="tx1">
                  <a:lumMod val="75000"/>
                  <a:lumOff val="25000"/>
                </a:schemeClr>
              </a:solidFill>
              <a:latin typeface="微软雅黑" charset="0"/>
              <a:ea typeface="微软雅黑"/>
            </a:endParaRPr>
          </a:p>
        </p:txBody>
      </p:sp>
      <p:sp>
        <p:nvSpPr>
          <p:cNvPr id="8" name="矩形 7"/>
          <p:cNvSpPr/>
          <p:nvPr/>
        </p:nvSpPr>
        <p:spPr>
          <a:xfrm>
            <a:off x="8730471" y="756537"/>
            <a:ext cx="3023725" cy="1446550"/>
          </a:xfrm>
          <a:prstGeom prst="rect">
            <a:avLst/>
          </a:prstGeom>
          <a:noFill/>
        </p:spPr>
        <p:txBody>
          <a:bodyPr wrap="square" lIns="91440" tIns="45720" rIns="91440" bIns="45720">
            <a:spAutoFit/>
          </a:bodyPr>
          <a:lstStyle/>
          <a:p>
            <a:pPr algn="ctr"/>
            <a:r>
              <a:rPr lang="zh-CN" altLang="en-US" sz="8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认知</a:t>
            </a:r>
          </a:p>
        </p:txBody>
      </p:sp>
      <p:pic>
        <p:nvPicPr>
          <p:cNvPr id="9" name="图片 8"/>
          <p:cNvPicPr>
            <a:picLocks noChangeAspect="1"/>
          </p:cNvPicPr>
          <p:nvPr/>
        </p:nvPicPr>
        <p:blipFill rotWithShape="1">
          <a:blip r:embed="rId2"/>
          <a:srcRect r="7620" b="55415"/>
          <a:stretch/>
        </p:blipFill>
        <p:spPr>
          <a:xfrm>
            <a:off x="1518452" y="1509210"/>
            <a:ext cx="7525795" cy="718601"/>
          </a:xfrm>
          <a:prstGeom prst="rect">
            <a:avLst/>
          </a:prstGeom>
        </p:spPr>
      </p:pic>
      <p:pic>
        <p:nvPicPr>
          <p:cNvPr id="12" name="图片 11"/>
          <p:cNvPicPr>
            <a:picLocks noChangeAspect="1"/>
          </p:cNvPicPr>
          <p:nvPr/>
        </p:nvPicPr>
        <p:blipFill>
          <a:blip r:embed="rId3"/>
          <a:stretch>
            <a:fillRect/>
          </a:stretch>
        </p:blipFill>
        <p:spPr>
          <a:xfrm>
            <a:off x="1518452" y="2378853"/>
            <a:ext cx="10581287" cy="2446232"/>
          </a:xfrm>
          <a:prstGeom prst="rect">
            <a:avLst/>
          </a:prstGeom>
        </p:spPr>
      </p:pic>
    </p:spTree>
    <p:extLst>
      <p:ext uri="{BB962C8B-B14F-4D97-AF65-F5344CB8AC3E}">
        <p14:creationId xmlns:p14="http://schemas.microsoft.com/office/powerpoint/2010/main" val="304270296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Sp="0">
  <p:cSld>
    <p:bg>
      <p:bgPr>
        <a:gradFill>
          <a:gsLst>
            <a:gs pos="17000">
              <a:srgbClr val="8FBF8B"/>
            </a:gs>
            <a:gs pos="52000">
              <a:schemeClr val="accent2">
                <a:lumMod val="90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04 </a:t>
            </a:r>
            <a:r>
              <a:rPr lang="zh-CN" altLang="en-US" dirty="0" smtClean="0"/>
              <a:t>关联分析</a:t>
            </a:r>
            <a:endParaRPr lang="zh-CN" altLang="en-US" dirty="0"/>
          </a:p>
        </p:txBody>
      </p:sp>
      <p:sp>
        <p:nvSpPr>
          <p:cNvPr id="4" name="文本占位符 1"/>
          <p:cNvSpPr txBox="1">
            <a:spLocks/>
          </p:cNvSpPr>
          <p:nvPr/>
        </p:nvSpPr>
        <p:spPr>
          <a:xfrm>
            <a:off x="984791" y="1049559"/>
            <a:ext cx="4560696" cy="529569"/>
          </a:xfrm>
          <a:prstGeom prst="rect">
            <a:avLst/>
          </a:prstGeom>
          <a:ln w="12700" cmpd="sng">
            <a:noFill/>
          </a:ln>
        </p:spPr>
        <p:txBody>
          <a:bodyPr vert="horz" anchor="ctr"/>
          <a:lstStyle>
            <a:defPPr>
              <a:defRPr/>
            </a:defPPr>
            <a:lvl1pPr marL="0" indent="0" algn="l" defTabSz="914400" rtl="0" eaLnBrk="1" latinLnBrk="0" hangingPunct="1">
              <a:lnSpc>
                <a:spcPct val="90000"/>
              </a:lnSpc>
              <a:spcBef>
                <a:spcPts val="1000"/>
              </a:spcBef>
              <a:buFont typeface="Arial" pitchFamily="34" charset="0"/>
              <a:buNone/>
              <a:defRPr sz="2000" b="1" kern="1200">
                <a:solidFill>
                  <a:schemeClr val="tx1">
                    <a:lumMod val="75000"/>
                    <a:lumOff val="25000"/>
                  </a:schemeClr>
                </a:solidFill>
                <a:latin typeface="Microsoft YaHei" charset="0"/>
                <a:ea typeface="Microsoft YaHei" charset="0"/>
                <a:cs typeface="Microsoft YaHei" charset="0"/>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sz="1800" dirty="0" smtClean="0"/>
              <a:t>运算过程</a:t>
            </a:r>
            <a:endParaRPr lang="zh-CN" altLang="en-US" sz="1800" dirty="0"/>
          </a:p>
        </p:txBody>
      </p:sp>
      <p:pic>
        <p:nvPicPr>
          <p:cNvPr id="10" name="图片 9"/>
          <p:cNvPicPr>
            <a:picLocks noChangeAspect="1"/>
          </p:cNvPicPr>
          <p:nvPr/>
        </p:nvPicPr>
        <p:blipFill>
          <a:blip r:embed="rId2"/>
          <a:stretch>
            <a:fillRect/>
          </a:stretch>
        </p:blipFill>
        <p:spPr>
          <a:xfrm>
            <a:off x="1487519" y="1579128"/>
            <a:ext cx="6523285" cy="4660034"/>
          </a:xfrm>
          <a:prstGeom prst="rect">
            <a:avLst/>
          </a:prstGeom>
        </p:spPr>
      </p:pic>
      <p:sp>
        <p:nvSpPr>
          <p:cNvPr id="3" name="矩形 2"/>
          <p:cNvSpPr/>
          <p:nvPr/>
        </p:nvSpPr>
        <p:spPr>
          <a:xfrm>
            <a:off x="8778239" y="2133163"/>
            <a:ext cx="3075709" cy="2613023"/>
          </a:xfrm>
          <a:prstGeom prst="rect">
            <a:avLst/>
          </a:prstGeom>
        </p:spPr>
        <p:txBody>
          <a:bodyPr wrap="square">
            <a:spAutoFit/>
          </a:bodyPr>
          <a:lstStyle/>
          <a:p>
            <a:pPr defTabSz="608965">
              <a:lnSpc>
                <a:spcPct val="130000"/>
              </a:lnSpc>
            </a:pPr>
            <a:r>
              <a:rPr lang="zh-CN" altLang="en-US" dirty="0">
                <a:solidFill>
                  <a:schemeClr val="tx1">
                    <a:lumMod val="75000"/>
                    <a:lumOff val="25000"/>
                  </a:schemeClr>
                </a:solidFill>
                <a:latin typeface="微软雅黑" charset="0"/>
              </a:rPr>
              <a:t>归</a:t>
            </a:r>
            <a:r>
              <a:rPr lang="zh-CN" altLang="en-US" dirty="0" smtClean="0">
                <a:solidFill>
                  <a:schemeClr val="tx1">
                    <a:lumMod val="75000"/>
                    <a:lumOff val="25000"/>
                  </a:schemeClr>
                </a:solidFill>
                <a:latin typeface="微软雅黑" charset="0"/>
              </a:rPr>
              <a:t>一、栅格</a:t>
            </a:r>
            <a:endParaRPr lang="en-US" altLang="zh-CN" dirty="0" smtClean="0">
              <a:solidFill>
                <a:schemeClr val="tx1">
                  <a:lumMod val="75000"/>
                  <a:lumOff val="25000"/>
                </a:schemeClr>
              </a:solidFill>
              <a:latin typeface="微软雅黑" charset="0"/>
            </a:endParaRPr>
          </a:p>
          <a:p>
            <a:pPr defTabSz="608965">
              <a:lnSpc>
                <a:spcPct val="130000"/>
              </a:lnSpc>
            </a:pPr>
            <a:endParaRPr lang="en-US" altLang="zh-CN" dirty="0" smtClean="0">
              <a:solidFill>
                <a:schemeClr val="tx1">
                  <a:lumMod val="75000"/>
                  <a:lumOff val="25000"/>
                </a:schemeClr>
              </a:solidFill>
              <a:latin typeface="微软雅黑" charset="0"/>
            </a:endParaRPr>
          </a:p>
          <a:p>
            <a:pPr defTabSz="608965">
              <a:lnSpc>
                <a:spcPct val="130000"/>
              </a:lnSpc>
            </a:pPr>
            <a:r>
              <a:rPr lang="zh-CN" altLang="en-US" dirty="0" smtClean="0">
                <a:solidFill>
                  <a:schemeClr val="tx1">
                    <a:lumMod val="75000"/>
                    <a:lumOff val="25000"/>
                  </a:schemeClr>
                </a:solidFill>
                <a:latin typeface="微软雅黑" charset="0"/>
              </a:rPr>
              <a:t>域分布</a:t>
            </a:r>
            <a:endParaRPr lang="en-US" altLang="zh-CN" dirty="0" smtClean="0">
              <a:solidFill>
                <a:schemeClr val="tx1">
                  <a:lumMod val="75000"/>
                  <a:lumOff val="25000"/>
                </a:schemeClr>
              </a:solidFill>
              <a:latin typeface="微软雅黑" charset="0"/>
            </a:endParaRPr>
          </a:p>
          <a:p>
            <a:pPr defTabSz="608965">
              <a:lnSpc>
                <a:spcPct val="130000"/>
              </a:lnSpc>
            </a:pPr>
            <a:endParaRPr lang="en-US" altLang="zh-CN" dirty="0" smtClean="0">
              <a:solidFill>
                <a:schemeClr val="tx1">
                  <a:lumMod val="75000"/>
                  <a:lumOff val="25000"/>
                </a:schemeClr>
              </a:solidFill>
              <a:latin typeface="微软雅黑" charset="0"/>
            </a:endParaRPr>
          </a:p>
          <a:p>
            <a:pPr defTabSz="608965">
              <a:lnSpc>
                <a:spcPct val="130000"/>
              </a:lnSpc>
            </a:pPr>
            <a:r>
              <a:rPr lang="zh-CN" altLang="en-US" dirty="0" smtClean="0">
                <a:solidFill>
                  <a:schemeClr val="tx1">
                    <a:lumMod val="75000"/>
                    <a:lumOff val="25000"/>
                  </a:schemeClr>
                </a:solidFill>
                <a:latin typeface="微软雅黑" charset="0"/>
              </a:rPr>
              <a:t>距离函数</a:t>
            </a:r>
            <a:endParaRPr lang="en-US" altLang="zh-CN" dirty="0" smtClean="0">
              <a:solidFill>
                <a:schemeClr val="tx1">
                  <a:lumMod val="75000"/>
                  <a:lumOff val="25000"/>
                </a:schemeClr>
              </a:solidFill>
              <a:latin typeface="微软雅黑" charset="0"/>
            </a:endParaRPr>
          </a:p>
          <a:p>
            <a:pPr defTabSz="608965">
              <a:lnSpc>
                <a:spcPct val="130000"/>
              </a:lnSpc>
            </a:pPr>
            <a:endParaRPr lang="en-US" altLang="zh-CN" dirty="0" smtClean="0">
              <a:solidFill>
                <a:schemeClr val="tx1">
                  <a:lumMod val="75000"/>
                  <a:lumOff val="25000"/>
                </a:schemeClr>
              </a:solidFill>
              <a:latin typeface="微软雅黑" charset="0"/>
            </a:endParaRPr>
          </a:p>
          <a:p>
            <a:pPr defTabSz="608965">
              <a:lnSpc>
                <a:spcPct val="130000"/>
              </a:lnSpc>
            </a:pPr>
            <a:r>
              <a:rPr lang="zh-CN" altLang="en-US" dirty="0" smtClean="0">
                <a:solidFill>
                  <a:schemeClr val="tx1">
                    <a:lumMod val="75000"/>
                    <a:lumOff val="25000"/>
                  </a:schemeClr>
                </a:solidFill>
                <a:latin typeface="微软雅黑" charset="0"/>
              </a:rPr>
              <a:t>轮参数</a:t>
            </a:r>
            <a:endParaRPr lang="zh-CN" altLang="en-US" dirty="0">
              <a:solidFill>
                <a:schemeClr val="tx1">
                  <a:lumMod val="75000"/>
                  <a:lumOff val="25000"/>
                </a:schemeClr>
              </a:solidFill>
              <a:latin typeface="微软雅黑" charset="0"/>
            </a:endParaRPr>
          </a:p>
        </p:txBody>
      </p:sp>
      <p:sp>
        <p:nvSpPr>
          <p:cNvPr id="11" name="文本占位符 1"/>
          <p:cNvSpPr txBox="1">
            <a:spLocks/>
          </p:cNvSpPr>
          <p:nvPr/>
        </p:nvSpPr>
        <p:spPr>
          <a:xfrm>
            <a:off x="8452373" y="1113289"/>
            <a:ext cx="2919438" cy="529569"/>
          </a:xfrm>
          <a:prstGeom prst="rect">
            <a:avLst/>
          </a:prstGeom>
          <a:ln w="12700" cmpd="sng">
            <a:noFill/>
          </a:ln>
        </p:spPr>
        <p:txBody>
          <a:bodyPr vert="horz" anchor="ctr"/>
          <a:lstStyle>
            <a:defPPr>
              <a:defRPr/>
            </a:defPPr>
            <a:lvl1pPr marL="0" indent="0" algn="l" defTabSz="914400" rtl="0" eaLnBrk="1" latinLnBrk="0" hangingPunct="1">
              <a:lnSpc>
                <a:spcPct val="90000"/>
              </a:lnSpc>
              <a:spcBef>
                <a:spcPts val="1000"/>
              </a:spcBef>
              <a:buFont typeface="Arial" pitchFamily="34" charset="0"/>
              <a:buNone/>
              <a:defRPr sz="2000" b="1" kern="1200">
                <a:solidFill>
                  <a:schemeClr val="tx1">
                    <a:lumMod val="75000"/>
                    <a:lumOff val="25000"/>
                  </a:schemeClr>
                </a:solidFill>
                <a:latin typeface="Microsoft YaHei" charset="0"/>
                <a:ea typeface="Microsoft YaHei" charset="0"/>
                <a:cs typeface="Microsoft YaHei" charset="0"/>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sz="1800" dirty="0" smtClean="0"/>
              <a:t>运算特点</a:t>
            </a:r>
            <a:endParaRPr lang="zh-CN" altLang="en-US" sz="1800" dirty="0"/>
          </a:p>
        </p:txBody>
      </p:sp>
      <p:sp>
        <p:nvSpPr>
          <p:cNvPr id="12" name="矩形 11"/>
          <p:cNvSpPr/>
          <p:nvPr/>
        </p:nvSpPr>
        <p:spPr>
          <a:xfrm>
            <a:off x="8303751" y="4879650"/>
            <a:ext cx="3023725" cy="1446550"/>
          </a:xfrm>
          <a:prstGeom prst="rect">
            <a:avLst/>
          </a:prstGeom>
          <a:noFill/>
        </p:spPr>
        <p:txBody>
          <a:bodyPr wrap="square" lIns="91440" tIns="45720" rIns="91440" bIns="45720">
            <a:spAutoFit/>
          </a:bodyPr>
          <a:lstStyle/>
          <a:p>
            <a:pPr algn="ctr"/>
            <a:r>
              <a:rPr lang="zh-CN" altLang="en-US" sz="8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认知</a:t>
            </a:r>
          </a:p>
        </p:txBody>
      </p:sp>
    </p:spTree>
    <p:extLst>
      <p:ext uri="{BB962C8B-B14F-4D97-AF65-F5344CB8AC3E}">
        <p14:creationId xmlns:p14="http://schemas.microsoft.com/office/powerpoint/2010/main" val="338934035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bg>
      <p:bgPr>
        <a:gradFill>
          <a:gsLst>
            <a:gs pos="17000">
              <a:srgbClr val="FFC1C1"/>
            </a:gs>
            <a:gs pos="52000">
              <a:srgbClr val="FFD9D9"/>
            </a:gs>
            <a:gs pos="100000">
              <a:schemeClr val="bg2"/>
            </a:gs>
          </a:gsLst>
          <a:lin ang="5400000" scaled="1"/>
        </a:gra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04 </a:t>
            </a:r>
            <a:r>
              <a:rPr lang="zh-CN" altLang="en-US" dirty="0" smtClean="0"/>
              <a:t>模拟展示</a:t>
            </a:r>
            <a:endParaRPr lang="zh-CN" altLang="en-US" dirty="0"/>
          </a:p>
        </p:txBody>
      </p:sp>
      <p:sp>
        <p:nvSpPr>
          <p:cNvPr id="3" name="文本占位符 1"/>
          <p:cNvSpPr txBox="1">
            <a:spLocks/>
          </p:cNvSpPr>
          <p:nvPr/>
        </p:nvSpPr>
        <p:spPr>
          <a:xfrm>
            <a:off x="984791" y="1049559"/>
            <a:ext cx="4560696" cy="529569"/>
          </a:xfrm>
          <a:prstGeom prst="rect">
            <a:avLst/>
          </a:prstGeom>
          <a:ln w="12700" cmpd="sng">
            <a:noFill/>
          </a:ln>
        </p:spPr>
        <p:txBody>
          <a:bodyPr vert="horz" anchor="ctr"/>
          <a:lstStyle>
            <a:defPPr>
              <a:defRPr/>
            </a:defPPr>
            <a:lvl1pPr marL="0" indent="0" algn="l" defTabSz="914400" rtl="0" eaLnBrk="1" latinLnBrk="0" hangingPunct="1">
              <a:lnSpc>
                <a:spcPct val="90000"/>
              </a:lnSpc>
              <a:spcBef>
                <a:spcPts val="1000"/>
              </a:spcBef>
              <a:buFont typeface="Arial" pitchFamily="34" charset="0"/>
              <a:buNone/>
              <a:defRPr sz="2000" b="1" kern="1200">
                <a:solidFill>
                  <a:schemeClr val="tx1">
                    <a:lumMod val="75000"/>
                    <a:lumOff val="25000"/>
                  </a:schemeClr>
                </a:solidFill>
                <a:latin typeface="Microsoft YaHei" charset="0"/>
                <a:ea typeface="Microsoft YaHei" charset="0"/>
                <a:cs typeface="Microsoft YaHei" charset="0"/>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sz="1800" dirty="0" smtClean="0"/>
              <a:t>运行效果</a:t>
            </a:r>
            <a:endParaRPr lang="zh-CN" altLang="en-US" sz="1800" dirty="0"/>
          </a:p>
        </p:txBody>
      </p:sp>
      <p:grpSp>
        <p:nvGrpSpPr>
          <p:cNvPr id="7" name="组合 6"/>
          <p:cNvGrpSpPr/>
          <p:nvPr/>
        </p:nvGrpSpPr>
        <p:grpSpPr>
          <a:xfrm>
            <a:off x="2474844" y="1230302"/>
            <a:ext cx="8244510" cy="3694537"/>
            <a:chOff x="590532" y="1778924"/>
            <a:chExt cx="10355369" cy="4735484"/>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532" y="1778924"/>
              <a:ext cx="3282831" cy="4735484"/>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5940" y="1778924"/>
              <a:ext cx="3282831" cy="4735484"/>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3070" y="1778924"/>
              <a:ext cx="3282831" cy="4735484"/>
            </a:xfrm>
            <a:prstGeom prst="rect">
              <a:avLst/>
            </a:prstGeom>
          </p:spPr>
        </p:pic>
      </p:grpSp>
      <p:sp>
        <p:nvSpPr>
          <p:cNvPr id="8" name="文本框 7"/>
          <p:cNvSpPr txBox="1"/>
          <p:nvPr/>
        </p:nvSpPr>
        <p:spPr>
          <a:xfrm>
            <a:off x="2474844" y="5193195"/>
            <a:ext cx="5963478" cy="738664"/>
          </a:xfrm>
          <a:prstGeom prst="rect">
            <a:avLst/>
          </a:prstGeom>
          <a:noFill/>
        </p:spPr>
        <p:txBody>
          <a:bodyPr wrap="square" rtlCol="0">
            <a:spAutoFit/>
          </a:bodyPr>
          <a:lstStyle/>
          <a:p>
            <a:r>
              <a:rPr lang="zh-CN" altLang="en-US" sz="1400" dirty="0"/>
              <a:t>图</a:t>
            </a:r>
            <a:r>
              <a:rPr lang="zh-CN" altLang="en-US" sz="1400" dirty="0" smtClean="0"/>
              <a:t>注：方框</a:t>
            </a:r>
            <a:r>
              <a:rPr lang="zh-CN" altLang="en-US" sz="1400" dirty="0"/>
              <a:t>内为画板，白色部分为画布，黑色地方为虚空，彩色为图形，上方标题指示过程性操作的名称，包含了画布于元素的生成、元素的推送与清除、元素的附加等多种情况。</a:t>
            </a:r>
          </a:p>
        </p:txBody>
      </p:sp>
      <p:sp>
        <p:nvSpPr>
          <p:cNvPr id="9" name="矩形 8"/>
          <p:cNvSpPr/>
          <p:nvPr/>
        </p:nvSpPr>
        <p:spPr>
          <a:xfrm>
            <a:off x="8658427" y="4933231"/>
            <a:ext cx="3023725" cy="1446550"/>
          </a:xfrm>
          <a:prstGeom prst="rect">
            <a:avLst/>
          </a:prstGeom>
          <a:noFill/>
        </p:spPr>
        <p:txBody>
          <a:bodyPr wrap="square" lIns="91440" tIns="45720" rIns="91440" bIns="45720">
            <a:spAutoFit/>
          </a:bodyPr>
          <a:lstStyle/>
          <a:p>
            <a:pPr algn="ctr"/>
            <a:r>
              <a:rPr lang="zh-CN" altLang="en-US" sz="88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尝试</a:t>
            </a:r>
            <a:endParaRPr lang="zh-CN" altLang="en-US" sz="8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46259948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defPPr/>
          </a:lstStyle>
          <a:p>
            <a:r>
              <a:rPr kumimoji="1" lang="en-US" altLang="zh-CN" smtClean="0"/>
              <a:t>05</a:t>
            </a:r>
          </a:p>
        </p:txBody>
      </p:sp>
      <p:sp>
        <p:nvSpPr>
          <p:cNvPr id="3" name="文本占位符 2"/>
          <p:cNvSpPr>
            <a:spLocks noGrp="1"/>
          </p:cNvSpPr>
          <p:nvPr>
            <p:ph type="body" sz="quarter" idx="13"/>
          </p:nvPr>
        </p:nvSpPr>
        <p:spPr/>
        <p:txBody>
          <a:bodyPr/>
          <a:lstStyle>
            <a:defPPr/>
          </a:lstStyle>
          <a:p>
            <a:r>
              <a:rPr lang="zh-CN" altLang="en-US" dirty="0" smtClean="0">
                <a:latin typeface="微软雅黑" charset="0"/>
                <a:ea typeface="微软雅黑"/>
                <a:cs typeface="微软雅黑"/>
              </a:rPr>
              <a:t>总结展望</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a14="http://schemas.microsoft.com/office/drawing/2010/main" xmlns:m="http://schemas.openxmlformats.org/officeDocument/2006/math" xmlns:p15="http://schemas.microsoft.com/office/powerpoint/2012/main" xmlns:p159="http://schemas.microsoft.com/office/powerpoint/2015/09/main" xmlns:w="http://schemas.openxmlformats.org/wordprocessingml/2006/main" xmlns:wp="http://schemas.openxmlformats.org/drawingml/2006/wordprocessingDrawing">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p:cNvGrpSpPr/>
        <p:nvPr/>
      </p:nvGrpSpPr>
      <p:grpSpPr>
        <a:xfrm>
          <a:off x="0" y="0"/>
          <a:ext cx="0" cy="0"/>
          <a:chOff x="0" y="0"/>
          <a:chExt cx="0" cy="0"/>
        </a:xfrm>
      </p:grpSpPr>
      <p:sp>
        <p:nvSpPr>
          <p:cNvPr id="59" name="手杖形箭头 58"/>
          <p:cNvSpPr/>
          <p:nvPr/>
        </p:nvSpPr>
        <p:spPr>
          <a:xfrm flipV="1">
            <a:off x="2794900" y="3652168"/>
            <a:ext cx="810486" cy="2437736"/>
          </a:xfrm>
          <a:prstGeom prst="uturnArrow">
            <a:avLst>
              <a:gd name="adj1" fmla="val 9583"/>
              <a:gd name="adj2" fmla="val 21046"/>
              <a:gd name="adj3" fmla="val 16717"/>
              <a:gd name="adj4" fmla="val 43750"/>
              <a:gd name="adj5" fmla="val 10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solidFill>
                <a:schemeClr val="tx1"/>
              </a:solidFill>
            </a:endParaRPr>
          </a:p>
        </p:txBody>
      </p:sp>
      <p:sp>
        <p:nvSpPr>
          <p:cNvPr id="60" name="手杖形箭头 59"/>
          <p:cNvSpPr/>
          <p:nvPr/>
        </p:nvSpPr>
        <p:spPr>
          <a:xfrm>
            <a:off x="2197663" y="1371600"/>
            <a:ext cx="810486" cy="2437736"/>
          </a:xfrm>
          <a:prstGeom prst="uturnArrow">
            <a:avLst>
              <a:gd name="adj1" fmla="val 9583"/>
              <a:gd name="adj2" fmla="val 21046"/>
              <a:gd name="adj3" fmla="val 16717"/>
              <a:gd name="adj4" fmla="val 43750"/>
              <a:gd name="adj5" fmla="val 1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solidFill>
                <a:schemeClr val="tx1"/>
              </a:solidFill>
            </a:endParaRPr>
          </a:p>
        </p:txBody>
      </p:sp>
      <p:sp>
        <p:nvSpPr>
          <p:cNvPr id="2" name="文本占位符 1"/>
          <p:cNvSpPr>
            <a:spLocks noGrp="1"/>
          </p:cNvSpPr>
          <p:nvPr>
            <p:ph type="body" sz="quarter" idx="10"/>
          </p:nvPr>
        </p:nvSpPr>
        <p:spPr/>
        <p:txBody>
          <a:bodyPr/>
          <a:lstStyle>
            <a:defPPr/>
          </a:lstStyle>
          <a:p>
            <a:r>
              <a:rPr kumimoji="1" lang="en-US" altLang="zh-CN" dirty="0" smtClean="0"/>
              <a:t>05 </a:t>
            </a:r>
            <a:r>
              <a:rPr kumimoji="1" lang="zh-CN" altLang="en-US" dirty="0" smtClean="0"/>
              <a:t>技术路线</a:t>
            </a:r>
            <a:endParaRPr kumimoji="1" lang="en-US" altLang="zh-CN" dirty="0" smtClean="0"/>
          </a:p>
        </p:txBody>
      </p:sp>
      <p:sp>
        <p:nvSpPr>
          <p:cNvPr id="56" name="手杖形箭头 55"/>
          <p:cNvSpPr/>
          <p:nvPr/>
        </p:nvSpPr>
        <p:spPr>
          <a:xfrm flipV="1">
            <a:off x="1585242" y="3652168"/>
            <a:ext cx="810486" cy="2437736"/>
          </a:xfrm>
          <a:prstGeom prst="uturnArrow">
            <a:avLst>
              <a:gd name="adj1" fmla="val 9583"/>
              <a:gd name="adj2" fmla="val 21046"/>
              <a:gd name="adj3" fmla="val 16717"/>
              <a:gd name="adj4" fmla="val 43750"/>
              <a:gd name="adj5" fmla="val 10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solidFill>
                <a:schemeClr val="tx1"/>
              </a:solidFill>
            </a:endParaRPr>
          </a:p>
        </p:txBody>
      </p:sp>
      <p:sp>
        <p:nvSpPr>
          <p:cNvPr id="3" name="手杖形箭头 2"/>
          <p:cNvSpPr/>
          <p:nvPr/>
        </p:nvSpPr>
        <p:spPr>
          <a:xfrm>
            <a:off x="988005" y="1371600"/>
            <a:ext cx="810486" cy="2437736"/>
          </a:xfrm>
          <a:prstGeom prst="uturnArrow">
            <a:avLst>
              <a:gd name="adj1" fmla="val 9583"/>
              <a:gd name="adj2" fmla="val 21046"/>
              <a:gd name="adj3" fmla="val 16717"/>
              <a:gd name="adj4" fmla="val 43750"/>
              <a:gd name="adj5" fmla="val 10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solidFill>
                <a:schemeClr val="tx1"/>
              </a:solidFill>
            </a:endParaRPr>
          </a:p>
        </p:txBody>
      </p:sp>
      <p:sp>
        <p:nvSpPr>
          <p:cNvPr id="8" name="椭圆 7"/>
          <p:cNvSpPr/>
          <p:nvPr/>
        </p:nvSpPr>
        <p:spPr>
          <a:xfrm>
            <a:off x="1021023" y="1089491"/>
            <a:ext cx="564220" cy="564218"/>
          </a:xfrm>
          <a:prstGeom prst="ellipse">
            <a:avLst/>
          </a:prstGeom>
          <a:solidFill>
            <a:schemeClr val="accent1">
              <a:lumMod val="60000"/>
              <a:lumOff val="4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r>
              <a:rPr kumimoji="1" lang="en-US" altLang="zh-CN" sz="1400" b="1" smtClean="0"/>
              <a:t>01</a:t>
            </a:r>
          </a:p>
        </p:txBody>
      </p:sp>
      <p:sp>
        <p:nvSpPr>
          <p:cNvPr id="64" name="椭圆 63"/>
          <p:cNvSpPr/>
          <p:nvPr/>
        </p:nvSpPr>
        <p:spPr>
          <a:xfrm>
            <a:off x="1656585" y="5807795"/>
            <a:ext cx="564220" cy="564218"/>
          </a:xfrm>
          <a:prstGeom prst="ellipse">
            <a:avLst/>
          </a:prstGeom>
          <a:solidFill>
            <a:schemeClr val="accent2">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r>
              <a:rPr kumimoji="1" lang="en-US" altLang="zh-CN" sz="1400" b="1" smtClean="0"/>
              <a:t>02</a:t>
            </a:r>
          </a:p>
        </p:txBody>
      </p:sp>
      <p:sp>
        <p:nvSpPr>
          <p:cNvPr id="65" name="椭圆 64"/>
          <p:cNvSpPr/>
          <p:nvPr/>
        </p:nvSpPr>
        <p:spPr>
          <a:xfrm>
            <a:off x="2256080" y="1089491"/>
            <a:ext cx="564220" cy="564218"/>
          </a:xfrm>
          <a:prstGeom prst="ellipse">
            <a:avLst/>
          </a:prstGeom>
          <a:solidFill>
            <a:schemeClr val="accent3">
              <a:lumMod val="7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r>
              <a:rPr kumimoji="1" lang="en-US" altLang="zh-CN" sz="1400" b="1" smtClean="0"/>
              <a:t>03</a:t>
            </a:r>
          </a:p>
        </p:txBody>
      </p:sp>
      <p:sp>
        <p:nvSpPr>
          <p:cNvPr id="66" name="椭圆 65"/>
          <p:cNvSpPr/>
          <p:nvPr/>
        </p:nvSpPr>
        <p:spPr>
          <a:xfrm>
            <a:off x="2891642" y="5807795"/>
            <a:ext cx="564220" cy="564218"/>
          </a:xfrm>
          <a:prstGeom prst="ellipse">
            <a:avLst/>
          </a:prstGeom>
          <a:solidFill>
            <a:schemeClr val="tx1">
              <a:lumMod val="65000"/>
              <a:lumOff val="3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r>
              <a:rPr kumimoji="1" lang="en-US" altLang="zh-CN" sz="1400" b="1" smtClean="0"/>
              <a:t>04</a:t>
            </a:r>
          </a:p>
        </p:txBody>
      </p:sp>
      <p:sp>
        <p:nvSpPr>
          <p:cNvPr id="67" name="矩形 66"/>
          <p:cNvSpPr/>
          <p:nvPr/>
        </p:nvSpPr>
        <p:spPr>
          <a:xfrm>
            <a:off x="5308990" y="1286485"/>
            <a:ext cx="6253256" cy="417358"/>
          </a:xfrm>
          <a:prstGeom prst="rect">
            <a:avLst/>
          </a:prstGeom>
        </p:spPr>
        <p:txBody>
          <a:bodyPr wrap="square" numCol="1" spcCol="360000">
            <a:spAutoFit/>
          </a:bodyPr>
          <a:lstStyle>
            <a:defPPr/>
          </a:lstStyle>
          <a:p>
            <a:pPr defTabSz="608965">
              <a:lnSpc>
                <a:spcPct val="130000"/>
              </a:lnSpc>
            </a:pPr>
            <a:r>
              <a:rPr lang="zh-CN" altLang="en-US" dirty="0" smtClean="0">
                <a:solidFill>
                  <a:schemeClr val="tx1">
                    <a:lumMod val="75000"/>
                    <a:lumOff val="25000"/>
                  </a:schemeClr>
                </a:solidFill>
                <a:latin typeface="微软雅黑" charset="0"/>
                <a:ea typeface="微软雅黑"/>
              </a:rPr>
              <a:t>节省适配工作量</a:t>
            </a:r>
            <a:endParaRPr lang="zh-CN" altLang="en-US" dirty="0">
              <a:solidFill>
                <a:schemeClr val="tx1">
                  <a:lumMod val="75000"/>
                  <a:lumOff val="25000"/>
                </a:schemeClr>
              </a:solidFill>
              <a:latin typeface="微软雅黑" charset="0"/>
              <a:ea typeface="微软雅黑"/>
            </a:endParaRPr>
          </a:p>
        </p:txBody>
      </p:sp>
      <p:grpSp>
        <p:nvGrpSpPr>
          <p:cNvPr id="9" name="组 8"/>
          <p:cNvGrpSpPr/>
          <p:nvPr/>
        </p:nvGrpSpPr>
        <p:grpSpPr>
          <a:xfrm>
            <a:off x="4720945" y="820545"/>
            <a:ext cx="2287769" cy="564218"/>
            <a:chOff x="4961856" y="968687"/>
            <a:chExt cx="2287769" cy="564218"/>
          </a:xfrm>
        </p:grpSpPr>
        <p:sp>
          <p:nvSpPr>
            <p:cNvPr id="69" name="矩形 68"/>
            <p:cNvSpPr/>
            <p:nvPr/>
          </p:nvSpPr>
          <p:spPr>
            <a:xfrm>
              <a:off x="5526076" y="1019963"/>
              <a:ext cx="1723549" cy="461665"/>
            </a:xfrm>
            <a:prstGeom prst="rect">
              <a:avLst/>
            </a:prstGeom>
          </p:spPr>
          <p:txBody>
            <a:bodyPr wrap="none">
              <a:spAutoFit/>
            </a:bodyPr>
            <a:lstStyle>
              <a:defPPr/>
            </a:lstStyle>
            <a:p>
              <a:pPr defTabSz="1218565">
                <a:defRPr/>
              </a:pPr>
              <a:r>
                <a:rPr lang="zh-CN" altLang="en-US" sz="2400" b="1" kern="0" dirty="0" smtClean="0">
                  <a:solidFill>
                    <a:schemeClr val="accent1"/>
                  </a:solidFill>
                  <a:ea typeface="微软雅黑"/>
                </a:rPr>
                <a:t>自适应技术</a:t>
              </a:r>
              <a:endParaRPr lang="zh-CN" altLang="en-US" sz="2400" b="1" kern="0" dirty="0">
                <a:solidFill>
                  <a:schemeClr val="accent1"/>
                </a:solidFill>
                <a:ea typeface="微软雅黑"/>
              </a:endParaRPr>
            </a:p>
          </p:txBody>
        </p:sp>
        <p:sp>
          <p:nvSpPr>
            <p:cNvPr id="73" name="椭圆 72"/>
            <p:cNvSpPr/>
            <p:nvPr/>
          </p:nvSpPr>
          <p:spPr>
            <a:xfrm>
              <a:off x="4961856" y="968687"/>
              <a:ext cx="564220" cy="564218"/>
            </a:xfrm>
            <a:prstGeom prst="ellipse">
              <a:avLst/>
            </a:prstGeom>
            <a:solidFill>
              <a:schemeClr val="accent1">
                <a:lumMod val="60000"/>
                <a:lumOff val="4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r>
                <a:rPr kumimoji="1" lang="en-US" altLang="zh-CN" sz="1400" b="1" smtClean="0"/>
                <a:t>01</a:t>
              </a:r>
            </a:p>
          </p:txBody>
        </p:sp>
      </p:grpSp>
      <p:sp>
        <p:nvSpPr>
          <p:cNvPr id="75" name="矩形 74"/>
          <p:cNvSpPr/>
          <p:nvPr/>
        </p:nvSpPr>
        <p:spPr>
          <a:xfrm>
            <a:off x="5308990" y="2616370"/>
            <a:ext cx="6253256" cy="417358"/>
          </a:xfrm>
          <a:prstGeom prst="rect">
            <a:avLst/>
          </a:prstGeom>
        </p:spPr>
        <p:txBody>
          <a:bodyPr wrap="square" numCol="1" spcCol="360000">
            <a:spAutoFit/>
          </a:bodyPr>
          <a:lstStyle>
            <a:defPPr/>
          </a:lstStyle>
          <a:p>
            <a:pPr defTabSz="608965">
              <a:lnSpc>
                <a:spcPct val="130000"/>
              </a:lnSpc>
            </a:pPr>
            <a:r>
              <a:rPr lang="zh-CN" altLang="en-US" dirty="0" smtClean="0">
                <a:solidFill>
                  <a:schemeClr val="tx1">
                    <a:lumMod val="75000"/>
                    <a:lumOff val="25000"/>
                  </a:schemeClr>
                </a:solidFill>
                <a:latin typeface="微软雅黑" charset="0"/>
                <a:ea typeface="微软雅黑"/>
              </a:rPr>
              <a:t>深耕人机交互</a:t>
            </a:r>
            <a:endParaRPr lang="zh-CN" altLang="en-US" dirty="0">
              <a:solidFill>
                <a:schemeClr val="tx1">
                  <a:lumMod val="75000"/>
                  <a:lumOff val="25000"/>
                </a:schemeClr>
              </a:solidFill>
              <a:latin typeface="微软雅黑" charset="0"/>
              <a:ea typeface="微软雅黑"/>
            </a:endParaRPr>
          </a:p>
        </p:txBody>
      </p:sp>
      <p:grpSp>
        <p:nvGrpSpPr>
          <p:cNvPr id="76" name="组 75"/>
          <p:cNvGrpSpPr/>
          <p:nvPr/>
        </p:nvGrpSpPr>
        <p:grpSpPr>
          <a:xfrm>
            <a:off x="4720945" y="2150430"/>
            <a:ext cx="1979992" cy="564218"/>
            <a:chOff x="4961856" y="968687"/>
            <a:chExt cx="1979992" cy="564218"/>
          </a:xfrm>
        </p:grpSpPr>
        <p:sp>
          <p:nvSpPr>
            <p:cNvPr id="77" name="矩形 76"/>
            <p:cNvSpPr/>
            <p:nvPr/>
          </p:nvSpPr>
          <p:spPr>
            <a:xfrm>
              <a:off x="5526076" y="1019963"/>
              <a:ext cx="1415772" cy="461665"/>
            </a:xfrm>
            <a:prstGeom prst="rect">
              <a:avLst/>
            </a:prstGeom>
          </p:spPr>
          <p:txBody>
            <a:bodyPr wrap="none">
              <a:spAutoFit/>
            </a:bodyPr>
            <a:lstStyle>
              <a:defPPr/>
            </a:lstStyle>
            <a:p>
              <a:pPr defTabSz="1218565">
                <a:defRPr/>
              </a:pPr>
              <a:r>
                <a:rPr lang="zh-CN" altLang="en-US" sz="2400" b="1" kern="0" dirty="0" smtClean="0">
                  <a:solidFill>
                    <a:schemeClr val="accent2">
                      <a:lumMod val="50000"/>
                    </a:schemeClr>
                  </a:solidFill>
                  <a:ea typeface="微软雅黑"/>
                </a:rPr>
                <a:t>智能家居</a:t>
              </a:r>
              <a:endParaRPr lang="zh-CN" altLang="en-US" sz="2400" b="1" kern="0" dirty="0">
                <a:solidFill>
                  <a:schemeClr val="accent2">
                    <a:lumMod val="50000"/>
                  </a:schemeClr>
                </a:solidFill>
                <a:ea typeface="微软雅黑"/>
              </a:endParaRPr>
            </a:p>
          </p:txBody>
        </p:sp>
        <p:sp>
          <p:nvSpPr>
            <p:cNvPr id="78" name="椭圆 77"/>
            <p:cNvSpPr/>
            <p:nvPr/>
          </p:nvSpPr>
          <p:spPr>
            <a:xfrm>
              <a:off x="4961856" y="968687"/>
              <a:ext cx="564220" cy="564218"/>
            </a:xfrm>
            <a:prstGeom prst="ellipse">
              <a:avLst/>
            </a:prstGeom>
            <a:solidFill>
              <a:schemeClr val="accent2">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r>
                <a:rPr kumimoji="1" lang="en-US" altLang="zh-CN" sz="1400" b="1" smtClean="0"/>
                <a:t>02</a:t>
              </a:r>
            </a:p>
          </p:txBody>
        </p:sp>
      </p:grpSp>
      <p:sp>
        <p:nvSpPr>
          <p:cNvPr id="90" name="矩形 89"/>
          <p:cNvSpPr/>
          <p:nvPr/>
        </p:nvSpPr>
        <p:spPr>
          <a:xfrm>
            <a:off x="5308990" y="3946255"/>
            <a:ext cx="6253256" cy="417358"/>
          </a:xfrm>
          <a:prstGeom prst="rect">
            <a:avLst/>
          </a:prstGeom>
        </p:spPr>
        <p:txBody>
          <a:bodyPr wrap="square" numCol="1" spcCol="360000">
            <a:spAutoFit/>
          </a:bodyPr>
          <a:lstStyle>
            <a:defPPr/>
          </a:lstStyle>
          <a:p>
            <a:pPr defTabSz="608965">
              <a:lnSpc>
                <a:spcPct val="130000"/>
              </a:lnSpc>
            </a:pPr>
            <a:r>
              <a:rPr lang="zh-CN" altLang="en-US" dirty="0" smtClean="0">
                <a:solidFill>
                  <a:schemeClr val="tx1">
                    <a:lumMod val="75000"/>
                    <a:lumOff val="25000"/>
                  </a:schemeClr>
                </a:solidFill>
                <a:latin typeface="微软雅黑" charset="0"/>
                <a:ea typeface="微软雅黑"/>
              </a:rPr>
              <a:t>数据的新形式</a:t>
            </a:r>
            <a:endParaRPr lang="zh-CN" altLang="en-US" dirty="0">
              <a:solidFill>
                <a:schemeClr val="tx1">
                  <a:lumMod val="75000"/>
                  <a:lumOff val="25000"/>
                </a:schemeClr>
              </a:solidFill>
              <a:latin typeface="微软雅黑" charset="0"/>
              <a:ea typeface="微软雅黑"/>
            </a:endParaRPr>
          </a:p>
        </p:txBody>
      </p:sp>
      <p:grpSp>
        <p:nvGrpSpPr>
          <p:cNvPr id="91" name="组 90"/>
          <p:cNvGrpSpPr/>
          <p:nvPr/>
        </p:nvGrpSpPr>
        <p:grpSpPr>
          <a:xfrm>
            <a:off x="4720945" y="3480315"/>
            <a:ext cx="1672216" cy="564218"/>
            <a:chOff x="4961856" y="968687"/>
            <a:chExt cx="1672216" cy="564218"/>
          </a:xfrm>
        </p:grpSpPr>
        <p:sp>
          <p:nvSpPr>
            <p:cNvPr id="92" name="矩形 91"/>
            <p:cNvSpPr/>
            <p:nvPr/>
          </p:nvSpPr>
          <p:spPr>
            <a:xfrm>
              <a:off x="5526076" y="1019964"/>
              <a:ext cx="1107996" cy="461665"/>
            </a:xfrm>
            <a:prstGeom prst="rect">
              <a:avLst/>
            </a:prstGeom>
          </p:spPr>
          <p:txBody>
            <a:bodyPr wrap="none">
              <a:spAutoFit/>
            </a:bodyPr>
            <a:lstStyle>
              <a:defPPr/>
            </a:lstStyle>
            <a:p>
              <a:pPr defTabSz="1218565">
                <a:defRPr/>
              </a:pPr>
              <a:r>
                <a:rPr lang="zh-CN" altLang="en-US" sz="2400" b="1" kern="0" dirty="0" smtClean="0">
                  <a:solidFill>
                    <a:schemeClr val="accent3">
                      <a:lumMod val="75000"/>
                    </a:schemeClr>
                  </a:solidFill>
                  <a:ea typeface="微软雅黑"/>
                </a:rPr>
                <a:t>元宇宙</a:t>
              </a:r>
              <a:endParaRPr lang="zh-CN" altLang="en-US" sz="2400" b="1" kern="0" dirty="0">
                <a:solidFill>
                  <a:schemeClr val="accent3">
                    <a:lumMod val="75000"/>
                  </a:schemeClr>
                </a:solidFill>
                <a:ea typeface="微软雅黑"/>
              </a:endParaRPr>
            </a:p>
          </p:txBody>
        </p:sp>
        <p:sp>
          <p:nvSpPr>
            <p:cNvPr id="93" name="椭圆 92"/>
            <p:cNvSpPr/>
            <p:nvPr/>
          </p:nvSpPr>
          <p:spPr>
            <a:xfrm>
              <a:off x="4961856" y="968687"/>
              <a:ext cx="564220" cy="564218"/>
            </a:xfrm>
            <a:prstGeom prst="ellipse">
              <a:avLst/>
            </a:prstGeom>
            <a:solidFill>
              <a:schemeClr val="accent3">
                <a:lumMod val="7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r>
                <a:rPr kumimoji="1" lang="en-US" altLang="zh-CN" sz="1400" b="1" smtClean="0"/>
                <a:t>03</a:t>
              </a:r>
            </a:p>
          </p:txBody>
        </p:sp>
      </p:grpSp>
      <p:sp>
        <p:nvSpPr>
          <p:cNvPr id="95" name="矩形 94"/>
          <p:cNvSpPr/>
          <p:nvPr/>
        </p:nvSpPr>
        <p:spPr>
          <a:xfrm>
            <a:off x="5308990" y="5276140"/>
            <a:ext cx="6253256" cy="308995"/>
          </a:xfrm>
          <a:prstGeom prst="rect">
            <a:avLst/>
          </a:prstGeom>
        </p:spPr>
        <p:txBody>
          <a:bodyPr wrap="square" numCol="1" spcCol="360000">
            <a:spAutoFit/>
          </a:bodyPr>
          <a:lstStyle>
            <a:defPPr/>
          </a:lstStyle>
          <a:p>
            <a:pPr defTabSz="608965">
              <a:lnSpc>
                <a:spcPct val="130000"/>
              </a:lnSpc>
            </a:pPr>
            <a:endParaRPr lang="zh-CN" altLang="en-US" sz="1200" dirty="0">
              <a:solidFill>
                <a:schemeClr val="tx1">
                  <a:lumMod val="75000"/>
                  <a:lumOff val="25000"/>
                </a:schemeClr>
              </a:solidFill>
              <a:latin typeface="微软雅黑" charset="0"/>
              <a:ea typeface="微软雅黑"/>
            </a:endParaRPr>
          </a:p>
        </p:txBody>
      </p:sp>
      <p:grpSp>
        <p:nvGrpSpPr>
          <p:cNvPr id="96" name="组 95"/>
          <p:cNvGrpSpPr/>
          <p:nvPr/>
        </p:nvGrpSpPr>
        <p:grpSpPr>
          <a:xfrm>
            <a:off x="4720945" y="4810200"/>
            <a:ext cx="1979992" cy="564218"/>
            <a:chOff x="4961856" y="968687"/>
            <a:chExt cx="1979992" cy="564218"/>
          </a:xfrm>
        </p:grpSpPr>
        <p:sp>
          <p:nvSpPr>
            <p:cNvPr id="97" name="矩形 96"/>
            <p:cNvSpPr/>
            <p:nvPr/>
          </p:nvSpPr>
          <p:spPr>
            <a:xfrm>
              <a:off x="5526076" y="1019963"/>
              <a:ext cx="1415772" cy="461665"/>
            </a:xfrm>
            <a:prstGeom prst="rect">
              <a:avLst/>
            </a:prstGeom>
          </p:spPr>
          <p:txBody>
            <a:bodyPr wrap="none">
              <a:spAutoFit/>
            </a:bodyPr>
            <a:lstStyle>
              <a:defPPr/>
            </a:lstStyle>
            <a:p>
              <a:pPr defTabSz="1218565">
                <a:defRPr/>
              </a:pPr>
              <a:r>
                <a:rPr lang="zh-CN" altLang="en-US" sz="2400" b="1" kern="0" dirty="0" smtClean="0">
                  <a:solidFill>
                    <a:schemeClr val="tx1">
                      <a:lumMod val="50000"/>
                      <a:lumOff val="50000"/>
                    </a:schemeClr>
                  </a:solidFill>
                  <a:ea typeface="微软雅黑"/>
                </a:rPr>
                <a:t>城市大脑</a:t>
              </a:r>
              <a:endParaRPr lang="zh-CN" altLang="en-US" sz="2400" b="1" kern="0" dirty="0">
                <a:solidFill>
                  <a:schemeClr val="tx1">
                    <a:lumMod val="50000"/>
                    <a:lumOff val="50000"/>
                  </a:schemeClr>
                </a:solidFill>
                <a:ea typeface="微软雅黑"/>
              </a:endParaRPr>
            </a:p>
          </p:txBody>
        </p:sp>
        <p:sp>
          <p:nvSpPr>
            <p:cNvPr id="98" name="椭圆 97"/>
            <p:cNvSpPr/>
            <p:nvPr/>
          </p:nvSpPr>
          <p:spPr>
            <a:xfrm>
              <a:off x="4961856" y="968687"/>
              <a:ext cx="564220" cy="564218"/>
            </a:xfrm>
            <a:prstGeom prst="ellipse">
              <a:avLst/>
            </a:prstGeom>
            <a:solidFill>
              <a:schemeClr val="tx1">
                <a:lumMod val="50000"/>
                <a:lumOff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r>
                <a:rPr kumimoji="1" lang="en-US" altLang="zh-CN" sz="1400" b="1" smtClean="0"/>
                <a:t>04</a:t>
              </a:r>
            </a:p>
          </p:txBody>
        </p:sp>
      </p:grpSp>
      <p:grpSp>
        <p:nvGrpSpPr>
          <p:cNvPr id="15" name="组 14"/>
          <p:cNvGrpSpPr/>
          <p:nvPr/>
        </p:nvGrpSpPr>
        <p:grpSpPr>
          <a:xfrm>
            <a:off x="579279" y="3624389"/>
            <a:ext cx="883488" cy="883487"/>
            <a:chOff x="579279" y="3624389"/>
            <a:chExt cx="883488" cy="883487"/>
          </a:xfrm>
        </p:grpSpPr>
        <p:grpSp>
          <p:nvGrpSpPr>
            <p:cNvPr id="99" name="组 98"/>
            <p:cNvGrpSpPr/>
            <p:nvPr/>
          </p:nvGrpSpPr>
          <p:grpSpPr>
            <a:xfrm>
              <a:off x="579279" y="3624389"/>
              <a:ext cx="883488" cy="883487"/>
              <a:chOff x="1903443" y="3661626"/>
              <a:chExt cx="914400" cy="914400"/>
            </a:xfrm>
          </p:grpSpPr>
          <p:sp>
            <p:nvSpPr>
              <p:cNvPr id="100" name="椭圆 99"/>
              <p:cNvSpPr/>
              <p:nvPr/>
            </p:nvSpPr>
            <p:spPr>
              <a:xfrm>
                <a:off x="1903443" y="3661626"/>
                <a:ext cx="914400" cy="914400"/>
              </a:xfrm>
              <a:prstGeom prst="ellipse">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b="1"/>
              </a:p>
            </p:txBody>
          </p:sp>
          <p:sp>
            <p:nvSpPr>
              <p:cNvPr id="101" name="椭圆 100"/>
              <p:cNvSpPr/>
              <p:nvPr/>
            </p:nvSpPr>
            <p:spPr>
              <a:xfrm>
                <a:off x="2026638" y="3789649"/>
                <a:ext cx="668010" cy="668010"/>
              </a:xfrm>
              <a:prstGeom prst="ellipse">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sz="1200" b="1">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endParaRPr>
              </a:p>
            </p:txBody>
          </p:sp>
        </p:grpSp>
        <p:sp>
          <p:nvSpPr>
            <p:cNvPr id="14" name="矩形 13"/>
            <p:cNvSpPr/>
            <p:nvPr/>
          </p:nvSpPr>
          <p:spPr>
            <a:xfrm>
              <a:off x="759887" y="3892053"/>
              <a:ext cx="538480" cy="365760"/>
            </a:xfrm>
            <a:prstGeom prst="rect">
              <a:avLst/>
            </a:prstGeom>
          </p:spPr>
          <p:txBody>
            <a:bodyPr wrap="none">
              <a:spAutoFit/>
            </a:bodyPr>
            <a:lstStyle>
              <a:defPPr/>
            </a:lstStyle>
            <a:p>
              <a:pPr algn="ctr"/>
              <a:r>
                <a:rPr kumimoji="1" lang="en-US" altLang="zh-CN" b="1">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rPr>
                <a:t>GO!</a:t>
              </a:r>
            </a:p>
          </p:txBody>
        </p:sp>
      </p:grpSp>
      <p:grpSp>
        <p:nvGrpSpPr>
          <p:cNvPr id="102" name="组 101"/>
          <p:cNvGrpSpPr/>
          <p:nvPr/>
        </p:nvGrpSpPr>
        <p:grpSpPr>
          <a:xfrm>
            <a:off x="3031974" y="3029731"/>
            <a:ext cx="883488" cy="883487"/>
            <a:chOff x="579279" y="3624389"/>
            <a:chExt cx="883488" cy="883487"/>
          </a:xfrm>
        </p:grpSpPr>
        <p:grpSp>
          <p:nvGrpSpPr>
            <p:cNvPr id="103" name="组 102"/>
            <p:cNvGrpSpPr/>
            <p:nvPr/>
          </p:nvGrpSpPr>
          <p:grpSpPr>
            <a:xfrm>
              <a:off x="579279" y="3624389"/>
              <a:ext cx="883488" cy="883487"/>
              <a:chOff x="1903443" y="3661626"/>
              <a:chExt cx="914400" cy="914400"/>
            </a:xfrm>
          </p:grpSpPr>
          <p:sp>
            <p:nvSpPr>
              <p:cNvPr id="105" name="椭圆 104"/>
              <p:cNvSpPr/>
              <p:nvPr/>
            </p:nvSpPr>
            <p:spPr>
              <a:xfrm>
                <a:off x="1903443" y="3661626"/>
                <a:ext cx="914400" cy="914400"/>
              </a:xfrm>
              <a:prstGeom prst="ellipse">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b="1"/>
              </a:p>
            </p:txBody>
          </p:sp>
          <p:sp>
            <p:nvSpPr>
              <p:cNvPr id="106" name="椭圆 105"/>
              <p:cNvSpPr/>
              <p:nvPr/>
            </p:nvSpPr>
            <p:spPr>
              <a:xfrm>
                <a:off x="2026638" y="3789649"/>
                <a:ext cx="668010" cy="668010"/>
              </a:xfrm>
              <a:prstGeom prst="ellipse">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sz="1200" b="1">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endParaRPr>
              </a:p>
            </p:txBody>
          </p:sp>
        </p:grpSp>
        <p:sp>
          <p:nvSpPr>
            <p:cNvPr id="104" name="矩形 103"/>
            <p:cNvSpPr/>
            <p:nvPr/>
          </p:nvSpPr>
          <p:spPr>
            <a:xfrm>
              <a:off x="664639" y="3904755"/>
              <a:ext cx="678180" cy="304800"/>
            </a:xfrm>
            <a:prstGeom prst="rect">
              <a:avLst/>
            </a:prstGeom>
          </p:spPr>
          <p:txBody>
            <a:bodyPr wrap="none">
              <a:spAutoFit/>
            </a:bodyPr>
            <a:lstStyle>
              <a:defPPr/>
            </a:lstStyle>
            <a:p>
              <a:pPr algn="ctr"/>
              <a:r>
                <a:rPr kumimoji="1" lang="en-US" altLang="zh-CN" sz="1400" b="1" smtClean="0">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rPr>
                <a:t>YEAH!</a:t>
              </a:r>
            </a:p>
          </p:txBody>
        </p:sp>
      </p:grpSp>
      <p:pic>
        <p:nvPicPr>
          <p:cNvPr id="37" name="图片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868" y="81473"/>
            <a:ext cx="1939290" cy="469837"/>
          </a:xfrm>
          <a:prstGeom prst="rect">
            <a:avLst/>
          </a:prstGeom>
        </p:spPr>
      </p:pic>
      <p:sp>
        <p:nvSpPr>
          <p:cNvPr id="38" name="矩形 37"/>
          <p:cNvSpPr/>
          <p:nvPr/>
        </p:nvSpPr>
        <p:spPr>
          <a:xfrm>
            <a:off x="5356094" y="5262439"/>
            <a:ext cx="6253256" cy="417358"/>
          </a:xfrm>
          <a:prstGeom prst="rect">
            <a:avLst/>
          </a:prstGeom>
        </p:spPr>
        <p:txBody>
          <a:bodyPr wrap="square" numCol="1" spcCol="360000">
            <a:spAutoFit/>
          </a:bodyPr>
          <a:lstStyle>
            <a:defPPr/>
          </a:lstStyle>
          <a:p>
            <a:pPr defTabSz="608965">
              <a:lnSpc>
                <a:spcPct val="130000"/>
              </a:lnSpc>
            </a:pPr>
            <a:r>
              <a:rPr lang="zh-CN" altLang="en-US" dirty="0" smtClean="0">
                <a:solidFill>
                  <a:schemeClr val="tx1">
                    <a:lumMod val="75000"/>
                    <a:lumOff val="25000"/>
                  </a:schemeClr>
                </a:solidFill>
                <a:latin typeface="微软雅黑" charset="0"/>
                <a:ea typeface="微软雅黑"/>
              </a:rPr>
              <a:t>模糊信息的“确定性”</a:t>
            </a:r>
            <a:endParaRPr lang="zh-CN" altLang="en-US" dirty="0">
              <a:solidFill>
                <a:schemeClr val="tx1">
                  <a:lumMod val="75000"/>
                  <a:lumOff val="25000"/>
                </a:schemeClr>
              </a:solidFill>
              <a:latin typeface="微软雅黑" charset="0"/>
              <a:ea typeface="微软雅黑"/>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4="http://schemas.microsoft.com/office/drawing/2010/main" xmlns:m="http://schemas.openxmlformats.org/officeDocument/2006/math" xmlns:p15="http://schemas.microsoft.com/office/powerpoint/2012/main" xmlns:p159="http://schemas.microsoft.com/office/powerpoint/2015/09/main" xmlns:w="http://schemas.openxmlformats.org/wordprocessingml/2006/main" xmlns:wp="http://schemas.openxmlformats.org/drawingml/2006/wordprocessingDrawing">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6002" y="1966696"/>
            <a:ext cx="2621280" cy="822960"/>
          </a:xfrm>
          <a:prstGeom prst="rect">
            <a:avLst/>
          </a:prstGeom>
          <a:noFill/>
        </p:spPr>
        <p:txBody>
          <a:bodyPr wrap="none" rtlCol="0">
            <a:spAutoFit/>
          </a:bodyPr>
          <a:lstStyle>
            <a:defPPr/>
          </a:lstStyle>
          <a:p>
            <a:r>
              <a:rPr kumimoji="1" lang="zh-CN" altLang="en-US" sz="4800" b="1" smtClean="0">
                <a:solidFill>
                  <a:schemeClr val="accent1"/>
                </a:solidFill>
                <a:latin typeface="Microsoft YaHei" charset="0"/>
                <a:ea typeface="Microsoft YaHei" charset="0"/>
                <a:cs typeface="Microsoft YaHei" charset="0"/>
              </a:rPr>
              <a:t>感谢聆听！</a:t>
            </a:r>
          </a:p>
        </p:txBody>
      </p:sp>
      <p:sp>
        <p:nvSpPr>
          <p:cNvPr id="3" name="文本框 2"/>
          <p:cNvSpPr txBox="1"/>
          <p:nvPr/>
        </p:nvSpPr>
        <p:spPr>
          <a:xfrm>
            <a:off x="866002" y="2899295"/>
            <a:ext cx="5447030" cy="1097280"/>
          </a:xfrm>
          <a:prstGeom prst="rect">
            <a:avLst/>
          </a:prstGeom>
          <a:solidFill>
            <a:schemeClr val="accent1"/>
          </a:solidFill>
        </p:spPr>
        <p:txBody>
          <a:bodyPr wrap="none" rtlCol="0">
            <a:spAutoFit/>
          </a:bodyPr>
          <a:lstStyle>
            <a:defPPr/>
          </a:lstStyle>
          <a:p>
            <a:r>
              <a:rPr kumimoji="1" lang="en-US" altLang="zh-CN" sz="6600" b="1" smtClean="0">
                <a:solidFill>
                  <a:schemeClr val="bg1"/>
                </a:solidFill>
                <a:latin typeface="Microsoft YaHei" charset="0"/>
                <a:ea typeface="Microsoft YaHei" charset="0"/>
                <a:cs typeface="Microsoft YaHei" charset="0"/>
              </a:rPr>
              <a:t>THANK YOU!</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xmlns:a14="http://schemas.microsoft.com/office/drawing/2010/main" xmlns:m="http://schemas.openxmlformats.org/officeDocument/2006/math" xmlns:p15="http://schemas.microsoft.com/office/powerpoint/2012/main" xmlns:p159="http://schemas.microsoft.com/office/powerpoint/2015/09/main" xmlns:w="http://schemas.openxmlformats.org/wordprocessingml/2006/main" xmlns:wp="http://schemas.openxmlformats.org/drawingml/2006/wordprocessingDrawing">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4175" y="395615"/>
            <a:ext cx="2297324" cy="529569"/>
          </a:xfrm>
        </p:spPr>
        <p:txBody>
          <a:bodyPr/>
          <a:lstStyle>
            <a:defPPr/>
          </a:lstStyle>
          <a:p>
            <a:r>
              <a:rPr kumimoji="1" lang="zh-CN" altLang="en-US" sz="3600" dirty="0" smtClean="0"/>
              <a:t>简介</a:t>
            </a:r>
            <a:endParaRPr kumimoji="1" lang="en-US" altLang="zh-CN" sz="3600" dirty="0" smtClean="0"/>
          </a:p>
        </p:txBody>
      </p:sp>
      <p:sp>
        <p:nvSpPr>
          <p:cNvPr id="3" name="文本占位符 2"/>
          <p:cNvSpPr>
            <a:spLocks noGrp="1"/>
          </p:cNvSpPr>
          <p:nvPr>
            <p:ph type="body" sz="quarter" idx="11"/>
          </p:nvPr>
        </p:nvSpPr>
        <p:spPr/>
        <p:txBody>
          <a:bodyPr/>
          <a:lstStyle>
            <a:defPPr/>
          </a:lstStyle>
          <a:p>
            <a:r>
              <a:rPr kumimoji="1" lang="en-US" altLang="zh-CN" smtClean="0"/>
              <a:t>01</a:t>
            </a:r>
          </a:p>
        </p:txBody>
      </p:sp>
      <p:sp>
        <p:nvSpPr>
          <p:cNvPr id="4" name="文本占位符 3"/>
          <p:cNvSpPr>
            <a:spLocks noGrp="1"/>
          </p:cNvSpPr>
          <p:nvPr>
            <p:ph type="body" sz="quarter" idx="12"/>
          </p:nvPr>
        </p:nvSpPr>
        <p:spPr/>
        <p:txBody>
          <a:bodyPr/>
          <a:lstStyle>
            <a:defPPr/>
          </a:lstStyle>
          <a:p>
            <a:r>
              <a:rPr kumimoji="1" lang="zh-CN" altLang="en-US" dirty="0" smtClean="0"/>
              <a:t>选题背景</a:t>
            </a:r>
          </a:p>
        </p:txBody>
      </p:sp>
      <p:sp>
        <p:nvSpPr>
          <p:cNvPr id="6" name="文本占位符 5"/>
          <p:cNvSpPr>
            <a:spLocks noGrp="1"/>
          </p:cNvSpPr>
          <p:nvPr>
            <p:ph type="body" sz="quarter" idx="14"/>
          </p:nvPr>
        </p:nvSpPr>
        <p:spPr/>
        <p:txBody>
          <a:bodyPr/>
          <a:lstStyle>
            <a:defPPr/>
          </a:lstStyle>
          <a:p>
            <a:r>
              <a:rPr kumimoji="1" lang="en-US" altLang="zh-CN" smtClean="0"/>
              <a:t>02</a:t>
            </a:r>
          </a:p>
        </p:txBody>
      </p:sp>
      <p:sp>
        <p:nvSpPr>
          <p:cNvPr id="7" name="文本占位符 6"/>
          <p:cNvSpPr>
            <a:spLocks noGrp="1"/>
          </p:cNvSpPr>
          <p:nvPr>
            <p:ph type="body" sz="quarter" idx="15"/>
          </p:nvPr>
        </p:nvSpPr>
        <p:spPr/>
        <p:txBody>
          <a:bodyPr/>
          <a:lstStyle>
            <a:defPPr/>
          </a:lstStyle>
          <a:p>
            <a:r>
              <a:rPr kumimoji="1" lang="zh-CN" altLang="en-US" dirty="0" smtClean="0"/>
              <a:t>作品概述</a:t>
            </a:r>
          </a:p>
        </p:txBody>
      </p:sp>
      <p:sp>
        <p:nvSpPr>
          <p:cNvPr id="9" name="文本占位符 8"/>
          <p:cNvSpPr>
            <a:spLocks noGrp="1"/>
          </p:cNvSpPr>
          <p:nvPr>
            <p:ph type="body" sz="quarter" idx="17"/>
          </p:nvPr>
        </p:nvSpPr>
        <p:spPr/>
        <p:txBody>
          <a:bodyPr/>
          <a:lstStyle>
            <a:defPPr/>
          </a:lstStyle>
          <a:p>
            <a:r>
              <a:rPr kumimoji="1" lang="en-US" altLang="zh-CN" smtClean="0"/>
              <a:t>03</a:t>
            </a:r>
          </a:p>
        </p:txBody>
      </p:sp>
      <p:sp>
        <p:nvSpPr>
          <p:cNvPr id="10" name="文本占位符 9"/>
          <p:cNvSpPr>
            <a:spLocks noGrp="1"/>
          </p:cNvSpPr>
          <p:nvPr>
            <p:ph type="body" sz="quarter" idx="18"/>
          </p:nvPr>
        </p:nvSpPr>
        <p:spPr/>
        <p:txBody>
          <a:bodyPr/>
          <a:lstStyle>
            <a:defPPr/>
          </a:lstStyle>
          <a:p>
            <a:r>
              <a:rPr kumimoji="1" lang="zh-CN" altLang="en-US" dirty="0" smtClean="0"/>
              <a:t>制作过程</a:t>
            </a:r>
          </a:p>
        </p:txBody>
      </p:sp>
      <p:sp>
        <p:nvSpPr>
          <p:cNvPr id="12" name="文本占位符 11"/>
          <p:cNvSpPr>
            <a:spLocks noGrp="1"/>
          </p:cNvSpPr>
          <p:nvPr>
            <p:ph type="body" sz="quarter" idx="20"/>
          </p:nvPr>
        </p:nvSpPr>
        <p:spPr/>
        <p:txBody>
          <a:bodyPr/>
          <a:lstStyle>
            <a:defPPr/>
          </a:lstStyle>
          <a:p>
            <a:r>
              <a:rPr kumimoji="1" lang="en-US" altLang="zh-CN" smtClean="0"/>
              <a:t>04</a:t>
            </a:r>
          </a:p>
        </p:txBody>
      </p:sp>
      <p:sp>
        <p:nvSpPr>
          <p:cNvPr id="13" name="文本占位符 12"/>
          <p:cNvSpPr>
            <a:spLocks noGrp="1"/>
          </p:cNvSpPr>
          <p:nvPr>
            <p:ph type="body" sz="quarter" idx="21"/>
          </p:nvPr>
        </p:nvSpPr>
        <p:spPr/>
        <p:txBody>
          <a:bodyPr/>
          <a:lstStyle>
            <a:defPPr/>
          </a:lstStyle>
          <a:p>
            <a:r>
              <a:rPr kumimoji="1" lang="zh-CN" altLang="en-US" dirty="0" smtClean="0"/>
              <a:t>作品展示</a:t>
            </a:r>
          </a:p>
        </p:txBody>
      </p:sp>
      <p:sp>
        <p:nvSpPr>
          <p:cNvPr id="15" name="文本占位符 14"/>
          <p:cNvSpPr>
            <a:spLocks noGrp="1"/>
          </p:cNvSpPr>
          <p:nvPr>
            <p:ph type="body" sz="quarter" idx="23"/>
          </p:nvPr>
        </p:nvSpPr>
        <p:spPr/>
        <p:txBody>
          <a:bodyPr/>
          <a:lstStyle>
            <a:defPPr/>
          </a:lstStyle>
          <a:p>
            <a:r>
              <a:rPr kumimoji="1" lang="en-US" altLang="zh-CN" smtClean="0"/>
              <a:t>05</a:t>
            </a:r>
          </a:p>
        </p:txBody>
      </p:sp>
      <p:sp>
        <p:nvSpPr>
          <p:cNvPr id="16" name="文本占位符 15"/>
          <p:cNvSpPr>
            <a:spLocks noGrp="1"/>
          </p:cNvSpPr>
          <p:nvPr>
            <p:ph type="body" sz="quarter" idx="24"/>
          </p:nvPr>
        </p:nvSpPr>
        <p:spPr/>
        <p:txBody>
          <a:bodyPr/>
          <a:lstStyle>
            <a:defPPr/>
          </a:lstStyle>
          <a:p>
            <a:r>
              <a:rPr kumimoji="1" lang="zh-CN" altLang="en-US" dirty="0" smtClean="0"/>
              <a:t>总结展望</a:t>
            </a:r>
          </a:p>
        </p:txBody>
      </p:sp>
      <p:sp>
        <p:nvSpPr>
          <p:cNvPr id="18" name="文本框 17"/>
          <p:cNvSpPr txBox="1"/>
          <p:nvPr/>
        </p:nvSpPr>
        <p:spPr>
          <a:xfrm>
            <a:off x="7915224" y="1673680"/>
            <a:ext cx="3897221" cy="830997"/>
          </a:xfrm>
          <a:prstGeom prst="rect">
            <a:avLst/>
          </a:prstGeom>
          <a:noFill/>
          <a:ln>
            <a:solidFill>
              <a:schemeClr val="bg1"/>
            </a:solidFill>
          </a:ln>
        </p:spPr>
        <p:txBody>
          <a:bodyPr wrap="none" rtlCol="0">
            <a:spAutoFit/>
          </a:bodyPr>
          <a:lstStyle>
            <a:defPPr/>
          </a:lstStyle>
          <a:p>
            <a:r>
              <a:rPr kumimoji="1" lang="zh-CN" altLang="en-US" sz="2400" b="1" dirty="0">
                <a:solidFill>
                  <a:prstClr val="white"/>
                </a:solidFill>
                <a:latin typeface="Calibri"/>
                <a:ea typeface="宋体"/>
              </a:rPr>
              <a:t>基于关联分析</a:t>
            </a:r>
            <a:r>
              <a:rPr kumimoji="1" lang="zh-CN" altLang="en-US" sz="2400" b="1" dirty="0" smtClean="0">
                <a:solidFill>
                  <a:prstClr val="white"/>
                </a:solidFill>
                <a:latin typeface="Calibri"/>
                <a:ea typeface="宋体"/>
              </a:rPr>
              <a:t>的视图</a:t>
            </a:r>
            <a:r>
              <a:rPr kumimoji="1" lang="zh-CN" altLang="en-US" sz="2400" b="1" dirty="0">
                <a:solidFill>
                  <a:prstClr val="white"/>
                </a:solidFill>
                <a:latin typeface="Calibri"/>
                <a:ea typeface="宋体"/>
              </a:rPr>
              <a:t>自</a:t>
            </a:r>
            <a:r>
              <a:rPr kumimoji="1" lang="zh-CN" altLang="en-US" sz="2400" b="1" dirty="0" smtClean="0">
                <a:solidFill>
                  <a:prstClr val="white"/>
                </a:solidFill>
                <a:latin typeface="Calibri"/>
                <a:ea typeface="宋体"/>
              </a:rPr>
              <a:t>适应</a:t>
            </a:r>
            <a:endParaRPr kumimoji="1" lang="en-US" altLang="zh-CN" sz="2400" b="1" dirty="0" smtClean="0">
              <a:solidFill>
                <a:prstClr val="white"/>
              </a:solidFill>
              <a:latin typeface="Calibri"/>
              <a:ea typeface="宋体"/>
            </a:endParaRPr>
          </a:p>
          <a:p>
            <a:r>
              <a:rPr kumimoji="1" lang="zh-CN" altLang="en-US" sz="2400" b="1" dirty="0" smtClean="0">
                <a:solidFill>
                  <a:prstClr val="white"/>
                </a:solidFill>
                <a:latin typeface="Calibri"/>
                <a:ea typeface="宋体"/>
              </a:rPr>
              <a:t>适配技术</a:t>
            </a:r>
            <a:r>
              <a:rPr kumimoji="1" lang="zh-CN" altLang="en-US" sz="2400" b="1" dirty="0">
                <a:solidFill>
                  <a:prstClr val="white"/>
                </a:solidFill>
                <a:latin typeface="Calibri"/>
                <a:ea typeface="宋体"/>
              </a:rPr>
              <a:t>研究</a:t>
            </a:r>
            <a:endParaRPr kumimoji="1" lang="en-US" altLang="zh-CN" sz="2400" b="1" dirty="0" smtClean="0">
              <a:solidFill>
                <a:prstClr val="white"/>
              </a:solidFill>
              <a:latin typeface="Calibri"/>
              <a:ea typeface="宋体"/>
            </a:endParaRPr>
          </a:p>
        </p:txBody>
      </p:sp>
      <p:sp>
        <p:nvSpPr>
          <p:cNvPr id="19" name="矩形 18"/>
          <p:cNvSpPr/>
          <p:nvPr/>
        </p:nvSpPr>
        <p:spPr>
          <a:xfrm>
            <a:off x="8075189" y="3054970"/>
            <a:ext cx="3372865" cy="1021433"/>
          </a:xfrm>
          <a:prstGeom prst="rect">
            <a:avLst/>
          </a:prstGeom>
        </p:spPr>
        <p:txBody>
          <a:bodyPr wrap="square" numCol="1" spcCol="360000">
            <a:spAutoFit/>
          </a:bodyPr>
          <a:lstStyle>
            <a:defPPr/>
          </a:lstStyle>
          <a:p>
            <a:pPr defTabSz="608965">
              <a:lnSpc>
                <a:spcPct val="130000"/>
              </a:lnSpc>
            </a:pPr>
            <a:r>
              <a:rPr lang="zh-CN" altLang="en-US" sz="1600" dirty="0">
                <a:solidFill>
                  <a:schemeClr val="bg1"/>
                </a:solidFill>
                <a:latin typeface="微软雅黑" charset="0"/>
              </a:rPr>
              <a:t>本项目</a:t>
            </a:r>
            <a:r>
              <a:rPr lang="zh-CN" altLang="en-US" sz="1600" dirty="0" smtClean="0">
                <a:solidFill>
                  <a:schemeClr val="bg1"/>
                </a:solidFill>
                <a:latin typeface="微软雅黑" charset="0"/>
              </a:rPr>
              <a:t>利用自</a:t>
            </a:r>
            <a:r>
              <a:rPr lang="zh-CN" altLang="en-US" sz="1600" dirty="0">
                <a:solidFill>
                  <a:schemeClr val="bg1"/>
                </a:solidFill>
                <a:latin typeface="微软雅黑" charset="0"/>
              </a:rPr>
              <a:t>研关联分析算法解决分布式应用系统和物联网背景下前端结构设计工作量平方增长</a:t>
            </a:r>
            <a:r>
              <a:rPr lang="zh-CN" altLang="en-US" sz="1600" dirty="0" smtClean="0">
                <a:solidFill>
                  <a:schemeClr val="bg1"/>
                </a:solidFill>
                <a:latin typeface="微软雅黑" charset="0"/>
              </a:rPr>
              <a:t>问题。</a:t>
            </a:r>
            <a:endParaRPr lang="zh-CN" altLang="en-US" sz="1600" dirty="0">
              <a:solidFill>
                <a:schemeClr val="bg1"/>
              </a:solidFill>
              <a:latin typeface="微软雅黑" charset="0"/>
              <a:ea typeface="微软雅黑"/>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xmlns:a14="http://schemas.microsoft.com/office/drawing/2010/main" xmlns:m="http://schemas.openxmlformats.org/officeDocument/2006/math" xmlns:p15="http://schemas.microsoft.com/office/powerpoint/2012/main" xmlns:p159="http://schemas.microsoft.com/office/powerpoint/2015/09/main" xmlns:w="http://schemas.openxmlformats.org/wordprocessingml/2006/main" xmlns:wp="http://schemas.openxmlformats.org/drawingml/2006/wordprocessingDrawing">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defPPr/>
          </a:lstStyle>
          <a:p>
            <a:r>
              <a:rPr kumimoji="1" lang="en-US" altLang="zh-CN" smtClean="0"/>
              <a:t>01</a:t>
            </a:r>
          </a:p>
        </p:txBody>
      </p:sp>
      <p:sp>
        <p:nvSpPr>
          <p:cNvPr id="3" name="文本占位符 2"/>
          <p:cNvSpPr>
            <a:spLocks noGrp="1"/>
          </p:cNvSpPr>
          <p:nvPr>
            <p:ph type="body" sz="quarter" idx="13"/>
          </p:nvPr>
        </p:nvSpPr>
        <p:spPr/>
        <p:txBody>
          <a:bodyPr/>
          <a:lstStyle>
            <a:defPPr/>
          </a:lstStyle>
          <a:p>
            <a:r>
              <a:rPr lang="zh-CN" altLang="en-US">
                <a:latin typeface="微软雅黑" charset="0"/>
                <a:ea typeface="微软雅黑"/>
                <a:cs typeface="微软雅黑"/>
              </a:rPr>
              <a:t>选题背景</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a14="http://schemas.microsoft.com/office/drawing/2010/main" xmlns:m="http://schemas.openxmlformats.org/officeDocument/2006/math" xmlns:p15="http://schemas.microsoft.com/office/powerpoint/2012/main" xmlns:p159="http://schemas.microsoft.com/office/powerpoint/2015/09/main" xmlns:w="http://schemas.openxmlformats.org/wordprocessingml/2006/main" xmlns:wp="http://schemas.openxmlformats.org/drawingml/2006/wordprocessingDrawing">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defPPr/>
          </a:lstStyle>
          <a:p>
            <a:r>
              <a:rPr kumimoji="1" lang="en-US" altLang="zh-CN" smtClean="0"/>
              <a:t>01 选题背景</a:t>
            </a:r>
          </a:p>
        </p:txBody>
      </p:sp>
      <p:grpSp>
        <p:nvGrpSpPr>
          <p:cNvPr id="10" name="组 9"/>
          <p:cNvGrpSpPr/>
          <p:nvPr/>
        </p:nvGrpSpPr>
        <p:grpSpPr>
          <a:xfrm>
            <a:off x="482048" y="3115917"/>
            <a:ext cx="3567438" cy="2930319"/>
            <a:chOff x="746449" y="3657601"/>
            <a:chExt cx="3377682" cy="2351313"/>
          </a:xfrm>
        </p:grpSpPr>
        <p:sp>
          <p:nvSpPr>
            <p:cNvPr id="3" name="矩形 2"/>
            <p:cNvSpPr/>
            <p:nvPr/>
          </p:nvSpPr>
          <p:spPr>
            <a:xfrm>
              <a:off x="746449" y="3657601"/>
              <a:ext cx="3377682" cy="23513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grpSp>
          <p:nvGrpSpPr>
            <p:cNvPr id="4" name="组合 46"/>
            <p:cNvGrpSpPr/>
            <p:nvPr/>
          </p:nvGrpSpPr>
          <p:grpSpPr>
            <a:xfrm>
              <a:off x="2167696" y="3924596"/>
              <a:ext cx="535187" cy="412291"/>
              <a:chOff x="2486025" y="3619500"/>
              <a:chExt cx="1500188" cy="1155700"/>
            </a:xfrm>
            <a:solidFill>
              <a:schemeClr val="bg1"/>
            </a:solidFill>
          </p:grpSpPr>
          <p:sp>
            <p:nvSpPr>
              <p:cNvPr id="5"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ln>
            </p:spPr>
            <p:txBody>
              <a:bodyPr vert="horz" wrap="square" lIns="91440" tIns="45720" rIns="91440" bIns="45720" numCol="1" anchor="t" anchorCtr="0" compatLnSpc="1"/>
              <a:lstStyle>
                <a:defPPr/>
              </a:lstStyle>
              <a:p>
                <a:endParaRPr lang="zh-CN" altLang="en-US"/>
              </a:p>
            </p:txBody>
          </p:sp>
          <p:sp>
            <p:nvSpPr>
              <p:cNvPr id="6" name="Freeform 27"/>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ln>
            </p:spPr>
            <p:txBody>
              <a:bodyPr vert="horz" wrap="square" lIns="91440" tIns="45720" rIns="91440" bIns="45720" numCol="1" anchor="t" anchorCtr="0" compatLnSpc="1"/>
              <a:lstStyle>
                <a:defPPr/>
              </a:lstStyle>
              <a:p>
                <a:endParaRPr lang="zh-CN" altLang="en-US"/>
              </a:p>
            </p:txBody>
          </p:sp>
        </p:grpSp>
        <p:sp>
          <p:nvSpPr>
            <p:cNvPr id="7" name="矩形 6"/>
            <p:cNvSpPr/>
            <p:nvPr/>
          </p:nvSpPr>
          <p:spPr>
            <a:xfrm>
              <a:off x="907477" y="4916645"/>
              <a:ext cx="3055624" cy="726379"/>
            </a:xfrm>
            <a:prstGeom prst="rect">
              <a:avLst/>
            </a:prstGeom>
          </p:spPr>
          <p:txBody>
            <a:bodyPr wrap="square" numCol="1" spcCol="360000">
              <a:spAutoFit/>
            </a:bodyPr>
            <a:lstStyle>
              <a:defPPr/>
            </a:lstStyle>
            <a:p>
              <a:pPr defTabSz="608965">
                <a:lnSpc>
                  <a:spcPct val="130000"/>
                </a:lnSpc>
              </a:pPr>
              <a:r>
                <a:rPr lang="zh-CN" altLang="en-US" sz="1400" dirty="0">
                  <a:solidFill>
                    <a:schemeClr val="bg1"/>
                  </a:solidFill>
                  <a:latin typeface="微软雅黑" charset="0"/>
                </a:rPr>
                <a:t>通过数据科学的方法引入关联分析的技术解决从元素到显示的路径，从而解决工作量的平方增长</a:t>
              </a:r>
              <a:r>
                <a:rPr lang="zh-CN" altLang="en-US" sz="1400" dirty="0" smtClean="0">
                  <a:solidFill>
                    <a:schemeClr val="bg1"/>
                  </a:solidFill>
                  <a:latin typeface="微软雅黑" charset="0"/>
                </a:rPr>
                <a:t>问题</a:t>
              </a:r>
              <a:r>
                <a:rPr lang="zh-CN" altLang="en-US" sz="1400" dirty="0">
                  <a:solidFill>
                    <a:schemeClr val="bg1"/>
                  </a:solidFill>
                  <a:latin typeface="微软雅黑" charset="0"/>
                </a:rPr>
                <a:t>。</a:t>
              </a:r>
              <a:endParaRPr lang="zh-CN" altLang="en-US" sz="1400" dirty="0">
                <a:solidFill>
                  <a:schemeClr val="bg1"/>
                </a:solidFill>
                <a:latin typeface="微软雅黑" charset="0"/>
                <a:ea typeface="微软雅黑"/>
              </a:endParaRPr>
            </a:p>
          </p:txBody>
        </p:sp>
        <p:sp>
          <p:nvSpPr>
            <p:cNvPr id="9" name="矩形 8"/>
            <p:cNvSpPr/>
            <p:nvPr/>
          </p:nvSpPr>
          <p:spPr>
            <a:xfrm>
              <a:off x="1932589" y="4413400"/>
              <a:ext cx="1005403" cy="380489"/>
            </a:xfrm>
            <a:prstGeom prst="rect">
              <a:avLst/>
            </a:prstGeom>
          </p:spPr>
          <p:txBody>
            <a:bodyPr wrap="none">
              <a:spAutoFit/>
            </a:bodyPr>
            <a:lstStyle>
              <a:defPPr/>
            </a:lstStyle>
            <a:p>
              <a:pPr algn="ctr" defTabSz="1218565">
                <a:lnSpc>
                  <a:spcPct val="130000"/>
                </a:lnSpc>
                <a:defRPr/>
              </a:pPr>
              <a:r>
                <a:rPr lang="zh-CN" altLang="en-US" sz="1600" b="1" kern="0" dirty="0" smtClean="0">
                  <a:solidFill>
                    <a:schemeClr val="bg1"/>
                  </a:solidFill>
                  <a:ea typeface="微软雅黑"/>
                </a:rPr>
                <a:t>关联分析</a:t>
              </a:r>
              <a:endParaRPr lang="zh-CN" altLang="en-US" sz="1600" b="1" kern="0" dirty="0">
                <a:solidFill>
                  <a:schemeClr val="bg1"/>
                </a:solidFill>
                <a:ea typeface="微软雅黑"/>
              </a:endParaRPr>
            </a:p>
          </p:txBody>
        </p:sp>
      </p:grpSp>
      <p:grpSp>
        <p:nvGrpSpPr>
          <p:cNvPr id="18" name="组 17"/>
          <p:cNvGrpSpPr/>
          <p:nvPr/>
        </p:nvGrpSpPr>
        <p:grpSpPr>
          <a:xfrm>
            <a:off x="4137772" y="3115917"/>
            <a:ext cx="3556988" cy="2933159"/>
            <a:chOff x="746449" y="3657601"/>
            <a:chExt cx="3377682" cy="2351313"/>
          </a:xfrm>
        </p:grpSpPr>
        <p:sp>
          <p:nvSpPr>
            <p:cNvPr id="19" name="矩形 18"/>
            <p:cNvSpPr/>
            <p:nvPr/>
          </p:nvSpPr>
          <p:spPr>
            <a:xfrm>
              <a:off x="746449" y="3657601"/>
              <a:ext cx="3377682" cy="235131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grpSp>
          <p:nvGrpSpPr>
            <p:cNvPr id="20" name="组合 46"/>
            <p:cNvGrpSpPr/>
            <p:nvPr/>
          </p:nvGrpSpPr>
          <p:grpSpPr>
            <a:xfrm>
              <a:off x="2167696" y="3924596"/>
              <a:ext cx="535187" cy="412291"/>
              <a:chOff x="2486025" y="3619500"/>
              <a:chExt cx="1500188" cy="1155700"/>
            </a:xfrm>
            <a:solidFill>
              <a:schemeClr val="bg1"/>
            </a:solidFill>
          </p:grpSpPr>
          <p:sp>
            <p:nvSpPr>
              <p:cNvPr id="23"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ln>
            </p:spPr>
            <p:txBody>
              <a:bodyPr vert="horz" wrap="square" lIns="91440" tIns="45720" rIns="91440" bIns="45720" numCol="1" anchor="t" anchorCtr="0" compatLnSpc="1"/>
              <a:lstStyle>
                <a:defPPr/>
              </a:lstStyle>
              <a:p>
                <a:endParaRPr lang="zh-CN" altLang="en-US"/>
              </a:p>
            </p:txBody>
          </p:sp>
          <p:sp>
            <p:nvSpPr>
              <p:cNvPr id="24" name="Freeform 27"/>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ln>
            </p:spPr>
            <p:txBody>
              <a:bodyPr vert="horz" wrap="square" lIns="91440" tIns="45720" rIns="91440" bIns="45720" numCol="1" anchor="t" anchorCtr="0" compatLnSpc="1"/>
              <a:lstStyle>
                <a:defPPr/>
              </a:lstStyle>
              <a:p>
                <a:endParaRPr lang="zh-CN" altLang="en-US"/>
              </a:p>
            </p:txBody>
          </p:sp>
        </p:grpSp>
        <p:sp>
          <p:nvSpPr>
            <p:cNvPr id="21" name="矩形 20"/>
            <p:cNvSpPr/>
            <p:nvPr/>
          </p:nvSpPr>
          <p:spPr>
            <a:xfrm>
              <a:off x="947233" y="4909331"/>
              <a:ext cx="3055624" cy="725675"/>
            </a:xfrm>
            <a:prstGeom prst="rect">
              <a:avLst/>
            </a:prstGeom>
          </p:spPr>
          <p:txBody>
            <a:bodyPr wrap="square" numCol="1" spcCol="360000">
              <a:spAutoFit/>
            </a:bodyPr>
            <a:lstStyle>
              <a:defPPr/>
            </a:lstStyle>
            <a:p>
              <a:pPr defTabSz="608965">
                <a:lnSpc>
                  <a:spcPct val="130000"/>
                </a:lnSpc>
              </a:pPr>
              <a:r>
                <a:rPr lang="zh-CN" altLang="en-US" sz="1400" dirty="0">
                  <a:solidFill>
                    <a:schemeClr val="bg1"/>
                  </a:solidFill>
                  <a:latin typeface="微软雅黑" charset="0"/>
                </a:rPr>
                <a:t>随着物联网技术和分布式系统的发展，一个信息接收的入口受到来自</a:t>
              </a:r>
              <a:r>
                <a:rPr lang="zh-CN" altLang="en-US" sz="1400" dirty="0" smtClean="0">
                  <a:solidFill>
                    <a:schemeClr val="bg1"/>
                  </a:solidFill>
                  <a:latin typeface="微软雅黑" charset="0"/>
                </a:rPr>
                <a:t>多方的影响</a:t>
              </a:r>
              <a:r>
                <a:rPr lang="zh-CN" altLang="en-US" sz="1400" dirty="0">
                  <a:solidFill>
                    <a:schemeClr val="bg1"/>
                  </a:solidFill>
                  <a:latin typeface="微软雅黑" charset="0"/>
                </a:rPr>
                <a:t>。</a:t>
              </a:r>
              <a:endParaRPr lang="zh-CN" altLang="en-US" sz="1400" dirty="0">
                <a:solidFill>
                  <a:schemeClr val="bg1"/>
                </a:solidFill>
                <a:latin typeface="微软雅黑" charset="0"/>
                <a:ea typeface="微软雅黑"/>
              </a:endParaRPr>
            </a:p>
          </p:txBody>
        </p:sp>
        <p:sp>
          <p:nvSpPr>
            <p:cNvPr id="22" name="矩形 21"/>
            <p:cNvSpPr/>
            <p:nvPr/>
          </p:nvSpPr>
          <p:spPr>
            <a:xfrm>
              <a:off x="1214442" y="4462931"/>
              <a:ext cx="2441694" cy="380489"/>
            </a:xfrm>
            <a:prstGeom prst="rect">
              <a:avLst/>
            </a:prstGeom>
          </p:spPr>
          <p:txBody>
            <a:bodyPr wrap="none">
              <a:spAutoFit/>
            </a:bodyPr>
            <a:lstStyle>
              <a:defPPr/>
            </a:lstStyle>
            <a:p>
              <a:pPr algn="ctr" defTabSz="1218565">
                <a:lnSpc>
                  <a:spcPct val="130000"/>
                </a:lnSpc>
                <a:defRPr/>
              </a:pPr>
              <a:r>
                <a:rPr lang="zh-CN" altLang="en-US" sz="1600" b="1" kern="0" dirty="0">
                  <a:solidFill>
                    <a:schemeClr val="bg1"/>
                  </a:solidFill>
                </a:rPr>
                <a:t>物联网技术和分布式系统</a:t>
              </a:r>
              <a:endParaRPr lang="zh-CN" altLang="en-US" sz="1600" b="1" kern="0" dirty="0">
                <a:solidFill>
                  <a:schemeClr val="bg1"/>
                </a:solidFill>
                <a:ea typeface="微软雅黑"/>
              </a:endParaRPr>
            </a:p>
          </p:txBody>
        </p:sp>
      </p:grpSp>
      <p:sp>
        <p:nvSpPr>
          <p:cNvPr id="26" name="矩形 25"/>
          <p:cNvSpPr/>
          <p:nvPr/>
        </p:nvSpPr>
        <p:spPr>
          <a:xfrm>
            <a:off x="7758453" y="3119127"/>
            <a:ext cx="3597003" cy="293031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grpSp>
        <p:nvGrpSpPr>
          <p:cNvPr id="27" name="组合 46"/>
          <p:cNvGrpSpPr/>
          <p:nvPr/>
        </p:nvGrpSpPr>
        <p:grpSpPr>
          <a:xfrm>
            <a:off x="9177078" y="3448659"/>
            <a:ext cx="535187" cy="513817"/>
            <a:chOff x="2486025" y="3619500"/>
            <a:chExt cx="1500188" cy="1155700"/>
          </a:xfrm>
          <a:solidFill>
            <a:schemeClr val="bg1"/>
          </a:solidFill>
        </p:grpSpPr>
        <p:sp>
          <p:nvSpPr>
            <p:cNvPr id="30"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ln>
          </p:spPr>
          <p:txBody>
            <a:bodyPr vert="horz" wrap="square" lIns="91440" tIns="45720" rIns="91440" bIns="45720" numCol="1" anchor="t" anchorCtr="0" compatLnSpc="1"/>
            <a:lstStyle>
              <a:defPPr/>
            </a:lstStyle>
            <a:p>
              <a:endParaRPr lang="zh-CN" altLang="en-US"/>
            </a:p>
          </p:txBody>
        </p:sp>
        <p:sp>
          <p:nvSpPr>
            <p:cNvPr id="31" name="Freeform 27"/>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ln>
          </p:spPr>
          <p:txBody>
            <a:bodyPr vert="horz" wrap="square" lIns="91440" tIns="45720" rIns="91440" bIns="45720" numCol="1" anchor="t" anchorCtr="0" compatLnSpc="1"/>
            <a:lstStyle>
              <a:defPPr/>
            </a:lstStyle>
            <a:p>
              <a:endParaRPr lang="zh-CN" altLang="en-US"/>
            </a:p>
          </p:txBody>
        </p:sp>
      </p:grpSp>
      <p:sp>
        <p:nvSpPr>
          <p:cNvPr id="28" name="矩形 27"/>
          <p:cNvSpPr/>
          <p:nvPr/>
        </p:nvSpPr>
        <p:spPr>
          <a:xfrm>
            <a:off x="8016818" y="4605810"/>
            <a:ext cx="3055624" cy="905248"/>
          </a:xfrm>
          <a:prstGeom prst="rect">
            <a:avLst/>
          </a:prstGeom>
        </p:spPr>
        <p:txBody>
          <a:bodyPr wrap="square" numCol="1" spcCol="360000">
            <a:spAutoFit/>
          </a:bodyPr>
          <a:lstStyle>
            <a:defPPr/>
          </a:lstStyle>
          <a:p>
            <a:pPr defTabSz="608965">
              <a:lnSpc>
                <a:spcPct val="130000"/>
              </a:lnSpc>
            </a:pPr>
            <a:r>
              <a:rPr lang="zh-CN" altLang="en-US" sz="1400" dirty="0" smtClean="0">
                <a:solidFill>
                  <a:schemeClr val="bg1"/>
                </a:solidFill>
                <a:latin typeface="微软雅黑" charset="0"/>
                <a:ea typeface="微软雅黑"/>
              </a:rPr>
              <a:t>柔性屏幕从硬件上推动了不规则屏幕的可能性。元宇宙从软件和需求上推动了更灵活的显示技术的发展。</a:t>
            </a:r>
            <a:endParaRPr lang="zh-CN" altLang="en-US" sz="1400" dirty="0">
              <a:solidFill>
                <a:schemeClr val="bg1"/>
              </a:solidFill>
              <a:latin typeface="微软雅黑" charset="0"/>
              <a:ea typeface="微软雅黑"/>
            </a:endParaRPr>
          </a:p>
        </p:txBody>
      </p:sp>
      <p:sp>
        <p:nvSpPr>
          <p:cNvPr id="29" name="矩形 28"/>
          <p:cNvSpPr/>
          <p:nvPr/>
        </p:nvSpPr>
        <p:spPr>
          <a:xfrm>
            <a:off x="8836744" y="4120989"/>
            <a:ext cx="1415772" cy="474184"/>
          </a:xfrm>
          <a:prstGeom prst="rect">
            <a:avLst/>
          </a:prstGeom>
        </p:spPr>
        <p:txBody>
          <a:bodyPr wrap="none">
            <a:spAutoFit/>
          </a:bodyPr>
          <a:lstStyle>
            <a:defPPr/>
          </a:lstStyle>
          <a:p>
            <a:pPr algn="ctr" defTabSz="1218565">
              <a:lnSpc>
                <a:spcPct val="130000"/>
              </a:lnSpc>
              <a:defRPr/>
            </a:pPr>
            <a:r>
              <a:rPr lang="zh-CN" altLang="en-US" sz="1600" b="1" kern="0" dirty="0" smtClean="0">
                <a:solidFill>
                  <a:schemeClr val="bg1"/>
                </a:solidFill>
                <a:ea typeface="微软雅黑"/>
              </a:rPr>
              <a:t>数字显示技术</a:t>
            </a:r>
            <a:endParaRPr lang="zh-CN" altLang="en-US" sz="1600" b="1" kern="0" dirty="0">
              <a:solidFill>
                <a:schemeClr val="bg1"/>
              </a:solidFill>
              <a:ea typeface="微软雅黑"/>
            </a:endParaRPr>
          </a:p>
        </p:txBody>
      </p:sp>
      <p:sp>
        <p:nvSpPr>
          <p:cNvPr id="33" name="矩形 32"/>
          <p:cNvSpPr/>
          <p:nvPr/>
        </p:nvSpPr>
        <p:spPr>
          <a:xfrm>
            <a:off x="671804" y="1340799"/>
            <a:ext cx="10464332" cy="1052596"/>
          </a:xfrm>
          <a:prstGeom prst="rect">
            <a:avLst/>
          </a:prstGeom>
        </p:spPr>
        <p:txBody>
          <a:bodyPr wrap="square" numCol="2" spcCol="360000">
            <a:spAutoFit/>
          </a:bodyPr>
          <a:lstStyle>
            <a:defPPr/>
          </a:lstStyle>
          <a:p>
            <a:pPr defTabSz="608965">
              <a:lnSpc>
                <a:spcPct val="130000"/>
              </a:lnSpc>
            </a:pPr>
            <a:r>
              <a:rPr lang="zh-CN" altLang="en-US" sz="1600" dirty="0">
                <a:solidFill>
                  <a:schemeClr val="tx1">
                    <a:lumMod val="75000"/>
                    <a:lumOff val="25000"/>
                  </a:schemeClr>
                </a:solidFill>
                <a:latin typeface="微软雅黑" charset="0"/>
              </a:rPr>
              <a:t>本项目面向于信息技术中视图自适应适配技术，利用基于</a:t>
            </a:r>
            <a:r>
              <a:rPr lang="en-US" altLang="zh-CN" sz="1600" dirty="0" err="1">
                <a:solidFill>
                  <a:schemeClr val="tx1">
                    <a:lumMod val="75000"/>
                    <a:lumOff val="25000"/>
                  </a:schemeClr>
                </a:solidFill>
                <a:latin typeface="微软雅黑" charset="0"/>
              </a:rPr>
              <a:t>Apriori</a:t>
            </a:r>
            <a:r>
              <a:rPr lang="zh-CN" altLang="en-US" sz="1600" dirty="0">
                <a:solidFill>
                  <a:schemeClr val="tx1">
                    <a:lumMod val="75000"/>
                    <a:lumOff val="25000"/>
                  </a:schemeClr>
                </a:solidFill>
                <a:latin typeface="微软雅黑" charset="0"/>
              </a:rPr>
              <a:t>算法思想的面向多特征、连续型数据的数据集的关联分析算法解决分布式应用系统和物联网背景下前端开发结构设计的工作量平方增长问题，并通过编程语言</a:t>
            </a:r>
            <a:r>
              <a:rPr lang="en-US" altLang="zh-CN" sz="1600" dirty="0">
                <a:solidFill>
                  <a:schemeClr val="tx1">
                    <a:lumMod val="75000"/>
                    <a:lumOff val="25000"/>
                  </a:schemeClr>
                </a:solidFill>
                <a:latin typeface="微软雅黑" charset="0"/>
              </a:rPr>
              <a:t>Python</a:t>
            </a:r>
            <a:r>
              <a:rPr lang="zh-CN" altLang="en-US" sz="1600" dirty="0">
                <a:solidFill>
                  <a:schemeClr val="tx1">
                    <a:lumMod val="75000"/>
                    <a:lumOff val="25000"/>
                  </a:schemeClr>
                </a:solidFill>
                <a:latin typeface="微软雅黑" charset="0"/>
              </a:rPr>
              <a:t>进行模拟与实现。</a:t>
            </a:r>
            <a:endParaRPr lang="zh-CN" altLang="en-US" sz="1600" dirty="0">
              <a:solidFill>
                <a:schemeClr val="tx1">
                  <a:lumMod val="75000"/>
                  <a:lumOff val="25000"/>
                </a:schemeClr>
              </a:solidFill>
              <a:latin typeface="微软雅黑" charset="0"/>
              <a:ea typeface="微软雅黑"/>
            </a:endParaRPr>
          </a:p>
        </p:txBody>
      </p:sp>
      <p:pic>
        <p:nvPicPr>
          <p:cNvPr id="32" name="图片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3868" y="81473"/>
            <a:ext cx="1939290" cy="46983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4="http://schemas.microsoft.com/office/drawing/2010/main" xmlns:m="http://schemas.openxmlformats.org/officeDocument/2006/math" xmlns:p15="http://schemas.microsoft.com/office/powerpoint/2012/main" xmlns:p159="http://schemas.microsoft.com/office/powerpoint/2015/09/main" xmlns:w="http://schemas.openxmlformats.org/wordprocessingml/2006/main" xmlns:wp="http://schemas.openxmlformats.org/drawingml/2006/wordprocessingDrawing">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defPPr/>
          </a:lstStyle>
          <a:p>
            <a:r>
              <a:rPr kumimoji="1" lang="en-US" altLang="zh-CN" smtClean="0"/>
              <a:t>02</a:t>
            </a:r>
          </a:p>
        </p:txBody>
      </p:sp>
      <p:sp>
        <p:nvSpPr>
          <p:cNvPr id="3" name="文本占位符 2"/>
          <p:cNvSpPr>
            <a:spLocks noGrp="1"/>
          </p:cNvSpPr>
          <p:nvPr>
            <p:ph type="body" sz="quarter" idx="13"/>
          </p:nvPr>
        </p:nvSpPr>
        <p:spPr/>
        <p:txBody>
          <a:bodyPr/>
          <a:lstStyle>
            <a:defPPr/>
          </a:lstStyle>
          <a:p>
            <a:r>
              <a:rPr kumimoji="1" lang="zh-CN" altLang="en-US" smtClean="0"/>
              <a:t>作品概述</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a14="http://schemas.microsoft.com/office/drawing/2010/main" xmlns:m="http://schemas.openxmlformats.org/officeDocument/2006/math" xmlns:p15="http://schemas.microsoft.com/office/powerpoint/2012/main" xmlns:p159="http://schemas.microsoft.com/office/powerpoint/2015/09/main" xmlns:w="http://schemas.openxmlformats.org/wordprocessingml/2006/main" xmlns:wp="http://schemas.openxmlformats.org/drawingml/2006/wordprocessingDrawing">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defPPr/>
          </a:lstStyle>
          <a:p>
            <a:r>
              <a:rPr kumimoji="1" lang="en-US" altLang="zh-CN" dirty="0" smtClean="0"/>
              <a:t>02 </a:t>
            </a:r>
            <a:r>
              <a:rPr kumimoji="1" lang="zh-CN" altLang="en-US" dirty="0" smtClean="0"/>
              <a:t>论文</a:t>
            </a:r>
            <a:r>
              <a:rPr kumimoji="1" lang="zh-CN" altLang="en-US" dirty="0"/>
              <a:t>解释</a:t>
            </a:r>
            <a:endParaRPr kumimoji="1" lang="en-US" altLang="zh-CN" dirty="0"/>
          </a:p>
        </p:txBody>
      </p:sp>
      <p:grpSp>
        <p:nvGrpSpPr>
          <p:cNvPr id="49" name="组 48"/>
          <p:cNvGrpSpPr/>
          <p:nvPr/>
        </p:nvGrpSpPr>
        <p:grpSpPr>
          <a:xfrm>
            <a:off x="1" y="1799808"/>
            <a:ext cx="2411332" cy="1405280"/>
            <a:chOff x="1" y="2714211"/>
            <a:chExt cx="2411332" cy="1405280"/>
          </a:xfrm>
        </p:grpSpPr>
        <p:sp>
          <p:nvSpPr>
            <p:cNvPr id="4" name="矩形 3"/>
            <p:cNvSpPr/>
            <p:nvPr/>
          </p:nvSpPr>
          <p:spPr>
            <a:xfrm>
              <a:off x="1" y="2714211"/>
              <a:ext cx="2411332" cy="14052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sp>
          <p:nvSpPr>
            <p:cNvPr id="6" name="矩形 5"/>
            <p:cNvSpPr/>
            <p:nvPr/>
          </p:nvSpPr>
          <p:spPr>
            <a:xfrm>
              <a:off x="124239" y="3416852"/>
              <a:ext cx="2166731" cy="372410"/>
            </a:xfrm>
            <a:prstGeom prst="rect">
              <a:avLst/>
            </a:prstGeom>
          </p:spPr>
          <p:txBody>
            <a:bodyPr wrap="square" numCol="1" spcCol="360000">
              <a:spAutoFit/>
            </a:bodyPr>
            <a:lstStyle>
              <a:defPPr/>
            </a:lstStyle>
            <a:p>
              <a:pPr defTabSz="608965">
                <a:lnSpc>
                  <a:spcPct val="130000"/>
                </a:lnSpc>
              </a:pPr>
              <a:r>
                <a:rPr lang="zh-CN" altLang="en-US" sz="1400" dirty="0" smtClean="0">
                  <a:solidFill>
                    <a:schemeClr val="bg1"/>
                  </a:solidFill>
                  <a:latin typeface="微软雅黑" charset="0"/>
                </a:rPr>
                <a:t>背景和未来，可能和</a:t>
              </a:r>
              <a:r>
                <a:rPr lang="zh-CN" altLang="en-US" sz="1400" dirty="0">
                  <a:solidFill>
                    <a:schemeClr val="bg1"/>
                  </a:solidFill>
                  <a:latin typeface="微软雅黑" charset="0"/>
                </a:rPr>
                <a:t>意义</a:t>
              </a:r>
              <a:endParaRPr lang="zh-CN" altLang="en-US" sz="1400" dirty="0">
                <a:solidFill>
                  <a:schemeClr val="bg1"/>
                </a:solidFill>
                <a:latin typeface="微软雅黑" charset="0"/>
                <a:ea typeface="微软雅黑"/>
              </a:endParaRPr>
            </a:p>
          </p:txBody>
        </p:sp>
        <p:sp>
          <p:nvSpPr>
            <p:cNvPr id="7" name="矩形 6"/>
            <p:cNvSpPr/>
            <p:nvPr/>
          </p:nvSpPr>
          <p:spPr>
            <a:xfrm>
              <a:off x="908148" y="3019969"/>
              <a:ext cx="595035" cy="380489"/>
            </a:xfrm>
            <a:prstGeom prst="rect">
              <a:avLst/>
            </a:prstGeom>
          </p:spPr>
          <p:txBody>
            <a:bodyPr wrap="none">
              <a:spAutoFit/>
            </a:bodyPr>
            <a:lstStyle>
              <a:defPPr/>
            </a:lstStyle>
            <a:p>
              <a:pPr algn="ctr" defTabSz="1218565">
                <a:lnSpc>
                  <a:spcPct val="130000"/>
                </a:lnSpc>
                <a:defRPr/>
              </a:pPr>
              <a:r>
                <a:rPr lang="zh-CN" altLang="en-US" sz="1600" b="1" kern="0" dirty="0" smtClean="0">
                  <a:solidFill>
                    <a:schemeClr val="bg1"/>
                  </a:solidFill>
                  <a:ea typeface="微软雅黑"/>
                </a:rPr>
                <a:t>绪论</a:t>
              </a:r>
              <a:endParaRPr lang="zh-CN" altLang="en-US" sz="1600" b="1" kern="0" dirty="0">
                <a:solidFill>
                  <a:schemeClr val="bg1"/>
                </a:solidFill>
                <a:ea typeface="微软雅黑"/>
              </a:endParaRPr>
            </a:p>
          </p:txBody>
        </p:sp>
      </p:grpSp>
      <p:grpSp>
        <p:nvGrpSpPr>
          <p:cNvPr id="12" name="组 11"/>
          <p:cNvGrpSpPr/>
          <p:nvPr/>
        </p:nvGrpSpPr>
        <p:grpSpPr>
          <a:xfrm>
            <a:off x="763921" y="1190130"/>
            <a:ext cx="883488" cy="883487"/>
            <a:chOff x="1903443" y="3661626"/>
            <a:chExt cx="914400" cy="914400"/>
          </a:xfrm>
        </p:grpSpPr>
        <p:sp>
          <p:nvSpPr>
            <p:cNvPr id="10" name="椭圆 9"/>
            <p:cNvSpPr/>
            <p:nvPr/>
          </p:nvSpPr>
          <p:spPr>
            <a:xfrm>
              <a:off x="1903443" y="3661626"/>
              <a:ext cx="914400" cy="914400"/>
            </a:xfrm>
            <a:prstGeom prst="ellipse">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b="1"/>
            </a:p>
          </p:txBody>
        </p:sp>
        <p:sp>
          <p:nvSpPr>
            <p:cNvPr id="11" name="椭圆 10"/>
            <p:cNvSpPr/>
            <p:nvPr/>
          </p:nvSpPr>
          <p:spPr>
            <a:xfrm>
              <a:off x="2026638" y="3789649"/>
              <a:ext cx="668010" cy="668010"/>
            </a:xfrm>
            <a:prstGeom prst="ellipse">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r>
                <a:rPr kumimoji="1" lang="en-US" altLang="zh-CN" b="1" smtClean="0">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rPr>
                <a:t>01</a:t>
              </a:r>
            </a:p>
          </p:txBody>
        </p:sp>
      </p:grpSp>
      <p:grpSp>
        <p:nvGrpSpPr>
          <p:cNvPr id="50" name="组 49"/>
          <p:cNvGrpSpPr/>
          <p:nvPr/>
        </p:nvGrpSpPr>
        <p:grpSpPr>
          <a:xfrm>
            <a:off x="2449300" y="1796066"/>
            <a:ext cx="2411332" cy="1405280"/>
            <a:chOff x="2449300" y="2710469"/>
            <a:chExt cx="2411332" cy="1405280"/>
          </a:xfrm>
        </p:grpSpPr>
        <p:sp>
          <p:nvSpPr>
            <p:cNvPr id="20" name="矩形 19"/>
            <p:cNvSpPr/>
            <p:nvPr/>
          </p:nvSpPr>
          <p:spPr>
            <a:xfrm flipV="1">
              <a:off x="2449300" y="2710469"/>
              <a:ext cx="2411332" cy="14052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sp>
          <p:nvSpPr>
            <p:cNvPr id="21" name="矩形 20"/>
            <p:cNvSpPr/>
            <p:nvPr/>
          </p:nvSpPr>
          <p:spPr>
            <a:xfrm rot="10800000" flipV="1">
              <a:off x="2581671" y="3344849"/>
              <a:ext cx="2172693" cy="372410"/>
            </a:xfrm>
            <a:prstGeom prst="rect">
              <a:avLst/>
            </a:prstGeom>
          </p:spPr>
          <p:txBody>
            <a:bodyPr wrap="square" numCol="1" spcCol="360000">
              <a:spAutoFit/>
            </a:bodyPr>
            <a:lstStyle>
              <a:defPPr/>
            </a:lstStyle>
            <a:p>
              <a:pPr defTabSz="608965">
                <a:lnSpc>
                  <a:spcPct val="130000"/>
                </a:lnSpc>
              </a:pPr>
              <a:r>
                <a:rPr lang="zh-CN" altLang="en-US" sz="1400" dirty="0" smtClean="0">
                  <a:solidFill>
                    <a:schemeClr val="bg1"/>
                  </a:solidFill>
                  <a:latin typeface="微软雅黑" charset="0"/>
                  <a:ea typeface="微软雅黑"/>
                </a:rPr>
                <a:t>已有的道路和可能的道路</a:t>
              </a:r>
              <a:endParaRPr lang="zh-CN" altLang="en-US" sz="1400" dirty="0">
                <a:solidFill>
                  <a:schemeClr val="bg1"/>
                </a:solidFill>
                <a:latin typeface="微软雅黑" charset="0"/>
                <a:ea typeface="微软雅黑"/>
              </a:endParaRPr>
            </a:p>
          </p:txBody>
        </p:sp>
        <p:sp>
          <p:nvSpPr>
            <p:cNvPr id="22" name="矩形 21"/>
            <p:cNvSpPr/>
            <p:nvPr/>
          </p:nvSpPr>
          <p:spPr>
            <a:xfrm rot="10800000" flipV="1">
              <a:off x="3313377" y="2873969"/>
              <a:ext cx="595035" cy="380489"/>
            </a:xfrm>
            <a:prstGeom prst="rect">
              <a:avLst/>
            </a:prstGeom>
          </p:spPr>
          <p:txBody>
            <a:bodyPr wrap="none">
              <a:spAutoFit/>
            </a:bodyPr>
            <a:lstStyle>
              <a:defPPr/>
            </a:lstStyle>
            <a:p>
              <a:pPr algn="ctr" defTabSz="1218565">
                <a:lnSpc>
                  <a:spcPct val="130000"/>
                </a:lnSpc>
                <a:defRPr/>
              </a:pPr>
              <a:r>
                <a:rPr lang="zh-CN" altLang="en-US" sz="1600" b="1" kern="0" dirty="0" smtClean="0">
                  <a:solidFill>
                    <a:schemeClr val="bg1"/>
                  </a:solidFill>
                  <a:ea typeface="微软雅黑"/>
                </a:rPr>
                <a:t>理论</a:t>
              </a:r>
              <a:endParaRPr lang="zh-CN" altLang="en-US" sz="1600" b="1" kern="0" dirty="0">
                <a:solidFill>
                  <a:schemeClr val="bg1"/>
                </a:solidFill>
                <a:ea typeface="微软雅黑"/>
              </a:endParaRPr>
            </a:p>
          </p:txBody>
        </p:sp>
      </p:grpSp>
      <p:grpSp>
        <p:nvGrpSpPr>
          <p:cNvPr id="17" name="组 16"/>
          <p:cNvGrpSpPr/>
          <p:nvPr/>
        </p:nvGrpSpPr>
        <p:grpSpPr>
          <a:xfrm rot="10800000" flipV="1">
            <a:off x="3213220" y="2927537"/>
            <a:ext cx="883488" cy="883487"/>
            <a:chOff x="1903443" y="3661626"/>
            <a:chExt cx="914400" cy="914400"/>
          </a:xfrm>
        </p:grpSpPr>
        <p:sp>
          <p:nvSpPr>
            <p:cNvPr id="18" name="椭圆 17"/>
            <p:cNvSpPr/>
            <p:nvPr/>
          </p:nvSpPr>
          <p:spPr>
            <a:xfrm>
              <a:off x="1903443" y="3661626"/>
              <a:ext cx="914400" cy="914400"/>
            </a:xfrm>
            <a:prstGeom prst="ellipse">
              <a:avLst/>
            </a:prstGeom>
            <a:gradFill flip="none" rotWithShape="1">
              <a:gsLst>
                <a:gs pos="0">
                  <a:schemeClr val="accent2">
                    <a:lumMod val="75000"/>
                  </a:schemeClr>
                </a:gs>
                <a:gs pos="46000">
                  <a:schemeClr val="accent2">
                    <a:lumMod val="50000"/>
                  </a:schemeClr>
                </a:gs>
                <a:gs pos="100000">
                  <a:schemeClr val="accent2">
                    <a:lumMod val="60000"/>
                  </a:schemeClr>
                </a:gs>
              </a:gsLst>
              <a:path path="circle">
                <a:fillToRect l="50000" t="130000" r="50000" b="-3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b="1"/>
            </a:p>
          </p:txBody>
        </p:sp>
        <p:sp>
          <p:nvSpPr>
            <p:cNvPr id="19" name="椭圆 18"/>
            <p:cNvSpPr/>
            <p:nvPr/>
          </p:nvSpPr>
          <p:spPr>
            <a:xfrm>
              <a:off x="2026638" y="3789649"/>
              <a:ext cx="668010" cy="668010"/>
            </a:xfrm>
            <a:prstGeom prst="ellipse">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r>
                <a:rPr kumimoji="1" lang="en-US" altLang="zh-CN" b="1" smtClean="0">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rPr>
                <a:t>02</a:t>
              </a:r>
            </a:p>
          </p:txBody>
        </p:sp>
      </p:grpSp>
      <p:grpSp>
        <p:nvGrpSpPr>
          <p:cNvPr id="51" name="组 50"/>
          <p:cNvGrpSpPr/>
          <p:nvPr/>
        </p:nvGrpSpPr>
        <p:grpSpPr>
          <a:xfrm>
            <a:off x="4898595" y="1799808"/>
            <a:ext cx="2411332" cy="1405280"/>
            <a:chOff x="4898595" y="2714211"/>
            <a:chExt cx="2411332" cy="1405280"/>
          </a:xfrm>
        </p:grpSpPr>
        <p:sp>
          <p:nvSpPr>
            <p:cNvPr id="27" name="矩形 26"/>
            <p:cNvSpPr/>
            <p:nvPr/>
          </p:nvSpPr>
          <p:spPr>
            <a:xfrm>
              <a:off x="4898595" y="2714211"/>
              <a:ext cx="2411332" cy="14052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sp>
          <p:nvSpPr>
            <p:cNvPr id="28" name="矩形 27"/>
            <p:cNvSpPr/>
            <p:nvPr/>
          </p:nvSpPr>
          <p:spPr>
            <a:xfrm>
              <a:off x="5045066" y="3416852"/>
              <a:ext cx="2183793" cy="372410"/>
            </a:xfrm>
            <a:prstGeom prst="rect">
              <a:avLst/>
            </a:prstGeom>
          </p:spPr>
          <p:txBody>
            <a:bodyPr wrap="square" numCol="1" spcCol="360000">
              <a:spAutoFit/>
            </a:bodyPr>
            <a:lstStyle>
              <a:defPPr/>
            </a:lstStyle>
            <a:p>
              <a:pPr defTabSz="608965">
                <a:lnSpc>
                  <a:spcPct val="130000"/>
                </a:lnSpc>
              </a:pPr>
              <a:r>
                <a:rPr lang="zh-CN" altLang="en-US" sz="1400" dirty="0">
                  <a:solidFill>
                    <a:schemeClr val="bg1"/>
                  </a:solidFill>
                  <a:latin typeface="微软雅黑" charset="0"/>
                  <a:ea typeface="微软雅黑"/>
                </a:rPr>
                <a:t>数据</a:t>
              </a:r>
              <a:r>
                <a:rPr lang="zh-CN" altLang="en-US" sz="1400" dirty="0" smtClean="0">
                  <a:solidFill>
                    <a:schemeClr val="bg1"/>
                  </a:solidFill>
                  <a:latin typeface="微软雅黑" charset="0"/>
                  <a:ea typeface="微软雅黑"/>
                </a:rPr>
                <a:t>集、规则集、控制器</a:t>
              </a:r>
              <a:endParaRPr lang="zh-CN" altLang="en-US" sz="1400" dirty="0">
                <a:solidFill>
                  <a:schemeClr val="bg1"/>
                </a:solidFill>
                <a:latin typeface="微软雅黑" charset="0"/>
                <a:ea typeface="微软雅黑"/>
              </a:endParaRPr>
            </a:p>
          </p:txBody>
        </p:sp>
        <p:sp>
          <p:nvSpPr>
            <p:cNvPr id="29" name="矩形 28"/>
            <p:cNvSpPr/>
            <p:nvPr/>
          </p:nvSpPr>
          <p:spPr>
            <a:xfrm>
              <a:off x="5806741" y="3019969"/>
              <a:ext cx="595035" cy="380489"/>
            </a:xfrm>
            <a:prstGeom prst="rect">
              <a:avLst/>
            </a:prstGeom>
          </p:spPr>
          <p:txBody>
            <a:bodyPr wrap="none">
              <a:spAutoFit/>
            </a:bodyPr>
            <a:lstStyle>
              <a:defPPr/>
            </a:lstStyle>
            <a:p>
              <a:pPr algn="ctr" defTabSz="1218565">
                <a:lnSpc>
                  <a:spcPct val="130000"/>
                </a:lnSpc>
                <a:defRPr/>
              </a:pPr>
              <a:r>
                <a:rPr lang="zh-CN" altLang="en-US" sz="1600" b="1" kern="0" dirty="0" smtClean="0">
                  <a:solidFill>
                    <a:schemeClr val="bg1"/>
                  </a:solidFill>
                  <a:ea typeface="微软雅黑"/>
                </a:rPr>
                <a:t>技术</a:t>
              </a:r>
              <a:endParaRPr lang="zh-CN" altLang="en-US" sz="1600" b="1" kern="0" dirty="0">
                <a:solidFill>
                  <a:schemeClr val="bg1"/>
                </a:solidFill>
                <a:ea typeface="微软雅黑"/>
              </a:endParaRPr>
            </a:p>
          </p:txBody>
        </p:sp>
      </p:grpSp>
      <p:grpSp>
        <p:nvGrpSpPr>
          <p:cNvPr id="30" name="组 29"/>
          <p:cNvGrpSpPr/>
          <p:nvPr/>
        </p:nvGrpSpPr>
        <p:grpSpPr>
          <a:xfrm>
            <a:off x="5662515" y="1190130"/>
            <a:ext cx="883488" cy="883487"/>
            <a:chOff x="1903443" y="3661626"/>
            <a:chExt cx="914400" cy="914400"/>
          </a:xfrm>
        </p:grpSpPr>
        <p:sp>
          <p:nvSpPr>
            <p:cNvPr id="31" name="椭圆 30"/>
            <p:cNvSpPr/>
            <p:nvPr/>
          </p:nvSpPr>
          <p:spPr>
            <a:xfrm>
              <a:off x="1903443" y="3661626"/>
              <a:ext cx="914400" cy="914400"/>
            </a:xfrm>
            <a:prstGeom prst="ellipse">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b="1"/>
            </a:p>
          </p:txBody>
        </p:sp>
        <p:sp>
          <p:nvSpPr>
            <p:cNvPr id="32" name="椭圆 31"/>
            <p:cNvSpPr/>
            <p:nvPr/>
          </p:nvSpPr>
          <p:spPr>
            <a:xfrm>
              <a:off x="2026638" y="3789649"/>
              <a:ext cx="668010" cy="668010"/>
            </a:xfrm>
            <a:prstGeom prst="ellipse">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r>
                <a:rPr kumimoji="1" lang="en-US" altLang="zh-CN" b="1" smtClean="0">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rPr>
                <a:t>03</a:t>
              </a:r>
            </a:p>
          </p:txBody>
        </p:sp>
      </p:grpSp>
      <p:grpSp>
        <p:nvGrpSpPr>
          <p:cNvPr id="52" name="组 51"/>
          <p:cNvGrpSpPr/>
          <p:nvPr/>
        </p:nvGrpSpPr>
        <p:grpSpPr>
          <a:xfrm>
            <a:off x="7347894" y="1796066"/>
            <a:ext cx="2411332" cy="1405280"/>
            <a:chOff x="7347894" y="2710469"/>
            <a:chExt cx="2411332" cy="1405280"/>
          </a:xfrm>
        </p:grpSpPr>
        <p:sp>
          <p:nvSpPr>
            <p:cNvPr id="34" name="矩形 33"/>
            <p:cNvSpPr/>
            <p:nvPr/>
          </p:nvSpPr>
          <p:spPr>
            <a:xfrm flipV="1">
              <a:off x="7347894" y="2710469"/>
              <a:ext cx="2411332" cy="14052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sp>
          <p:nvSpPr>
            <p:cNvPr id="36" name="矩形 35"/>
            <p:cNvSpPr/>
            <p:nvPr/>
          </p:nvSpPr>
          <p:spPr>
            <a:xfrm rot="10800000" flipV="1">
              <a:off x="7638596" y="3218471"/>
              <a:ext cx="1829926" cy="625171"/>
            </a:xfrm>
            <a:prstGeom prst="rect">
              <a:avLst/>
            </a:prstGeom>
          </p:spPr>
          <p:txBody>
            <a:bodyPr wrap="square" numCol="1" spcCol="360000">
              <a:spAutoFit/>
            </a:bodyPr>
            <a:lstStyle>
              <a:defPPr/>
            </a:lstStyle>
            <a:p>
              <a:pPr algn="ctr" defTabSz="608965">
                <a:lnSpc>
                  <a:spcPct val="130000"/>
                </a:lnSpc>
              </a:pPr>
              <a:r>
                <a:rPr lang="zh-CN" altLang="en-US" sz="1400" dirty="0" smtClean="0">
                  <a:solidFill>
                    <a:schemeClr val="bg1"/>
                  </a:solidFill>
                  <a:latin typeface="微软雅黑" charset="0"/>
                  <a:ea typeface="微软雅黑"/>
                </a:rPr>
                <a:t>校验和反思</a:t>
              </a:r>
              <a:endParaRPr lang="en-US" altLang="zh-CN" sz="1400" dirty="0" smtClean="0">
                <a:solidFill>
                  <a:schemeClr val="bg1"/>
                </a:solidFill>
                <a:latin typeface="微软雅黑" charset="0"/>
                <a:ea typeface="微软雅黑"/>
              </a:endParaRPr>
            </a:p>
            <a:p>
              <a:pPr algn="ctr" defTabSz="608965">
                <a:lnSpc>
                  <a:spcPct val="130000"/>
                </a:lnSpc>
              </a:pPr>
              <a:r>
                <a:rPr lang="zh-CN" altLang="en-US" sz="1400" dirty="0" smtClean="0">
                  <a:solidFill>
                    <a:schemeClr val="bg1"/>
                  </a:solidFill>
                  <a:latin typeface="微软雅黑" charset="0"/>
                  <a:ea typeface="微软雅黑"/>
                </a:rPr>
                <a:t>单元测试和功能测试</a:t>
              </a:r>
              <a:endParaRPr lang="zh-CN" altLang="en-US" sz="1400" dirty="0">
                <a:solidFill>
                  <a:schemeClr val="bg1"/>
                </a:solidFill>
                <a:latin typeface="微软雅黑" charset="0"/>
                <a:ea typeface="微软雅黑"/>
              </a:endParaRPr>
            </a:p>
          </p:txBody>
        </p:sp>
        <p:sp>
          <p:nvSpPr>
            <p:cNvPr id="37" name="矩形 36"/>
            <p:cNvSpPr/>
            <p:nvPr/>
          </p:nvSpPr>
          <p:spPr>
            <a:xfrm rot="10800000" flipV="1">
              <a:off x="8211970" y="2873969"/>
              <a:ext cx="595035" cy="380489"/>
            </a:xfrm>
            <a:prstGeom prst="rect">
              <a:avLst/>
            </a:prstGeom>
          </p:spPr>
          <p:txBody>
            <a:bodyPr wrap="none">
              <a:spAutoFit/>
            </a:bodyPr>
            <a:lstStyle>
              <a:defPPr/>
            </a:lstStyle>
            <a:p>
              <a:pPr algn="ctr" defTabSz="1218565">
                <a:lnSpc>
                  <a:spcPct val="130000"/>
                </a:lnSpc>
                <a:defRPr/>
              </a:pPr>
              <a:r>
                <a:rPr lang="zh-CN" altLang="en-US" sz="1600" b="1" kern="0" dirty="0" smtClean="0">
                  <a:solidFill>
                    <a:schemeClr val="bg1"/>
                  </a:solidFill>
                  <a:ea typeface="微软雅黑"/>
                </a:rPr>
                <a:t>检验</a:t>
              </a:r>
              <a:endParaRPr lang="zh-CN" altLang="en-US" sz="1600" b="1" kern="0" dirty="0">
                <a:solidFill>
                  <a:schemeClr val="bg1"/>
                </a:solidFill>
                <a:ea typeface="微软雅黑"/>
              </a:endParaRPr>
            </a:p>
          </p:txBody>
        </p:sp>
      </p:grpSp>
      <p:grpSp>
        <p:nvGrpSpPr>
          <p:cNvPr id="38" name="组 37"/>
          <p:cNvGrpSpPr/>
          <p:nvPr/>
        </p:nvGrpSpPr>
        <p:grpSpPr>
          <a:xfrm rot="10800000" flipV="1">
            <a:off x="8111814" y="2927537"/>
            <a:ext cx="883488" cy="883487"/>
            <a:chOff x="1903443" y="3661626"/>
            <a:chExt cx="914400" cy="914400"/>
          </a:xfrm>
        </p:grpSpPr>
        <p:sp>
          <p:nvSpPr>
            <p:cNvPr id="39" name="椭圆 38"/>
            <p:cNvSpPr/>
            <p:nvPr/>
          </p:nvSpPr>
          <p:spPr>
            <a:xfrm>
              <a:off x="1903443" y="3661626"/>
              <a:ext cx="914400" cy="914400"/>
            </a:xfrm>
            <a:prstGeom prst="ellipse">
              <a:avLst/>
            </a:prstGeom>
            <a:gradFill flip="none" rotWithShape="1">
              <a:gsLst>
                <a:gs pos="0">
                  <a:schemeClr val="accent2">
                    <a:lumMod val="75000"/>
                  </a:schemeClr>
                </a:gs>
                <a:gs pos="46000">
                  <a:schemeClr val="accent2">
                    <a:lumMod val="50000"/>
                  </a:schemeClr>
                </a:gs>
                <a:gs pos="100000">
                  <a:schemeClr val="accent2">
                    <a:lumMod val="60000"/>
                  </a:schemeClr>
                </a:gs>
              </a:gsLst>
              <a:path path="circle">
                <a:fillToRect l="50000" t="130000" r="50000" b="-3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b="1"/>
            </a:p>
          </p:txBody>
        </p:sp>
        <p:sp>
          <p:nvSpPr>
            <p:cNvPr id="40" name="椭圆 39"/>
            <p:cNvSpPr/>
            <p:nvPr/>
          </p:nvSpPr>
          <p:spPr>
            <a:xfrm>
              <a:off x="2026638" y="3789649"/>
              <a:ext cx="668010" cy="668010"/>
            </a:xfrm>
            <a:prstGeom prst="ellipse">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r>
                <a:rPr kumimoji="1" lang="en-US" altLang="zh-CN" b="1" smtClean="0">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rPr>
                <a:t>04</a:t>
              </a:r>
            </a:p>
          </p:txBody>
        </p:sp>
      </p:grpSp>
      <p:grpSp>
        <p:nvGrpSpPr>
          <p:cNvPr id="53" name="组 52"/>
          <p:cNvGrpSpPr/>
          <p:nvPr/>
        </p:nvGrpSpPr>
        <p:grpSpPr>
          <a:xfrm>
            <a:off x="9780669" y="1796066"/>
            <a:ext cx="2411332" cy="1405280"/>
            <a:chOff x="9780669" y="2710469"/>
            <a:chExt cx="2411332" cy="1405280"/>
          </a:xfrm>
        </p:grpSpPr>
        <p:sp>
          <p:nvSpPr>
            <p:cNvPr id="42" name="矩形 41"/>
            <p:cNvSpPr/>
            <p:nvPr/>
          </p:nvSpPr>
          <p:spPr>
            <a:xfrm>
              <a:off x="9780669" y="2710469"/>
              <a:ext cx="2411332" cy="14052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sp>
          <p:nvSpPr>
            <p:cNvPr id="43" name="矩形 42"/>
            <p:cNvSpPr/>
            <p:nvPr/>
          </p:nvSpPr>
          <p:spPr>
            <a:xfrm>
              <a:off x="10071373" y="3413109"/>
              <a:ext cx="1829924" cy="652486"/>
            </a:xfrm>
            <a:prstGeom prst="rect">
              <a:avLst/>
            </a:prstGeom>
          </p:spPr>
          <p:txBody>
            <a:bodyPr wrap="square" numCol="1" spcCol="360000">
              <a:spAutoFit/>
            </a:bodyPr>
            <a:lstStyle>
              <a:defPPr/>
            </a:lstStyle>
            <a:p>
              <a:pPr algn="ctr" defTabSz="608965">
                <a:lnSpc>
                  <a:spcPct val="130000"/>
                </a:lnSpc>
              </a:pPr>
              <a:r>
                <a:rPr lang="zh-CN" altLang="en-US" sz="1400" dirty="0" smtClean="0">
                  <a:solidFill>
                    <a:schemeClr val="bg1"/>
                  </a:solidFill>
                  <a:latin typeface="微软雅黑" charset="0"/>
                  <a:ea typeface="微软雅黑"/>
                </a:rPr>
                <a:t>运维</a:t>
              </a:r>
              <a:r>
                <a:rPr lang="zh-CN" altLang="en-US" sz="1400" dirty="0">
                  <a:solidFill>
                    <a:schemeClr val="bg1"/>
                  </a:solidFill>
                  <a:latin typeface="微软雅黑" charset="0"/>
                  <a:ea typeface="微软雅黑"/>
                </a:rPr>
                <a:t>与</a:t>
              </a:r>
              <a:r>
                <a:rPr lang="zh-CN" altLang="en-US" sz="1400" dirty="0" smtClean="0">
                  <a:solidFill>
                    <a:schemeClr val="bg1"/>
                  </a:solidFill>
                  <a:latin typeface="微软雅黑" charset="0"/>
                  <a:ea typeface="微软雅黑"/>
                </a:rPr>
                <a:t>升级</a:t>
              </a:r>
              <a:endParaRPr lang="en-US" altLang="zh-CN" sz="1400" dirty="0">
                <a:solidFill>
                  <a:schemeClr val="bg1"/>
                </a:solidFill>
                <a:latin typeface="微软雅黑" charset="0"/>
                <a:ea typeface="微软雅黑"/>
              </a:endParaRPr>
            </a:p>
            <a:p>
              <a:pPr algn="ctr" defTabSz="608965">
                <a:lnSpc>
                  <a:spcPct val="130000"/>
                </a:lnSpc>
              </a:pPr>
              <a:r>
                <a:rPr lang="zh-CN" altLang="en-US" sz="1400" dirty="0" smtClean="0">
                  <a:solidFill>
                    <a:schemeClr val="bg1"/>
                  </a:solidFill>
                  <a:latin typeface="微软雅黑" charset="0"/>
                  <a:ea typeface="微软雅黑"/>
                </a:rPr>
                <a:t>安全与产业</a:t>
              </a:r>
              <a:endParaRPr lang="zh-CN" altLang="en-US" sz="1400" dirty="0">
                <a:solidFill>
                  <a:schemeClr val="bg1"/>
                </a:solidFill>
                <a:latin typeface="微软雅黑" charset="0"/>
                <a:ea typeface="微软雅黑"/>
              </a:endParaRPr>
            </a:p>
          </p:txBody>
        </p:sp>
        <p:sp>
          <p:nvSpPr>
            <p:cNvPr id="44" name="矩形 43"/>
            <p:cNvSpPr/>
            <p:nvPr/>
          </p:nvSpPr>
          <p:spPr>
            <a:xfrm>
              <a:off x="10688815" y="3016227"/>
              <a:ext cx="595035" cy="380489"/>
            </a:xfrm>
            <a:prstGeom prst="rect">
              <a:avLst/>
            </a:prstGeom>
          </p:spPr>
          <p:txBody>
            <a:bodyPr wrap="none">
              <a:spAutoFit/>
            </a:bodyPr>
            <a:lstStyle>
              <a:defPPr/>
            </a:lstStyle>
            <a:p>
              <a:pPr algn="ctr" defTabSz="1218565">
                <a:lnSpc>
                  <a:spcPct val="130000"/>
                </a:lnSpc>
                <a:defRPr/>
              </a:pPr>
              <a:r>
                <a:rPr lang="zh-CN" altLang="en-US" sz="1600" b="1" kern="0" dirty="0" smtClean="0">
                  <a:solidFill>
                    <a:schemeClr val="bg1"/>
                  </a:solidFill>
                  <a:ea typeface="微软雅黑"/>
                </a:rPr>
                <a:t>展望</a:t>
              </a:r>
              <a:endParaRPr lang="zh-CN" altLang="en-US" sz="1600" b="1" kern="0" dirty="0">
                <a:solidFill>
                  <a:schemeClr val="bg1"/>
                </a:solidFill>
                <a:ea typeface="微软雅黑"/>
              </a:endParaRPr>
            </a:p>
          </p:txBody>
        </p:sp>
      </p:grpSp>
      <p:grpSp>
        <p:nvGrpSpPr>
          <p:cNvPr id="45" name="组 44"/>
          <p:cNvGrpSpPr/>
          <p:nvPr/>
        </p:nvGrpSpPr>
        <p:grpSpPr>
          <a:xfrm>
            <a:off x="10544589" y="1186388"/>
            <a:ext cx="883488" cy="883487"/>
            <a:chOff x="1903443" y="3661626"/>
            <a:chExt cx="914400" cy="914400"/>
          </a:xfrm>
        </p:grpSpPr>
        <p:sp>
          <p:nvSpPr>
            <p:cNvPr id="46" name="椭圆 45"/>
            <p:cNvSpPr/>
            <p:nvPr/>
          </p:nvSpPr>
          <p:spPr>
            <a:xfrm>
              <a:off x="1903443" y="3661626"/>
              <a:ext cx="914400" cy="914400"/>
            </a:xfrm>
            <a:prstGeom prst="ellipse">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b="1"/>
            </a:p>
          </p:txBody>
        </p:sp>
        <p:sp>
          <p:nvSpPr>
            <p:cNvPr id="47" name="椭圆 46"/>
            <p:cNvSpPr/>
            <p:nvPr/>
          </p:nvSpPr>
          <p:spPr>
            <a:xfrm>
              <a:off x="2026638" y="3789649"/>
              <a:ext cx="668010" cy="668010"/>
            </a:xfrm>
            <a:prstGeom prst="ellipse">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r>
                <a:rPr kumimoji="1" lang="en-US" altLang="zh-CN" b="1" smtClean="0">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rPr>
                <a:t>05</a:t>
              </a:r>
            </a:p>
          </p:txBody>
        </p:sp>
      </p:grpSp>
      <p:sp>
        <p:nvSpPr>
          <p:cNvPr id="54" name="矩形 53"/>
          <p:cNvSpPr/>
          <p:nvPr/>
        </p:nvSpPr>
        <p:spPr>
          <a:xfrm>
            <a:off x="963745" y="4706143"/>
            <a:ext cx="10464332" cy="932563"/>
          </a:xfrm>
          <a:prstGeom prst="rect">
            <a:avLst/>
          </a:prstGeom>
        </p:spPr>
        <p:txBody>
          <a:bodyPr wrap="square" numCol="2" spcCol="360000">
            <a:spAutoFit/>
          </a:bodyPr>
          <a:lstStyle>
            <a:defPPr/>
          </a:lstStyle>
          <a:p>
            <a:pPr defTabSz="608965">
              <a:lnSpc>
                <a:spcPct val="130000"/>
              </a:lnSpc>
            </a:pPr>
            <a:r>
              <a:rPr lang="zh-CN" altLang="en-US" sz="1400" dirty="0" smtClean="0">
                <a:solidFill>
                  <a:schemeClr val="tx1">
                    <a:lumMod val="75000"/>
                    <a:lumOff val="25000"/>
                  </a:schemeClr>
                </a:solidFill>
                <a:latin typeface="微软雅黑" charset="0"/>
                <a:ea typeface="微软雅黑"/>
              </a:rPr>
              <a:t>本文主要面向于“视图自适应技术”进行研究与</a:t>
            </a:r>
            <a:r>
              <a:rPr lang="zh-CN" altLang="en-US" sz="1400" dirty="0">
                <a:solidFill>
                  <a:schemeClr val="tx1">
                    <a:lumMod val="75000"/>
                    <a:lumOff val="25000"/>
                  </a:schemeClr>
                </a:solidFill>
                <a:latin typeface="微软雅黑" charset="0"/>
              </a:rPr>
              <a:t>实践</a:t>
            </a:r>
            <a:r>
              <a:rPr lang="zh-CN" altLang="en-US" sz="1400" dirty="0" smtClean="0">
                <a:solidFill>
                  <a:schemeClr val="tx1">
                    <a:lumMod val="75000"/>
                    <a:lumOff val="25000"/>
                  </a:schemeClr>
                </a:solidFill>
                <a:latin typeface="微软雅黑" charset="0"/>
              </a:rPr>
              <a:t>，在“分布式系统构架”</a:t>
            </a:r>
            <a:r>
              <a:rPr lang="zh-CN" altLang="en-US" sz="1400" dirty="0">
                <a:solidFill>
                  <a:schemeClr val="tx1">
                    <a:lumMod val="75000"/>
                    <a:lumOff val="25000"/>
                  </a:schemeClr>
                </a:solidFill>
                <a:latin typeface="微软雅黑" charset="0"/>
              </a:rPr>
              <a:t>、</a:t>
            </a:r>
            <a:r>
              <a:rPr lang="zh-CN" altLang="en-US" sz="1400" dirty="0" smtClean="0">
                <a:solidFill>
                  <a:schemeClr val="tx1">
                    <a:lumMod val="75000"/>
                    <a:lumOff val="25000"/>
                  </a:schemeClr>
                </a:solidFill>
                <a:latin typeface="微软雅黑" charset="0"/>
              </a:rPr>
              <a:t>“互联网前端设计”</a:t>
            </a:r>
            <a:r>
              <a:rPr lang="zh-CN" altLang="en-US" sz="1400" dirty="0">
                <a:solidFill>
                  <a:schemeClr val="tx1">
                    <a:lumMod val="75000"/>
                    <a:lumOff val="25000"/>
                  </a:schemeClr>
                </a:solidFill>
                <a:latin typeface="微软雅黑" charset="0"/>
              </a:rPr>
              <a:t>和</a:t>
            </a:r>
            <a:r>
              <a:rPr lang="zh-CN" altLang="en-US" sz="1400" dirty="0" smtClean="0">
                <a:solidFill>
                  <a:schemeClr val="tx1">
                    <a:lumMod val="75000"/>
                    <a:lumOff val="25000"/>
                  </a:schemeClr>
                </a:solidFill>
                <a:latin typeface="微软雅黑" charset="0"/>
              </a:rPr>
              <a:t>“关联分析”这三个领域的主要背景下，进行架构的尝试和模拟，去发现从独立元素到元素组合的路径实现方法。同时运用自己的所学知识，从程序语言到数理逻辑，从技术实现到市场发现，尽自己可能完善研究，并从性能、安全、市场等角度进行审视。</a:t>
            </a:r>
            <a:endParaRPr lang="zh-CN" altLang="en-US" sz="1400" dirty="0">
              <a:solidFill>
                <a:schemeClr val="tx1">
                  <a:lumMod val="75000"/>
                  <a:lumOff val="25000"/>
                </a:schemeClr>
              </a:solidFill>
              <a:latin typeface="微软雅黑" charset="0"/>
              <a:ea typeface="微软雅黑"/>
            </a:endParaRPr>
          </a:p>
        </p:txBody>
      </p:sp>
      <p:grpSp>
        <p:nvGrpSpPr>
          <p:cNvPr id="63" name="组 62"/>
          <p:cNvGrpSpPr/>
          <p:nvPr/>
        </p:nvGrpSpPr>
        <p:grpSpPr>
          <a:xfrm>
            <a:off x="1073226" y="4128612"/>
            <a:ext cx="2083560" cy="412291"/>
            <a:chOff x="1073226" y="4083655"/>
            <a:chExt cx="2083560" cy="412291"/>
          </a:xfrm>
        </p:grpSpPr>
        <p:sp>
          <p:nvSpPr>
            <p:cNvPr id="55" name="矩形 54"/>
            <p:cNvSpPr/>
            <p:nvPr/>
          </p:nvSpPr>
          <p:spPr>
            <a:xfrm>
              <a:off x="1946197" y="4086347"/>
              <a:ext cx="1210589" cy="380489"/>
            </a:xfrm>
            <a:prstGeom prst="rect">
              <a:avLst/>
            </a:prstGeom>
          </p:spPr>
          <p:txBody>
            <a:bodyPr wrap="none">
              <a:spAutoFit/>
            </a:bodyPr>
            <a:lstStyle>
              <a:defPPr/>
            </a:lstStyle>
            <a:p>
              <a:pPr algn="ctr" defTabSz="1218565">
                <a:lnSpc>
                  <a:spcPct val="130000"/>
                </a:lnSpc>
                <a:defRPr/>
              </a:pPr>
              <a:r>
                <a:rPr lang="zh-CN" altLang="en-US" sz="1600" b="1" kern="0" dirty="0" smtClean="0">
                  <a:solidFill>
                    <a:schemeClr val="tx1">
                      <a:lumMod val="75000"/>
                      <a:lumOff val="25000"/>
                    </a:schemeClr>
                  </a:solidFill>
                  <a:ea typeface="微软雅黑"/>
                </a:rPr>
                <a:t>目的和意义</a:t>
              </a:r>
              <a:endParaRPr lang="zh-CN" altLang="en-US" sz="1600" b="1" kern="0" dirty="0">
                <a:solidFill>
                  <a:schemeClr val="tx1">
                    <a:lumMod val="75000"/>
                    <a:lumOff val="25000"/>
                  </a:schemeClr>
                </a:solidFill>
                <a:ea typeface="微软雅黑"/>
              </a:endParaRPr>
            </a:p>
          </p:txBody>
        </p:sp>
        <p:grpSp>
          <p:nvGrpSpPr>
            <p:cNvPr id="58" name="组合 46"/>
            <p:cNvGrpSpPr/>
            <p:nvPr/>
          </p:nvGrpSpPr>
          <p:grpSpPr>
            <a:xfrm>
              <a:off x="1073226" y="4083655"/>
              <a:ext cx="535187" cy="412291"/>
              <a:chOff x="2486025" y="3619500"/>
              <a:chExt cx="1500188" cy="1155700"/>
            </a:xfrm>
            <a:solidFill>
              <a:schemeClr val="tx1">
                <a:lumMod val="75000"/>
                <a:lumOff val="25000"/>
              </a:schemeClr>
            </a:solidFill>
          </p:grpSpPr>
          <p:sp>
            <p:nvSpPr>
              <p:cNvPr id="61"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ln>
            </p:spPr>
            <p:txBody>
              <a:bodyPr vert="horz" wrap="square" lIns="91440" tIns="45720" rIns="91440" bIns="45720" numCol="1" anchor="t" anchorCtr="0" compatLnSpc="1"/>
              <a:lstStyle>
                <a:defPPr/>
              </a:lstStyle>
              <a:p>
                <a:endParaRPr lang="zh-CN" altLang="en-US"/>
              </a:p>
            </p:txBody>
          </p:sp>
          <p:sp>
            <p:nvSpPr>
              <p:cNvPr id="62" name="Freeform 27"/>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ln>
            </p:spPr>
            <p:txBody>
              <a:bodyPr vert="horz" wrap="square" lIns="91440" tIns="45720" rIns="91440" bIns="45720" numCol="1" anchor="t" anchorCtr="0" compatLnSpc="1"/>
              <a:lstStyle>
                <a:defPPr/>
              </a:lstStyle>
              <a:p>
                <a:endParaRPr lang="zh-CN" altLang="en-US"/>
              </a:p>
            </p:txBody>
          </p:sp>
        </p:grpSp>
      </p:grpSp>
      <p:pic>
        <p:nvPicPr>
          <p:cNvPr id="48" name="图片 4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3868" y="81473"/>
            <a:ext cx="1939290" cy="46983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4="http://schemas.microsoft.com/office/drawing/2010/main" xmlns:m="http://schemas.openxmlformats.org/officeDocument/2006/math" xmlns:p15="http://schemas.microsoft.com/office/powerpoint/2012/main" xmlns:p159="http://schemas.microsoft.com/office/powerpoint/2015/09/main" xmlns:w="http://schemas.openxmlformats.org/wordprocessingml/2006/main" xmlns:wp="http://schemas.openxmlformats.org/drawingml/2006/wordprocessingDrawing">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defPPr/>
          </a:lstStyle>
          <a:p>
            <a:r>
              <a:rPr kumimoji="1" lang="en-US" altLang="zh-CN" dirty="0" smtClean="0">
                <a:solidFill>
                  <a:schemeClr val="bg1"/>
                </a:solidFill>
              </a:rPr>
              <a:t>02 </a:t>
            </a:r>
            <a:r>
              <a:rPr kumimoji="1" lang="zh-CN" altLang="en-US" dirty="0" smtClean="0">
                <a:solidFill>
                  <a:schemeClr val="bg1"/>
                </a:solidFill>
              </a:rPr>
              <a:t>模块组织</a:t>
            </a:r>
            <a:endParaRPr kumimoji="1" lang="en-US" altLang="zh-CN" dirty="0">
              <a:solidFill>
                <a:schemeClr val="bg1"/>
              </a:solidFill>
            </a:endParaRPr>
          </a:p>
        </p:txBody>
      </p:sp>
      <p:sp>
        <p:nvSpPr>
          <p:cNvPr id="3" name="矩形 2"/>
          <p:cNvSpPr/>
          <p:nvPr/>
        </p:nvSpPr>
        <p:spPr>
          <a:xfrm>
            <a:off x="0" y="3250442"/>
            <a:ext cx="12192000" cy="25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grpSp>
        <p:nvGrpSpPr>
          <p:cNvPr id="13" name="组 12"/>
          <p:cNvGrpSpPr/>
          <p:nvPr/>
        </p:nvGrpSpPr>
        <p:grpSpPr>
          <a:xfrm>
            <a:off x="290705" y="3098042"/>
            <a:ext cx="1742624" cy="1587500"/>
            <a:chOff x="290705" y="1828800"/>
            <a:chExt cx="1742624" cy="1587500"/>
          </a:xfrm>
        </p:grpSpPr>
        <p:sp>
          <p:nvSpPr>
            <p:cNvPr id="5" name="三角形 4"/>
            <p:cNvSpPr/>
            <p:nvPr/>
          </p:nvSpPr>
          <p:spPr>
            <a:xfrm>
              <a:off x="1723081" y="1828800"/>
              <a:ext cx="310248" cy="152400"/>
            </a:xfrm>
            <a:prstGeom prst="triangle">
              <a:avLst/>
            </a:prstGeom>
            <a:solidFill>
              <a:schemeClr val="accent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sp>
          <p:nvSpPr>
            <p:cNvPr id="4" name="斜纹 3"/>
            <p:cNvSpPr/>
            <p:nvPr/>
          </p:nvSpPr>
          <p:spPr>
            <a:xfrm>
              <a:off x="290705" y="1828800"/>
              <a:ext cx="1587500" cy="1587500"/>
            </a:xfrm>
            <a:prstGeom prst="diagStripe">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solidFill>
                  <a:schemeClr val="tx1"/>
                </a:solidFill>
              </a:endParaRPr>
            </a:p>
          </p:txBody>
        </p:sp>
      </p:grpSp>
      <p:grpSp>
        <p:nvGrpSpPr>
          <p:cNvPr id="12" name="组 11"/>
          <p:cNvGrpSpPr/>
          <p:nvPr/>
        </p:nvGrpSpPr>
        <p:grpSpPr>
          <a:xfrm>
            <a:off x="1507631" y="3094630"/>
            <a:ext cx="1485092" cy="569605"/>
            <a:chOff x="1507631" y="1825388"/>
            <a:chExt cx="1485092" cy="569605"/>
          </a:xfrm>
        </p:grpSpPr>
        <p:sp>
          <p:nvSpPr>
            <p:cNvPr id="8" name="三角形 7"/>
            <p:cNvSpPr/>
            <p:nvPr/>
          </p:nvSpPr>
          <p:spPr>
            <a:xfrm rot="10800000">
              <a:off x="1507631" y="2242593"/>
              <a:ext cx="310248" cy="152400"/>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sp>
          <p:nvSpPr>
            <p:cNvPr id="10" name="平行四边形 9"/>
            <p:cNvSpPr/>
            <p:nvPr/>
          </p:nvSpPr>
          <p:spPr>
            <a:xfrm>
              <a:off x="1649106" y="1828800"/>
              <a:ext cx="1203276" cy="559180"/>
            </a:xfrm>
            <a:prstGeom prst="parallelogram">
              <a:avLst>
                <a:gd name="adj" fmla="val 10837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sp>
          <p:nvSpPr>
            <p:cNvPr id="11" name="三角形 10"/>
            <p:cNvSpPr/>
            <p:nvPr/>
          </p:nvSpPr>
          <p:spPr>
            <a:xfrm>
              <a:off x="2682475" y="1825388"/>
              <a:ext cx="310248" cy="152400"/>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grpSp>
      <p:grpSp>
        <p:nvGrpSpPr>
          <p:cNvPr id="18" name="组 17"/>
          <p:cNvGrpSpPr/>
          <p:nvPr/>
        </p:nvGrpSpPr>
        <p:grpSpPr>
          <a:xfrm>
            <a:off x="2757221" y="3087617"/>
            <a:ext cx="1485092" cy="569605"/>
            <a:chOff x="1507631" y="1825388"/>
            <a:chExt cx="1485092" cy="569605"/>
          </a:xfrm>
        </p:grpSpPr>
        <p:sp>
          <p:nvSpPr>
            <p:cNvPr id="19" name="三角形 18"/>
            <p:cNvSpPr/>
            <p:nvPr/>
          </p:nvSpPr>
          <p:spPr>
            <a:xfrm rot="10800000">
              <a:off x="1507631" y="2242593"/>
              <a:ext cx="310248" cy="152400"/>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sp>
          <p:nvSpPr>
            <p:cNvPr id="20" name="平行四边形 19"/>
            <p:cNvSpPr/>
            <p:nvPr/>
          </p:nvSpPr>
          <p:spPr>
            <a:xfrm>
              <a:off x="1649106" y="1828800"/>
              <a:ext cx="1203276" cy="559180"/>
            </a:xfrm>
            <a:prstGeom prst="parallelogram">
              <a:avLst>
                <a:gd name="adj" fmla="val 10837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sp>
          <p:nvSpPr>
            <p:cNvPr id="21" name="三角形 20"/>
            <p:cNvSpPr/>
            <p:nvPr/>
          </p:nvSpPr>
          <p:spPr>
            <a:xfrm>
              <a:off x="2682475" y="1825388"/>
              <a:ext cx="310248" cy="152400"/>
            </a:xfrm>
            <a:prstGeom prst="triangle">
              <a:avLst/>
            </a:prstGeom>
            <a:solidFill>
              <a:schemeClr val="accent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grpSp>
      <p:grpSp>
        <p:nvGrpSpPr>
          <p:cNvPr id="22" name="组 21"/>
          <p:cNvGrpSpPr/>
          <p:nvPr/>
        </p:nvGrpSpPr>
        <p:grpSpPr>
          <a:xfrm>
            <a:off x="4006811" y="3094630"/>
            <a:ext cx="1485092" cy="569605"/>
            <a:chOff x="1507631" y="1825388"/>
            <a:chExt cx="1485092" cy="569605"/>
          </a:xfrm>
        </p:grpSpPr>
        <p:sp>
          <p:nvSpPr>
            <p:cNvPr id="23" name="三角形 22"/>
            <p:cNvSpPr/>
            <p:nvPr/>
          </p:nvSpPr>
          <p:spPr>
            <a:xfrm rot="10800000">
              <a:off x="1507631" y="2242593"/>
              <a:ext cx="310248" cy="152400"/>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sp>
          <p:nvSpPr>
            <p:cNvPr id="24" name="平行四边形 23"/>
            <p:cNvSpPr/>
            <p:nvPr/>
          </p:nvSpPr>
          <p:spPr>
            <a:xfrm>
              <a:off x="1649106" y="1828800"/>
              <a:ext cx="1203276" cy="559180"/>
            </a:xfrm>
            <a:prstGeom prst="parallelogram">
              <a:avLst>
                <a:gd name="adj" fmla="val 10837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sp>
          <p:nvSpPr>
            <p:cNvPr id="25" name="三角形 24"/>
            <p:cNvSpPr/>
            <p:nvPr/>
          </p:nvSpPr>
          <p:spPr>
            <a:xfrm>
              <a:off x="2682475" y="1825388"/>
              <a:ext cx="310248" cy="152400"/>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grpSp>
      <p:grpSp>
        <p:nvGrpSpPr>
          <p:cNvPr id="26" name="组 25"/>
          <p:cNvGrpSpPr/>
          <p:nvPr/>
        </p:nvGrpSpPr>
        <p:grpSpPr>
          <a:xfrm>
            <a:off x="5256401" y="3087617"/>
            <a:ext cx="1485092" cy="569605"/>
            <a:chOff x="1507631" y="1825388"/>
            <a:chExt cx="1485092" cy="569605"/>
          </a:xfrm>
        </p:grpSpPr>
        <p:sp>
          <p:nvSpPr>
            <p:cNvPr id="27" name="三角形 26"/>
            <p:cNvSpPr/>
            <p:nvPr/>
          </p:nvSpPr>
          <p:spPr>
            <a:xfrm rot="10800000">
              <a:off x="1507631" y="2242593"/>
              <a:ext cx="310248" cy="152400"/>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sp>
          <p:nvSpPr>
            <p:cNvPr id="28" name="平行四边形 27"/>
            <p:cNvSpPr/>
            <p:nvPr/>
          </p:nvSpPr>
          <p:spPr>
            <a:xfrm>
              <a:off x="1649106" y="1828800"/>
              <a:ext cx="1203276" cy="559180"/>
            </a:xfrm>
            <a:prstGeom prst="parallelogram">
              <a:avLst>
                <a:gd name="adj" fmla="val 10837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sp>
          <p:nvSpPr>
            <p:cNvPr id="29" name="三角形 28"/>
            <p:cNvSpPr/>
            <p:nvPr/>
          </p:nvSpPr>
          <p:spPr>
            <a:xfrm>
              <a:off x="2682475" y="1825388"/>
              <a:ext cx="310248" cy="152400"/>
            </a:xfrm>
            <a:prstGeom prst="triangle">
              <a:avLst/>
            </a:prstGeom>
            <a:solidFill>
              <a:schemeClr val="accent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grpSp>
      <p:grpSp>
        <p:nvGrpSpPr>
          <p:cNvPr id="30" name="组 29"/>
          <p:cNvGrpSpPr/>
          <p:nvPr/>
        </p:nvGrpSpPr>
        <p:grpSpPr>
          <a:xfrm>
            <a:off x="6505991" y="3098042"/>
            <a:ext cx="1485092" cy="569605"/>
            <a:chOff x="1507631" y="1825388"/>
            <a:chExt cx="1485092" cy="569605"/>
          </a:xfrm>
        </p:grpSpPr>
        <p:sp>
          <p:nvSpPr>
            <p:cNvPr id="31" name="三角形 30"/>
            <p:cNvSpPr/>
            <p:nvPr/>
          </p:nvSpPr>
          <p:spPr>
            <a:xfrm rot="10800000">
              <a:off x="1507631" y="2242593"/>
              <a:ext cx="310248" cy="152400"/>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sp>
          <p:nvSpPr>
            <p:cNvPr id="32" name="平行四边形 31"/>
            <p:cNvSpPr/>
            <p:nvPr/>
          </p:nvSpPr>
          <p:spPr>
            <a:xfrm>
              <a:off x="1649106" y="1828800"/>
              <a:ext cx="1203276" cy="559180"/>
            </a:xfrm>
            <a:prstGeom prst="parallelogram">
              <a:avLst>
                <a:gd name="adj" fmla="val 10837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sp>
          <p:nvSpPr>
            <p:cNvPr id="33" name="三角形 32"/>
            <p:cNvSpPr/>
            <p:nvPr/>
          </p:nvSpPr>
          <p:spPr>
            <a:xfrm>
              <a:off x="2682475" y="1825388"/>
              <a:ext cx="310248" cy="152400"/>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grpSp>
      <p:grpSp>
        <p:nvGrpSpPr>
          <p:cNvPr id="34" name="组 33"/>
          <p:cNvGrpSpPr/>
          <p:nvPr/>
        </p:nvGrpSpPr>
        <p:grpSpPr>
          <a:xfrm>
            <a:off x="7755581" y="3091029"/>
            <a:ext cx="1485092" cy="569605"/>
            <a:chOff x="1507631" y="1825388"/>
            <a:chExt cx="1485092" cy="569605"/>
          </a:xfrm>
        </p:grpSpPr>
        <p:sp>
          <p:nvSpPr>
            <p:cNvPr id="35" name="三角形 34"/>
            <p:cNvSpPr/>
            <p:nvPr/>
          </p:nvSpPr>
          <p:spPr>
            <a:xfrm rot="10800000">
              <a:off x="1507631" y="2242593"/>
              <a:ext cx="310248" cy="152400"/>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sp>
          <p:nvSpPr>
            <p:cNvPr id="36" name="平行四边形 35"/>
            <p:cNvSpPr/>
            <p:nvPr/>
          </p:nvSpPr>
          <p:spPr>
            <a:xfrm>
              <a:off x="1649106" y="1828800"/>
              <a:ext cx="1203276" cy="559180"/>
            </a:xfrm>
            <a:prstGeom prst="parallelogram">
              <a:avLst>
                <a:gd name="adj" fmla="val 10837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sp>
          <p:nvSpPr>
            <p:cNvPr id="37" name="三角形 36"/>
            <p:cNvSpPr/>
            <p:nvPr/>
          </p:nvSpPr>
          <p:spPr>
            <a:xfrm>
              <a:off x="2682475" y="1825388"/>
              <a:ext cx="310248" cy="152400"/>
            </a:xfrm>
            <a:prstGeom prst="triangle">
              <a:avLst/>
            </a:prstGeom>
            <a:solidFill>
              <a:schemeClr val="accent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grpSp>
      <p:grpSp>
        <p:nvGrpSpPr>
          <p:cNvPr id="38" name="组 37"/>
          <p:cNvGrpSpPr/>
          <p:nvPr/>
        </p:nvGrpSpPr>
        <p:grpSpPr>
          <a:xfrm>
            <a:off x="9005171" y="3101454"/>
            <a:ext cx="1485092" cy="569605"/>
            <a:chOff x="1507631" y="1825388"/>
            <a:chExt cx="1485092" cy="569605"/>
          </a:xfrm>
        </p:grpSpPr>
        <p:sp>
          <p:nvSpPr>
            <p:cNvPr id="39" name="三角形 38"/>
            <p:cNvSpPr/>
            <p:nvPr/>
          </p:nvSpPr>
          <p:spPr>
            <a:xfrm rot="10800000">
              <a:off x="1507631" y="2242593"/>
              <a:ext cx="310248" cy="152400"/>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sp>
          <p:nvSpPr>
            <p:cNvPr id="40" name="平行四边形 39"/>
            <p:cNvSpPr/>
            <p:nvPr/>
          </p:nvSpPr>
          <p:spPr>
            <a:xfrm>
              <a:off x="1649106" y="1828800"/>
              <a:ext cx="1203276" cy="559180"/>
            </a:xfrm>
            <a:prstGeom prst="parallelogram">
              <a:avLst>
                <a:gd name="adj" fmla="val 10837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sp>
          <p:nvSpPr>
            <p:cNvPr id="41" name="三角形 40"/>
            <p:cNvSpPr/>
            <p:nvPr/>
          </p:nvSpPr>
          <p:spPr>
            <a:xfrm>
              <a:off x="2682475" y="1825388"/>
              <a:ext cx="310248" cy="152400"/>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grpSp>
      <p:grpSp>
        <p:nvGrpSpPr>
          <p:cNvPr id="47" name="组 46"/>
          <p:cNvGrpSpPr/>
          <p:nvPr/>
        </p:nvGrpSpPr>
        <p:grpSpPr>
          <a:xfrm>
            <a:off x="10254761" y="2076546"/>
            <a:ext cx="1739779" cy="1587500"/>
            <a:chOff x="10254761" y="807304"/>
            <a:chExt cx="1739779" cy="1587500"/>
          </a:xfrm>
        </p:grpSpPr>
        <p:sp>
          <p:nvSpPr>
            <p:cNvPr id="43" name="三角形 42"/>
            <p:cNvSpPr/>
            <p:nvPr/>
          </p:nvSpPr>
          <p:spPr>
            <a:xfrm rot="10800000">
              <a:off x="10254761" y="2242404"/>
              <a:ext cx="310248" cy="152400"/>
            </a:xfrm>
            <a:prstGeom prst="triangle">
              <a:avLst/>
            </a:prstGeom>
            <a:solidFill>
              <a:schemeClr val="accent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sp>
          <p:nvSpPr>
            <p:cNvPr id="46" name="斜纹 45"/>
            <p:cNvSpPr/>
            <p:nvPr/>
          </p:nvSpPr>
          <p:spPr>
            <a:xfrm rot="10800000">
              <a:off x="10407040" y="807304"/>
              <a:ext cx="1587500" cy="1587500"/>
            </a:xfrm>
            <a:prstGeom prst="diagStripe">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solidFill>
                  <a:schemeClr val="tx1"/>
                </a:solidFill>
              </a:endParaRPr>
            </a:p>
          </p:txBody>
        </p:sp>
      </p:grpSp>
      <p:grpSp>
        <p:nvGrpSpPr>
          <p:cNvPr id="58" name="组 57"/>
          <p:cNvGrpSpPr/>
          <p:nvPr/>
        </p:nvGrpSpPr>
        <p:grpSpPr>
          <a:xfrm>
            <a:off x="2679616" y="1803588"/>
            <a:ext cx="2366182" cy="1302130"/>
            <a:chOff x="441968" y="1803588"/>
            <a:chExt cx="1994623" cy="1302130"/>
          </a:xfrm>
        </p:grpSpPr>
        <p:grpSp>
          <p:nvGrpSpPr>
            <p:cNvPr id="57" name="组 56"/>
            <p:cNvGrpSpPr/>
            <p:nvPr/>
          </p:nvGrpSpPr>
          <p:grpSpPr>
            <a:xfrm>
              <a:off x="606667" y="1803588"/>
              <a:ext cx="1829924" cy="1302130"/>
              <a:chOff x="592671" y="1820353"/>
              <a:chExt cx="1829924" cy="1302130"/>
            </a:xfrm>
          </p:grpSpPr>
          <p:sp>
            <p:nvSpPr>
              <p:cNvPr id="50" name="矩形 49"/>
              <p:cNvSpPr/>
              <p:nvPr/>
            </p:nvSpPr>
            <p:spPr>
              <a:xfrm>
                <a:off x="592671" y="2217235"/>
                <a:ext cx="1829924" cy="905248"/>
              </a:xfrm>
              <a:prstGeom prst="rect">
                <a:avLst/>
              </a:prstGeom>
            </p:spPr>
            <p:txBody>
              <a:bodyPr wrap="square" numCol="1" spcCol="360000">
                <a:spAutoFit/>
              </a:bodyPr>
              <a:lstStyle>
                <a:defPPr/>
              </a:lstStyle>
              <a:p>
                <a:pPr defTabSz="608965">
                  <a:lnSpc>
                    <a:spcPct val="130000"/>
                  </a:lnSpc>
                </a:pPr>
                <a:r>
                  <a:rPr lang="zh-CN" altLang="en-US" sz="1400" dirty="0" smtClean="0">
                    <a:solidFill>
                      <a:schemeClr val="bg1"/>
                    </a:solidFill>
                    <a:latin typeface="微软雅黑" charset="0"/>
                    <a:ea typeface="微软雅黑"/>
                  </a:rPr>
                  <a:t>经过初步处理的关于图形特征和位置特征的数据集</a:t>
                </a:r>
                <a:endParaRPr lang="zh-CN" altLang="en-US" sz="1400" dirty="0">
                  <a:solidFill>
                    <a:schemeClr val="bg1"/>
                  </a:solidFill>
                  <a:latin typeface="微软雅黑" charset="0"/>
                  <a:ea typeface="微软雅黑"/>
                </a:endParaRPr>
              </a:p>
            </p:txBody>
          </p:sp>
          <p:sp>
            <p:nvSpPr>
              <p:cNvPr id="51" name="矩形 50"/>
              <p:cNvSpPr/>
              <p:nvPr/>
            </p:nvSpPr>
            <p:spPr>
              <a:xfrm>
                <a:off x="1107522" y="1820353"/>
                <a:ext cx="800219" cy="380489"/>
              </a:xfrm>
              <a:prstGeom prst="rect">
                <a:avLst/>
              </a:prstGeom>
            </p:spPr>
            <p:txBody>
              <a:bodyPr wrap="none">
                <a:spAutoFit/>
              </a:bodyPr>
              <a:lstStyle>
                <a:defPPr/>
              </a:lstStyle>
              <a:p>
                <a:pPr algn="ctr" defTabSz="1218565">
                  <a:lnSpc>
                    <a:spcPct val="130000"/>
                  </a:lnSpc>
                  <a:defRPr/>
                </a:pPr>
                <a:r>
                  <a:rPr lang="zh-CN" altLang="en-US" sz="1600" b="1" kern="0" dirty="0" smtClean="0">
                    <a:solidFill>
                      <a:schemeClr val="bg1"/>
                    </a:solidFill>
                    <a:ea typeface="微软雅黑"/>
                  </a:rPr>
                  <a:t>数据集</a:t>
                </a:r>
                <a:endParaRPr lang="zh-CN" altLang="en-US" sz="1600" b="1" kern="0" dirty="0">
                  <a:solidFill>
                    <a:schemeClr val="bg1"/>
                  </a:solidFill>
                  <a:ea typeface="微软雅黑"/>
                </a:endParaRPr>
              </a:p>
            </p:txBody>
          </p:sp>
        </p:grpSp>
        <p:sp>
          <p:nvSpPr>
            <p:cNvPr id="56" name="矩形 55"/>
            <p:cNvSpPr/>
            <p:nvPr/>
          </p:nvSpPr>
          <p:spPr>
            <a:xfrm>
              <a:off x="441968" y="1851883"/>
              <a:ext cx="164699" cy="79273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grpSp>
      <p:grpSp>
        <p:nvGrpSpPr>
          <p:cNvPr id="59" name="组 58"/>
          <p:cNvGrpSpPr/>
          <p:nvPr/>
        </p:nvGrpSpPr>
        <p:grpSpPr>
          <a:xfrm>
            <a:off x="1704029" y="3977391"/>
            <a:ext cx="1855165" cy="1022054"/>
            <a:chOff x="441968" y="1803586"/>
            <a:chExt cx="1994623" cy="1022054"/>
          </a:xfrm>
        </p:grpSpPr>
        <p:grpSp>
          <p:nvGrpSpPr>
            <p:cNvPr id="60" name="组 59"/>
            <p:cNvGrpSpPr/>
            <p:nvPr/>
          </p:nvGrpSpPr>
          <p:grpSpPr>
            <a:xfrm>
              <a:off x="606667" y="1803586"/>
              <a:ext cx="1829924" cy="1022054"/>
              <a:chOff x="592671" y="1820351"/>
              <a:chExt cx="1829924" cy="1022054"/>
            </a:xfrm>
          </p:grpSpPr>
          <p:sp>
            <p:nvSpPr>
              <p:cNvPr id="62" name="矩形 61"/>
              <p:cNvSpPr/>
              <p:nvPr/>
            </p:nvSpPr>
            <p:spPr>
              <a:xfrm>
                <a:off x="592671" y="2217234"/>
                <a:ext cx="1829924" cy="625171"/>
              </a:xfrm>
              <a:prstGeom prst="rect">
                <a:avLst/>
              </a:prstGeom>
            </p:spPr>
            <p:txBody>
              <a:bodyPr wrap="square" numCol="1" spcCol="360000">
                <a:spAutoFit/>
              </a:bodyPr>
              <a:lstStyle>
                <a:defPPr/>
              </a:lstStyle>
              <a:p>
                <a:pPr defTabSz="608965">
                  <a:lnSpc>
                    <a:spcPct val="130000"/>
                  </a:lnSpc>
                </a:pPr>
                <a:r>
                  <a:rPr lang="zh-CN" altLang="en-US" sz="1400" dirty="0" smtClean="0">
                    <a:solidFill>
                      <a:schemeClr val="bg1"/>
                    </a:solidFill>
                    <a:latin typeface="微软雅黑" charset="0"/>
                    <a:ea typeface="微软雅黑"/>
                  </a:rPr>
                  <a:t>爬虫、图像处理、特征工程</a:t>
                </a:r>
                <a:endParaRPr lang="zh-CN" altLang="en-US" sz="1400" dirty="0">
                  <a:solidFill>
                    <a:schemeClr val="bg1"/>
                  </a:solidFill>
                  <a:latin typeface="微软雅黑" charset="0"/>
                  <a:ea typeface="微软雅黑"/>
                </a:endParaRPr>
              </a:p>
            </p:txBody>
          </p:sp>
          <p:sp>
            <p:nvSpPr>
              <p:cNvPr id="63" name="矩形 62"/>
              <p:cNvSpPr/>
              <p:nvPr/>
            </p:nvSpPr>
            <p:spPr>
              <a:xfrm>
                <a:off x="1004932" y="1820351"/>
                <a:ext cx="1005403" cy="380489"/>
              </a:xfrm>
              <a:prstGeom prst="rect">
                <a:avLst/>
              </a:prstGeom>
            </p:spPr>
            <p:txBody>
              <a:bodyPr wrap="none">
                <a:spAutoFit/>
              </a:bodyPr>
              <a:lstStyle>
                <a:defPPr/>
              </a:lstStyle>
              <a:p>
                <a:pPr algn="ctr" defTabSz="1218565">
                  <a:lnSpc>
                    <a:spcPct val="130000"/>
                  </a:lnSpc>
                  <a:defRPr/>
                </a:pPr>
                <a:r>
                  <a:rPr lang="zh-CN" altLang="en-US" sz="1600" b="1" kern="0" dirty="0" smtClean="0">
                    <a:solidFill>
                      <a:schemeClr val="bg1"/>
                    </a:solidFill>
                    <a:ea typeface="微软雅黑"/>
                  </a:rPr>
                  <a:t>信息获取</a:t>
                </a:r>
                <a:endParaRPr lang="zh-CN" altLang="en-US" sz="1600" b="1" kern="0" dirty="0">
                  <a:solidFill>
                    <a:schemeClr val="bg1"/>
                  </a:solidFill>
                  <a:ea typeface="微软雅黑"/>
                </a:endParaRPr>
              </a:p>
            </p:txBody>
          </p:sp>
        </p:grpSp>
        <p:sp>
          <p:nvSpPr>
            <p:cNvPr id="61" name="矩形 60"/>
            <p:cNvSpPr/>
            <p:nvPr/>
          </p:nvSpPr>
          <p:spPr>
            <a:xfrm>
              <a:off x="441968" y="1851883"/>
              <a:ext cx="164699" cy="7927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grpSp>
      <p:grpSp>
        <p:nvGrpSpPr>
          <p:cNvPr id="64" name="组 63"/>
          <p:cNvGrpSpPr/>
          <p:nvPr/>
        </p:nvGrpSpPr>
        <p:grpSpPr>
          <a:xfrm>
            <a:off x="5329730" y="1803588"/>
            <a:ext cx="2247408" cy="1302130"/>
            <a:chOff x="441968" y="1803588"/>
            <a:chExt cx="1994623" cy="1302130"/>
          </a:xfrm>
        </p:grpSpPr>
        <p:grpSp>
          <p:nvGrpSpPr>
            <p:cNvPr id="65" name="组 64"/>
            <p:cNvGrpSpPr/>
            <p:nvPr/>
          </p:nvGrpSpPr>
          <p:grpSpPr>
            <a:xfrm>
              <a:off x="606667" y="1803588"/>
              <a:ext cx="1829924" cy="1302130"/>
              <a:chOff x="592671" y="1820353"/>
              <a:chExt cx="1829924" cy="1302130"/>
            </a:xfrm>
          </p:grpSpPr>
          <p:sp>
            <p:nvSpPr>
              <p:cNvPr id="67" name="矩形 66"/>
              <p:cNvSpPr/>
              <p:nvPr/>
            </p:nvSpPr>
            <p:spPr>
              <a:xfrm>
                <a:off x="592671" y="2217235"/>
                <a:ext cx="1829924" cy="905248"/>
              </a:xfrm>
              <a:prstGeom prst="rect">
                <a:avLst/>
              </a:prstGeom>
            </p:spPr>
            <p:txBody>
              <a:bodyPr wrap="square" numCol="1" spcCol="360000">
                <a:spAutoFit/>
              </a:bodyPr>
              <a:lstStyle>
                <a:defPPr/>
              </a:lstStyle>
              <a:p>
                <a:pPr defTabSz="608965">
                  <a:lnSpc>
                    <a:spcPct val="130000"/>
                  </a:lnSpc>
                </a:pPr>
                <a:r>
                  <a:rPr lang="zh-CN" altLang="en-US" sz="1400" dirty="0" smtClean="0">
                    <a:solidFill>
                      <a:schemeClr val="bg1"/>
                    </a:solidFill>
                    <a:latin typeface="微软雅黑" charset="0"/>
                    <a:ea typeface="微软雅黑"/>
                  </a:rPr>
                  <a:t>表示图像特征和位置特征关联强度的关联集</a:t>
                </a:r>
                <a:endParaRPr lang="zh-CN" altLang="en-US" sz="1400" dirty="0">
                  <a:solidFill>
                    <a:schemeClr val="bg1"/>
                  </a:solidFill>
                  <a:latin typeface="微软雅黑" charset="0"/>
                  <a:ea typeface="微软雅黑"/>
                </a:endParaRPr>
              </a:p>
            </p:txBody>
          </p:sp>
          <p:sp>
            <p:nvSpPr>
              <p:cNvPr id="68" name="矩形 67"/>
              <p:cNvSpPr/>
              <p:nvPr/>
            </p:nvSpPr>
            <p:spPr>
              <a:xfrm>
                <a:off x="1107524" y="1820353"/>
                <a:ext cx="800219" cy="380489"/>
              </a:xfrm>
              <a:prstGeom prst="rect">
                <a:avLst/>
              </a:prstGeom>
            </p:spPr>
            <p:txBody>
              <a:bodyPr wrap="none">
                <a:spAutoFit/>
              </a:bodyPr>
              <a:lstStyle>
                <a:defPPr/>
              </a:lstStyle>
              <a:p>
                <a:pPr algn="ctr" defTabSz="1218565">
                  <a:lnSpc>
                    <a:spcPct val="130000"/>
                  </a:lnSpc>
                  <a:defRPr/>
                </a:pPr>
                <a:r>
                  <a:rPr lang="zh-CN" altLang="en-US" sz="1600" b="1" kern="0" dirty="0" smtClean="0">
                    <a:solidFill>
                      <a:schemeClr val="bg1"/>
                    </a:solidFill>
                    <a:ea typeface="微软雅黑"/>
                  </a:rPr>
                  <a:t>规则集</a:t>
                </a:r>
                <a:endParaRPr lang="zh-CN" altLang="en-US" sz="1600" b="1" kern="0" dirty="0">
                  <a:solidFill>
                    <a:schemeClr val="bg1"/>
                  </a:solidFill>
                  <a:ea typeface="微软雅黑"/>
                </a:endParaRPr>
              </a:p>
            </p:txBody>
          </p:sp>
        </p:grpSp>
        <p:sp>
          <p:nvSpPr>
            <p:cNvPr id="66" name="矩形 65"/>
            <p:cNvSpPr/>
            <p:nvPr/>
          </p:nvSpPr>
          <p:spPr>
            <a:xfrm>
              <a:off x="441968" y="1851883"/>
              <a:ext cx="164699" cy="79273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grpSp>
      <p:grpSp>
        <p:nvGrpSpPr>
          <p:cNvPr id="69" name="组 68"/>
          <p:cNvGrpSpPr/>
          <p:nvPr/>
        </p:nvGrpSpPr>
        <p:grpSpPr>
          <a:xfrm>
            <a:off x="4154115" y="3977391"/>
            <a:ext cx="2447037" cy="1609523"/>
            <a:chOff x="441968" y="1803586"/>
            <a:chExt cx="1994623" cy="1609523"/>
          </a:xfrm>
        </p:grpSpPr>
        <p:grpSp>
          <p:nvGrpSpPr>
            <p:cNvPr id="70" name="组 69"/>
            <p:cNvGrpSpPr/>
            <p:nvPr/>
          </p:nvGrpSpPr>
          <p:grpSpPr>
            <a:xfrm>
              <a:off x="606667" y="1803586"/>
              <a:ext cx="1829924" cy="1609523"/>
              <a:chOff x="592671" y="1820351"/>
              <a:chExt cx="1829924" cy="1609523"/>
            </a:xfrm>
          </p:grpSpPr>
          <p:sp>
            <p:nvSpPr>
              <p:cNvPr id="72" name="矩形 71"/>
              <p:cNvSpPr/>
              <p:nvPr/>
            </p:nvSpPr>
            <p:spPr>
              <a:xfrm>
                <a:off x="592671" y="2217234"/>
                <a:ext cx="1829924" cy="1212640"/>
              </a:xfrm>
              <a:prstGeom prst="rect">
                <a:avLst/>
              </a:prstGeom>
            </p:spPr>
            <p:txBody>
              <a:bodyPr wrap="square" numCol="1" spcCol="360000">
                <a:spAutoFit/>
              </a:bodyPr>
              <a:lstStyle>
                <a:defPPr/>
              </a:lstStyle>
              <a:p>
                <a:pPr defTabSz="608965">
                  <a:lnSpc>
                    <a:spcPct val="130000"/>
                  </a:lnSpc>
                </a:pPr>
                <a:r>
                  <a:rPr lang="zh-CN" altLang="en-US" sz="1400" dirty="0" smtClean="0">
                    <a:solidFill>
                      <a:schemeClr val="bg1"/>
                    </a:solidFill>
                    <a:latin typeface="微软雅黑" charset="0"/>
                  </a:rPr>
                  <a:t>使用的算法基于</a:t>
                </a:r>
                <a:r>
                  <a:rPr lang="en-US" altLang="zh-CN" sz="1400" dirty="0" err="1">
                    <a:solidFill>
                      <a:schemeClr val="bg1"/>
                    </a:solidFill>
                    <a:latin typeface="微软雅黑" charset="0"/>
                  </a:rPr>
                  <a:t>Apriori</a:t>
                </a:r>
                <a:r>
                  <a:rPr lang="zh-CN" altLang="en-US" sz="1400" dirty="0">
                    <a:solidFill>
                      <a:schemeClr val="bg1"/>
                    </a:solidFill>
                    <a:latin typeface="微软雅黑" charset="0"/>
                  </a:rPr>
                  <a:t>算法</a:t>
                </a:r>
                <a:r>
                  <a:rPr lang="zh-CN" altLang="en-US" sz="1400" dirty="0" smtClean="0">
                    <a:solidFill>
                      <a:schemeClr val="bg1"/>
                    </a:solidFill>
                    <a:latin typeface="微软雅黑" charset="0"/>
                  </a:rPr>
                  <a:t>思想，面向于多特征连续型数据集。采用了距离函数和缓存矩阵两个机制</a:t>
                </a:r>
                <a:endParaRPr lang="zh-CN" altLang="en-US" sz="1400" dirty="0">
                  <a:solidFill>
                    <a:schemeClr val="bg1"/>
                  </a:solidFill>
                  <a:latin typeface="微软雅黑" charset="0"/>
                  <a:ea typeface="微软雅黑"/>
                </a:endParaRPr>
              </a:p>
            </p:txBody>
          </p:sp>
          <p:sp>
            <p:nvSpPr>
              <p:cNvPr id="73" name="矩形 72"/>
              <p:cNvSpPr/>
              <p:nvPr/>
            </p:nvSpPr>
            <p:spPr>
              <a:xfrm>
                <a:off x="1004931" y="1820351"/>
                <a:ext cx="1005403" cy="380489"/>
              </a:xfrm>
              <a:prstGeom prst="rect">
                <a:avLst/>
              </a:prstGeom>
            </p:spPr>
            <p:txBody>
              <a:bodyPr wrap="none">
                <a:spAutoFit/>
              </a:bodyPr>
              <a:lstStyle>
                <a:defPPr/>
              </a:lstStyle>
              <a:p>
                <a:pPr algn="ctr" defTabSz="1218565">
                  <a:lnSpc>
                    <a:spcPct val="130000"/>
                  </a:lnSpc>
                  <a:defRPr/>
                </a:pPr>
                <a:r>
                  <a:rPr lang="zh-CN" altLang="en-US" sz="1600" b="1" kern="0" dirty="0" smtClean="0">
                    <a:solidFill>
                      <a:schemeClr val="bg1"/>
                    </a:solidFill>
                    <a:ea typeface="微软雅黑"/>
                  </a:rPr>
                  <a:t>关联分析</a:t>
                </a:r>
                <a:endParaRPr lang="zh-CN" altLang="en-US" sz="1600" b="1" kern="0" dirty="0">
                  <a:solidFill>
                    <a:schemeClr val="bg1"/>
                  </a:solidFill>
                  <a:ea typeface="微软雅黑"/>
                </a:endParaRPr>
              </a:p>
            </p:txBody>
          </p:sp>
        </p:grpSp>
        <p:sp>
          <p:nvSpPr>
            <p:cNvPr id="71" name="矩形 70"/>
            <p:cNvSpPr/>
            <p:nvPr/>
          </p:nvSpPr>
          <p:spPr>
            <a:xfrm>
              <a:off x="441968" y="1851883"/>
              <a:ext cx="164699" cy="7927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grpSp>
      <p:grpSp>
        <p:nvGrpSpPr>
          <p:cNvPr id="74" name="组 73"/>
          <p:cNvGrpSpPr/>
          <p:nvPr/>
        </p:nvGrpSpPr>
        <p:grpSpPr>
          <a:xfrm>
            <a:off x="7853267" y="1803588"/>
            <a:ext cx="1994621" cy="1022053"/>
            <a:chOff x="441968" y="1803588"/>
            <a:chExt cx="1994621" cy="1022053"/>
          </a:xfrm>
        </p:grpSpPr>
        <p:grpSp>
          <p:nvGrpSpPr>
            <p:cNvPr id="75" name="组 74"/>
            <p:cNvGrpSpPr/>
            <p:nvPr/>
          </p:nvGrpSpPr>
          <p:grpSpPr>
            <a:xfrm>
              <a:off x="606665" y="1803588"/>
              <a:ext cx="1829924" cy="1022053"/>
              <a:chOff x="592669" y="1820353"/>
              <a:chExt cx="1829924" cy="1022053"/>
            </a:xfrm>
          </p:grpSpPr>
          <p:sp>
            <p:nvSpPr>
              <p:cNvPr id="77" name="矩形 76"/>
              <p:cNvSpPr/>
              <p:nvPr/>
            </p:nvSpPr>
            <p:spPr>
              <a:xfrm>
                <a:off x="592669" y="2217235"/>
                <a:ext cx="1829924" cy="625171"/>
              </a:xfrm>
              <a:prstGeom prst="rect">
                <a:avLst/>
              </a:prstGeom>
            </p:spPr>
            <p:txBody>
              <a:bodyPr wrap="square" numCol="1" spcCol="360000">
                <a:spAutoFit/>
              </a:bodyPr>
              <a:lstStyle>
                <a:defPPr/>
              </a:lstStyle>
              <a:p>
                <a:pPr defTabSz="608965">
                  <a:lnSpc>
                    <a:spcPct val="130000"/>
                  </a:lnSpc>
                </a:pPr>
                <a:r>
                  <a:rPr lang="zh-CN" altLang="en-US" sz="1400" dirty="0" smtClean="0">
                    <a:solidFill>
                      <a:schemeClr val="bg1"/>
                    </a:solidFill>
                    <a:latin typeface="微软雅黑" charset="0"/>
                    <a:ea typeface="微软雅黑"/>
                  </a:rPr>
                  <a:t>运行过程中产生的一些信息与运行结果</a:t>
                </a:r>
                <a:endParaRPr lang="zh-CN" altLang="en-US" sz="1400" dirty="0">
                  <a:solidFill>
                    <a:schemeClr val="bg1"/>
                  </a:solidFill>
                  <a:latin typeface="微软雅黑" charset="0"/>
                  <a:ea typeface="微软雅黑"/>
                </a:endParaRPr>
              </a:p>
            </p:txBody>
          </p:sp>
          <p:sp>
            <p:nvSpPr>
              <p:cNvPr id="78" name="矩形 77"/>
              <p:cNvSpPr/>
              <p:nvPr/>
            </p:nvSpPr>
            <p:spPr>
              <a:xfrm>
                <a:off x="799749" y="1820353"/>
                <a:ext cx="1415772" cy="380489"/>
              </a:xfrm>
              <a:prstGeom prst="rect">
                <a:avLst/>
              </a:prstGeom>
            </p:spPr>
            <p:txBody>
              <a:bodyPr wrap="none">
                <a:spAutoFit/>
              </a:bodyPr>
              <a:lstStyle>
                <a:defPPr/>
              </a:lstStyle>
              <a:p>
                <a:pPr algn="ctr" defTabSz="1218565">
                  <a:lnSpc>
                    <a:spcPct val="130000"/>
                  </a:lnSpc>
                  <a:defRPr/>
                </a:pPr>
                <a:r>
                  <a:rPr lang="zh-CN" altLang="en-US" sz="1600" b="1" kern="0" dirty="0" smtClean="0">
                    <a:solidFill>
                      <a:schemeClr val="bg1"/>
                    </a:solidFill>
                    <a:ea typeface="微软雅黑"/>
                  </a:rPr>
                  <a:t>运行结果数据</a:t>
                </a:r>
                <a:endParaRPr lang="zh-CN" altLang="en-US" sz="1600" b="1" kern="0" dirty="0">
                  <a:solidFill>
                    <a:schemeClr val="bg1"/>
                  </a:solidFill>
                  <a:ea typeface="微软雅黑"/>
                </a:endParaRPr>
              </a:p>
            </p:txBody>
          </p:sp>
        </p:grpSp>
        <p:sp>
          <p:nvSpPr>
            <p:cNvPr id="76" name="矩形 75"/>
            <p:cNvSpPr/>
            <p:nvPr/>
          </p:nvSpPr>
          <p:spPr>
            <a:xfrm>
              <a:off x="441968" y="1851883"/>
              <a:ext cx="164699" cy="79273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grpSp>
      <p:grpSp>
        <p:nvGrpSpPr>
          <p:cNvPr id="79" name="组 78"/>
          <p:cNvGrpSpPr/>
          <p:nvPr/>
        </p:nvGrpSpPr>
        <p:grpSpPr>
          <a:xfrm>
            <a:off x="6677652" y="3977391"/>
            <a:ext cx="2252773" cy="1582207"/>
            <a:chOff x="441968" y="1803586"/>
            <a:chExt cx="1994621" cy="1582207"/>
          </a:xfrm>
        </p:grpSpPr>
        <p:grpSp>
          <p:nvGrpSpPr>
            <p:cNvPr id="80" name="组 79"/>
            <p:cNvGrpSpPr/>
            <p:nvPr/>
          </p:nvGrpSpPr>
          <p:grpSpPr>
            <a:xfrm>
              <a:off x="606665" y="1803586"/>
              <a:ext cx="1829924" cy="1582207"/>
              <a:chOff x="592669" y="1820351"/>
              <a:chExt cx="1829924" cy="1582207"/>
            </a:xfrm>
          </p:grpSpPr>
          <p:sp>
            <p:nvSpPr>
              <p:cNvPr id="82" name="矩形 81"/>
              <p:cNvSpPr/>
              <p:nvPr/>
            </p:nvSpPr>
            <p:spPr>
              <a:xfrm>
                <a:off x="592669" y="2217234"/>
                <a:ext cx="1829924" cy="1185324"/>
              </a:xfrm>
              <a:prstGeom prst="rect">
                <a:avLst/>
              </a:prstGeom>
            </p:spPr>
            <p:txBody>
              <a:bodyPr wrap="square" numCol="1" spcCol="360000">
                <a:spAutoFit/>
              </a:bodyPr>
              <a:lstStyle>
                <a:defPPr/>
              </a:lstStyle>
              <a:p>
                <a:pPr defTabSz="608965">
                  <a:lnSpc>
                    <a:spcPct val="130000"/>
                  </a:lnSpc>
                </a:pPr>
                <a:r>
                  <a:rPr lang="zh-CN" altLang="en-US" sz="1400" dirty="0" smtClean="0">
                    <a:solidFill>
                      <a:schemeClr val="bg1"/>
                    </a:solidFill>
                    <a:latin typeface="微软雅黑" charset="0"/>
                    <a:ea typeface="微软雅黑"/>
                  </a:rPr>
                  <a:t>采用了队列池的消息处理机制，并模拟不规则显示环境的控制器</a:t>
                </a:r>
                <a:endParaRPr lang="zh-CN" altLang="en-US" sz="1400" dirty="0">
                  <a:solidFill>
                    <a:schemeClr val="bg1"/>
                  </a:solidFill>
                  <a:latin typeface="微软雅黑" charset="0"/>
                  <a:ea typeface="微软雅黑"/>
                </a:endParaRPr>
              </a:p>
            </p:txBody>
          </p:sp>
          <p:sp>
            <p:nvSpPr>
              <p:cNvPr id="83" name="矩形 82"/>
              <p:cNvSpPr/>
              <p:nvPr/>
            </p:nvSpPr>
            <p:spPr>
              <a:xfrm>
                <a:off x="1004932" y="1820351"/>
                <a:ext cx="1005403" cy="380489"/>
              </a:xfrm>
              <a:prstGeom prst="rect">
                <a:avLst/>
              </a:prstGeom>
            </p:spPr>
            <p:txBody>
              <a:bodyPr wrap="none">
                <a:spAutoFit/>
              </a:bodyPr>
              <a:lstStyle>
                <a:defPPr/>
              </a:lstStyle>
              <a:p>
                <a:pPr algn="ctr" defTabSz="1218565">
                  <a:lnSpc>
                    <a:spcPct val="130000"/>
                  </a:lnSpc>
                  <a:defRPr/>
                </a:pPr>
                <a:r>
                  <a:rPr lang="zh-CN" altLang="en-US" sz="1600" b="1" kern="0" dirty="0" smtClean="0">
                    <a:solidFill>
                      <a:schemeClr val="bg1"/>
                    </a:solidFill>
                    <a:ea typeface="微软雅黑"/>
                  </a:rPr>
                  <a:t>数据展示</a:t>
                </a:r>
                <a:endParaRPr lang="zh-CN" altLang="en-US" sz="1600" b="1" kern="0" dirty="0">
                  <a:solidFill>
                    <a:schemeClr val="bg1"/>
                  </a:solidFill>
                  <a:ea typeface="微软雅黑"/>
                </a:endParaRPr>
              </a:p>
            </p:txBody>
          </p:sp>
        </p:grpSp>
        <p:sp>
          <p:nvSpPr>
            <p:cNvPr id="81" name="矩形 80"/>
            <p:cNvSpPr/>
            <p:nvPr/>
          </p:nvSpPr>
          <p:spPr>
            <a:xfrm>
              <a:off x="441968" y="1851883"/>
              <a:ext cx="164699" cy="7927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grpSp>
      <p:grpSp>
        <p:nvGrpSpPr>
          <p:cNvPr id="84" name="组 83"/>
          <p:cNvGrpSpPr/>
          <p:nvPr/>
        </p:nvGrpSpPr>
        <p:grpSpPr>
          <a:xfrm>
            <a:off x="9182703" y="3976612"/>
            <a:ext cx="1994623" cy="1022053"/>
            <a:chOff x="441968" y="1803587"/>
            <a:chExt cx="1994623" cy="1022053"/>
          </a:xfrm>
        </p:grpSpPr>
        <p:grpSp>
          <p:nvGrpSpPr>
            <p:cNvPr id="85" name="组 84"/>
            <p:cNvGrpSpPr/>
            <p:nvPr/>
          </p:nvGrpSpPr>
          <p:grpSpPr>
            <a:xfrm>
              <a:off x="606667" y="1803587"/>
              <a:ext cx="1829924" cy="1022053"/>
              <a:chOff x="592671" y="1820352"/>
              <a:chExt cx="1829924" cy="1022053"/>
            </a:xfrm>
          </p:grpSpPr>
          <p:sp>
            <p:nvSpPr>
              <p:cNvPr id="87" name="矩形 86"/>
              <p:cNvSpPr/>
              <p:nvPr/>
            </p:nvSpPr>
            <p:spPr>
              <a:xfrm>
                <a:off x="592671" y="2217234"/>
                <a:ext cx="1829924" cy="625171"/>
              </a:xfrm>
              <a:prstGeom prst="rect">
                <a:avLst/>
              </a:prstGeom>
            </p:spPr>
            <p:txBody>
              <a:bodyPr wrap="square" numCol="1" spcCol="360000">
                <a:spAutoFit/>
              </a:bodyPr>
              <a:lstStyle>
                <a:defPPr/>
              </a:lstStyle>
              <a:p>
                <a:pPr defTabSz="608965">
                  <a:lnSpc>
                    <a:spcPct val="130000"/>
                  </a:lnSpc>
                </a:pPr>
                <a:r>
                  <a:rPr lang="zh-CN" altLang="en-US" sz="1400" dirty="0" smtClean="0">
                    <a:solidFill>
                      <a:schemeClr val="bg1"/>
                    </a:solidFill>
                    <a:latin typeface="微软雅黑" charset="0"/>
                    <a:ea typeface="微软雅黑"/>
                  </a:rPr>
                  <a:t>根据运行的数据进行运维和升级</a:t>
                </a:r>
                <a:endParaRPr lang="zh-CN" altLang="en-US" sz="1400" dirty="0">
                  <a:solidFill>
                    <a:schemeClr val="bg1"/>
                  </a:solidFill>
                  <a:latin typeface="微软雅黑" charset="0"/>
                  <a:ea typeface="微软雅黑"/>
                </a:endParaRPr>
              </a:p>
            </p:txBody>
          </p:sp>
          <p:sp>
            <p:nvSpPr>
              <p:cNvPr id="88" name="矩形 87"/>
              <p:cNvSpPr/>
              <p:nvPr/>
            </p:nvSpPr>
            <p:spPr>
              <a:xfrm>
                <a:off x="1004931" y="1820352"/>
                <a:ext cx="1005403" cy="380489"/>
              </a:xfrm>
              <a:prstGeom prst="rect">
                <a:avLst/>
              </a:prstGeom>
            </p:spPr>
            <p:txBody>
              <a:bodyPr wrap="none">
                <a:spAutoFit/>
              </a:bodyPr>
              <a:lstStyle>
                <a:defPPr/>
              </a:lstStyle>
              <a:p>
                <a:pPr algn="ctr" defTabSz="1218565">
                  <a:lnSpc>
                    <a:spcPct val="130000"/>
                  </a:lnSpc>
                  <a:defRPr/>
                </a:pPr>
                <a:r>
                  <a:rPr lang="zh-CN" altLang="en-US" sz="1600" b="1" kern="0" dirty="0" smtClean="0">
                    <a:solidFill>
                      <a:schemeClr val="bg1"/>
                    </a:solidFill>
                    <a:ea typeface="微软雅黑"/>
                  </a:rPr>
                  <a:t>反馈升级</a:t>
                </a:r>
                <a:endParaRPr lang="zh-CN" altLang="en-US" sz="1600" b="1" kern="0" dirty="0">
                  <a:solidFill>
                    <a:schemeClr val="bg1"/>
                  </a:solidFill>
                  <a:ea typeface="微软雅黑"/>
                </a:endParaRPr>
              </a:p>
            </p:txBody>
          </p:sp>
        </p:grpSp>
        <p:sp>
          <p:nvSpPr>
            <p:cNvPr id="86" name="矩形 85"/>
            <p:cNvSpPr/>
            <p:nvPr/>
          </p:nvSpPr>
          <p:spPr>
            <a:xfrm>
              <a:off x="441968" y="1851883"/>
              <a:ext cx="164699" cy="7927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a:p>
          </p:txBody>
        </p:sp>
      </p:grpSp>
      <p:pic>
        <p:nvPicPr>
          <p:cNvPr id="89" name="图片 8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3868" y="81473"/>
            <a:ext cx="1939290" cy="46983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4="http://schemas.microsoft.com/office/drawing/2010/main" xmlns:m="http://schemas.openxmlformats.org/officeDocument/2006/math" xmlns:p15="http://schemas.microsoft.com/office/powerpoint/2012/main" xmlns:p159="http://schemas.microsoft.com/office/powerpoint/2015/09/main" xmlns:w="http://schemas.openxmlformats.org/wordprocessingml/2006/main" xmlns:wp="http://schemas.openxmlformats.org/drawingml/2006/wordprocessingDrawing">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defPPr/>
          </a:lstStyle>
          <a:p>
            <a:r>
              <a:rPr kumimoji="1" lang="en-US" altLang="zh-CN" smtClean="0"/>
              <a:t>03</a:t>
            </a:r>
          </a:p>
        </p:txBody>
      </p:sp>
      <p:sp>
        <p:nvSpPr>
          <p:cNvPr id="3" name="文本占位符 2"/>
          <p:cNvSpPr>
            <a:spLocks noGrp="1"/>
          </p:cNvSpPr>
          <p:nvPr>
            <p:ph type="body" sz="quarter" idx="13"/>
          </p:nvPr>
        </p:nvSpPr>
        <p:spPr/>
        <p:txBody>
          <a:bodyPr/>
          <a:lstStyle>
            <a:defPPr/>
          </a:lstStyle>
          <a:p>
            <a:r>
              <a:rPr lang="zh-CN" altLang="en-US" smtClean="0">
                <a:latin typeface="微软雅黑" charset="0"/>
                <a:ea typeface="微软雅黑"/>
                <a:cs typeface="微软雅黑"/>
              </a:rPr>
              <a:t>制作过程</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a14="http://schemas.microsoft.com/office/drawing/2010/main" xmlns:m="http://schemas.openxmlformats.org/officeDocument/2006/math" xmlns:p15="http://schemas.microsoft.com/office/powerpoint/2012/main" xmlns:p159="http://schemas.microsoft.com/office/powerpoint/2015/09/main" xmlns:w="http://schemas.openxmlformats.org/wordprocessingml/2006/main" xmlns:wp="http://schemas.openxmlformats.org/drawingml/2006/wordprocessingDrawing">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任意形状 38"/>
          <p:cNvSpPr/>
          <p:nvPr/>
        </p:nvSpPr>
        <p:spPr>
          <a:xfrm rot="4500000">
            <a:off x="1877644" y="1380700"/>
            <a:ext cx="2813842" cy="2925592"/>
          </a:xfrm>
          <a:custGeom>
            <a:avLst/>
            <a:gdLst>
              <a:gd name="connsiteX0" fmla="*/ 2104393 w 2813842"/>
              <a:gd name="connsiteY0" fmla="*/ 0 h 2925592"/>
              <a:gd name="connsiteX1" fmla="*/ 2107984 w 2813842"/>
              <a:gd name="connsiteY1" fmla="*/ 362 h 2925592"/>
              <a:gd name="connsiteX2" fmla="*/ 2110186 w 2813842"/>
              <a:gd name="connsiteY2" fmla="*/ 331 h 2925592"/>
              <a:gd name="connsiteX3" fmla="*/ 2110182 w 2813842"/>
              <a:gd name="connsiteY3" fmla="*/ 584 h 2925592"/>
              <a:gd name="connsiteX4" fmla="*/ 2247372 w 2813842"/>
              <a:gd name="connsiteY4" fmla="*/ 14414 h 2925592"/>
              <a:gd name="connsiteX5" fmla="*/ 2813842 w 2813842"/>
              <a:gd name="connsiteY5" fmla="*/ 709448 h 2925592"/>
              <a:gd name="connsiteX6" fmla="*/ 2104393 w 2813842"/>
              <a:gd name="connsiteY6" fmla="*/ 1418896 h 2925592"/>
              <a:gd name="connsiteX7" fmla="*/ 2044611 w 2813842"/>
              <a:gd name="connsiteY7" fmla="*/ 1412870 h 2925592"/>
              <a:gd name="connsiteX8" fmla="*/ 2000702 w 2813842"/>
              <a:gd name="connsiteY8" fmla="*/ 1414882 h 2925592"/>
              <a:gd name="connsiteX9" fmla="*/ 1520116 w 2813842"/>
              <a:gd name="connsiteY9" fmla="*/ 1708876 h 2925592"/>
              <a:gd name="connsiteX10" fmla="*/ 1469491 w 2813842"/>
              <a:gd name="connsiteY10" fmla="*/ 2345464 h 2925592"/>
              <a:gd name="connsiteX11" fmla="*/ 183360 w 2813842"/>
              <a:gd name="connsiteY11" fmla="*/ 2925592 h 2925592"/>
              <a:gd name="connsiteX12" fmla="*/ 341842 w 2813842"/>
              <a:gd name="connsiteY12" fmla="*/ 932765 h 2925592"/>
              <a:gd name="connsiteX13" fmla="*/ 1977571 w 2813842"/>
              <a:gd name="connsiteY13" fmla="*/ 2195 h 2925592"/>
              <a:gd name="connsiteX14" fmla="*/ 2099639 w 2813842"/>
              <a:gd name="connsiteY14" fmla="*/ 479 h 292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13842" h="2925592">
                <a:moveTo>
                  <a:pt x="2104393" y="0"/>
                </a:moveTo>
                <a:lnTo>
                  <a:pt x="2107984" y="362"/>
                </a:lnTo>
                <a:lnTo>
                  <a:pt x="2110186" y="331"/>
                </a:lnTo>
                <a:lnTo>
                  <a:pt x="2110182" y="584"/>
                </a:lnTo>
                <a:lnTo>
                  <a:pt x="2247372" y="14414"/>
                </a:lnTo>
                <a:cubicBezTo>
                  <a:pt x="2570656" y="80567"/>
                  <a:pt x="2813842" y="366608"/>
                  <a:pt x="2813842" y="709448"/>
                </a:cubicBezTo>
                <a:cubicBezTo>
                  <a:pt x="2813842" y="1101265"/>
                  <a:pt x="2496211" y="1418896"/>
                  <a:pt x="2104393" y="1418896"/>
                </a:cubicBezTo>
                <a:lnTo>
                  <a:pt x="2044611" y="1412870"/>
                </a:lnTo>
                <a:lnTo>
                  <a:pt x="2000702" y="1414882"/>
                </a:lnTo>
                <a:cubicBezTo>
                  <a:pt x="1806196" y="1436272"/>
                  <a:pt x="1629339" y="1543057"/>
                  <a:pt x="1520116" y="1708876"/>
                </a:cubicBezTo>
                <a:cubicBezTo>
                  <a:pt x="1395290" y="1898384"/>
                  <a:pt x="1376186" y="2138609"/>
                  <a:pt x="1469491" y="2345464"/>
                </a:cubicBezTo>
                <a:lnTo>
                  <a:pt x="183360" y="2925592"/>
                </a:lnTo>
                <a:cubicBezTo>
                  <a:pt x="-108729" y="2278036"/>
                  <a:pt x="-48924" y="1526016"/>
                  <a:pt x="341842" y="932765"/>
                </a:cubicBezTo>
                <a:cubicBezTo>
                  <a:pt x="708185" y="376592"/>
                  <a:pt x="1317583" y="32573"/>
                  <a:pt x="1977571" y="2195"/>
                </a:cubicBezTo>
                <a:lnTo>
                  <a:pt x="2099639" y="479"/>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b="1"/>
          </a:p>
        </p:txBody>
      </p:sp>
      <p:sp>
        <p:nvSpPr>
          <p:cNvPr id="2" name="文本占位符 1"/>
          <p:cNvSpPr>
            <a:spLocks noGrp="1"/>
          </p:cNvSpPr>
          <p:nvPr>
            <p:ph type="body" sz="quarter" idx="10"/>
          </p:nvPr>
        </p:nvSpPr>
        <p:spPr/>
        <p:txBody>
          <a:bodyPr/>
          <a:lstStyle>
            <a:defPPr/>
          </a:lstStyle>
          <a:p>
            <a:r>
              <a:rPr kumimoji="1" lang="en-US" altLang="zh-CN" dirty="0" smtClean="0"/>
              <a:t>03 </a:t>
            </a:r>
            <a:r>
              <a:rPr kumimoji="1" lang="zh-CN" altLang="en-US" dirty="0" smtClean="0"/>
              <a:t>制作过程</a:t>
            </a:r>
            <a:endParaRPr kumimoji="1" lang="en-US" altLang="zh-CN" dirty="0" smtClean="0"/>
          </a:p>
        </p:txBody>
      </p:sp>
      <p:grpSp>
        <p:nvGrpSpPr>
          <p:cNvPr id="80" name="组 79"/>
          <p:cNvGrpSpPr/>
          <p:nvPr/>
        </p:nvGrpSpPr>
        <p:grpSpPr>
          <a:xfrm>
            <a:off x="835566" y="1560786"/>
            <a:ext cx="2813842" cy="2925592"/>
            <a:chOff x="835566" y="1560786"/>
            <a:chExt cx="2813842" cy="2925592"/>
          </a:xfrm>
        </p:grpSpPr>
        <p:sp>
          <p:nvSpPr>
            <p:cNvPr id="37" name="任意形状 36"/>
            <p:cNvSpPr/>
            <p:nvPr/>
          </p:nvSpPr>
          <p:spPr>
            <a:xfrm>
              <a:off x="835566" y="1560786"/>
              <a:ext cx="2813842" cy="2925592"/>
            </a:xfrm>
            <a:custGeom>
              <a:avLst/>
              <a:gdLst>
                <a:gd name="connsiteX0" fmla="*/ 2104393 w 2813842"/>
                <a:gd name="connsiteY0" fmla="*/ 0 h 2925592"/>
                <a:gd name="connsiteX1" fmla="*/ 2107984 w 2813842"/>
                <a:gd name="connsiteY1" fmla="*/ 362 h 2925592"/>
                <a:gd name="connsiteX2" fmla="*/ 2110186 w 2813842"/>
                <a:gd name="connsiteY2" fmla="*/ 331 h 2925592"/>
                <a:gd name="connsiteX3" fmla="*/ 2110182 w 2813842"/>
                <a:gd name="connsiteY3" fmla="*/ 584 h 2925592"/>
                <a:gd name="connsiteX4" fmla="*/ 2247372 w 2813842"/>
                <a:gd name="connsiteY4" fmla="*/ 14414 h 2925592"/>
                <a:gd name="connsiteX5" fmla="*/ 2813842 w 2813842"/>
                <a:gd name="connsiteY5" fmla="*/ 709448 h 2925592"/>
                <a:gd name="connsiteX6" fmla="*/ 2104393 w 2813842"/>
                <a:gd name="connsiteY6" fmla="*/ 1418896 h 2925592"/>
                <a:gd name="connsiteX7" fmla="*/ 2044611 w 2813842"/>
                <a:gd name="connsiteY7" fmla="*/ 1412870 h 2925592"/>
                <a:gd name="connsiteX8" fmla="*/ 2000702 w 2813842"/>
                <a:gd name="connsiteY8" fmla="*/ 1414882 h 2925592"/>
                <a:gd name="connsiteX9" fmla="*/ 1520116 w 2813842"/>
                <a:gd name="connsiteY9" fmla="*/ 1708876 h 2925592"/>
                <a:gd name="connsiteX10" fmla="*/ 1469491 w 2813842"/>
                <a:gd name="connsiteY10" fmla="*/ 2345464 h 2925592"/>
                <a:gd name="connsiteX11" fmla="*/ 183360 w 2813842"/>
                <a:gd name="connsiteY11" fmla="*/ 2925592 h 2925592"/>
                <a:gd name="connsiteX12" fmla="*/ 341842 w 2813842"/>
                <a:gd name="connsiteY12" fmla="*/ 932765 h 2925592"/>
                <a:gd name="connsiteX13" fmla="*/ 1977571 w 2813842"/>
                <a:gd name="connsiteY13" fmla="*/ 2195 h 2925592"/>
                <a:gd name="connsiteX14" fmla="*/ 2099639 w 2813842"/>
                <a:gd name="connsiteY14" fmla="*/ 479 h 292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13842" h="2925592">
                  <a:moveTo>
                    <a:pt x="2104393" y="0"/>
                  </a:moveTo>
                  <a:lnTo>
                    <a:pt x="2107984" y="362"/>
                  </a:lnTo>
                  <a:lnTo>
                    <a:pt x="2110186" y="331"/>
                  </a:lnTo>
                  <a:lnTo>
                    <a:pt x="2110182" y="584"/>
                  </a:lnTo>
                  <a:lnTo>
                    <a:pt x="2247372" y="14414"/>
                  </a:lnTo>
                  <a:cubicBezTo>
                    <a:pt x="2570656" y="80567"/>
                    <a:pt x="2813842" y="366608"/>
                    <a:pt x="2813842" y="709448"/>
                  </a:cubicBezTo>
                  <a:cubicBezTo>
                    <a:pt x="2813842" y="1101265"/>
                    <a:pt x="2496211" y="1418896"/>
                    <a:pt x="2104393" y="1418896"/>
                  </a:cubicBezTo>
                  <a:lnTo>
                    <a:pt x="2044611" y="1412870"/>
                  </a:lnTo>
                  <a:lnTo>
                    <a:pt x="2000702" y="1414882"/>
                  </a:lnTo>
                  <a:cubicBezTo>
                    <a:pt x="1806196" y="1436272"/>
                    <a:pt x="1629339" y="1543057"/>
                    <a:pt x="1520116" y="1708876"/>
                  </a:cubicBezTo>
                  <a:cubicBezTo>
                    <a:pt x="1395290" y="1898384"/>
                    <a:pt x="1376186" y="2138609"/>
                    <a:pt x="1469491" y="2345464"/>
                  </a:cubicBezTo>
                  <a:lnTo>
                    <a:pt x="183360" y="2925592"/>
                  </a:lnTo>
                  <a:cubicBezTo>
                    <a:pt x="-108729" y="2278036"/>
                    <a:pt x="-48924" y="1526016"/>
                    <a:pt x="341842" y="932765"/>
                  </a:cubicBezTo>
                  <a:cubicBezTo>
                    <a:pt x="708185" y="376592"/>
                    <a:pt x="1317583" y="32573"/>
                    <a:pt x="1977571" y="2195"/>
                  </a:cubicBezTo>
                  <a:lnTo>
                    <a:pt x="2099639" y="47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b="1"/>
            </a:p>
          </p:txBody>
        </p:sp>
        <p:grpSp>
          <p:nvGrpSpPr>
            <p:cNvPr id="49" name="组 48"/>
            <p:cNvGrpSpPr/>
            <p:nvPr/>
          </p:nvGrpSpPr>
          <p:grpSpPr>
            <a:xfrm>
              <a:off x="2319158" y="1672537"/>
              <a:ext cx="1217832" cy="1217830"/>
              <a:chOff x="1903443" y="3661626"/>
              <a:chExt cx="914400" cy="914400"/>
            </a:xfrm>
          </p:grpSpPr>
          <p:sp>
            <p:nvSpPr>
              <p:cNvPr id="50" name="椭圆 49"/>
              <p:cNvSpPr/>
              <p:nvPr/>
            </p:nvSpPr>
            <p:spPr>
              <a:xfrm>
                <a:off x="1903443" y="3661626"/>
                <a:ext cx="914400" cy="914400"/>
              </a:xfrm>
              <a:prstGeom prst="ellipse">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sz="2800" b="1"/>
              </a:p>
            </p:txBody>
          </p:sp>
          <p:sp>
            <p:nvSpPr>
              <p:cNvPr id="51" name="椭圆 50"/>
              <p:cNvSpPr/>
              <p:nvPr/>
            </p:nvSpPr>
            <p:spPr>
              <a:xfrm>
                <a:off x="2026638" y="3789649"/>
                <a:ext cx="668010" cy="668010"/>
              </a:xfrm>
              <a:prstGeom prst="ellipse">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r>
                  <a:rPr kumimoji="1" lang="en-US" altLang="zh-CN" sz="2800" b="1" dirty="0" smtClean="0">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rPr>
                  <a:t>01</a:t>
                </a:r>
              </a:p>
            </p:txBody>
          </p:sp>
        </p:grpSp>
      </p:grpSp>
      <p:grpSp>
        <p:nvGrpSpPr>
          <p:cNvPr id="79" name="组 78"/>
          <p:cNvGrpSpPr/>
          <p:nvPr/>
        </p:nvGrpSpPr>
        <p:grpSpPr>
          <a:xfrm>
            <a:off x="819800" y="2864070"/>
            <a:ext cx="2925592" cy="2813842"/>
            <a:chOff x="819800" y="2864070"/>
            <a:chExt cx="2925592" cy="2813842"/>
          </a:xfrm>
        </p:grpSpPr>
        <p:sp>
          <p:nvSpPr>
            <p:cNvPr id="38" name="任意形状 37"/>
            <p:cNvSpPr/>
            <p:nvPr/>
          </p:nvSpPr>
          <p:spPr>
            <a:xfrm rot="16200000">
              <a:off x="875675" y="2808195"/>
              <a:ext cx="2813842" cy="2925592"/>
            </a:xfrm>
            <a:custGeom>
              <a:avLst/>
              <a:gdLst>
                <a:gd name="connsiteX0" fmla="*/ 2104393 w 2813842"/>
                <a:gd name="connsiteY0" fmla="*/ 0 h 2925592"/>
                <a:gd name="connsiteX1" fmla="*/ 2107984 w 2813842"/>
                <a:gd name="connsiteY1" fmla="*/ 362 h 2925592"/>
                <a:gd name="connsiteX2" fmla="*/ 2110186 w 2813842"/>
                <a:gd name="connsiteY2" fmla="*/ 331 h 2925592"/>
                <a:gd name="connsiteX3" fmla="*/ 2110182 w 2813842"/>
                <a:gd name="connsiteY3" fmla="*/ 584 h 2925592"/>
                <a:gd name="connsiteX4" fmla="*/ 2247372 w 2813842"/>
                <a:gd name="connsiteY4" fmla="*/ 14414 h 2925592"/>
                <a:gd name="connsiteX5" fmla="*/ 2813842 w 2813842"/>
                <a:gd name="connsiteY5" fmla="*/ 709448 h 2925592"/>
                <a:gd name="connsiteX6" fmla="*/ 2104393 w 2813842"/>
                <a:gd name="connsiteY6" fmla="*/ 1418896 h 2925592"/>
                <a:gd name="connsiteX7" fmla="*/ 2044611 w 2813842"/>
                <a:gd name="connsiteY7" fmla="*/ 1412870 h 2925592"/>
                <a:gd name="connsiteX8" fmla="*/ 2000702 w 2813842"/>
                <a:gd name="connsiteY8" fmla="*/ 1414882 h 2925592"/>
                <a:gd name="connsiteX9" fmla="*/ 1520116 w 2813842"/>
                <a:gd name="connsiteY9" fmla="*/ 1708876 h 2925592"/>
                <a:gd name="connsiteX10" fmla="*/ 1469491 w 2813842"/>
                <a:gd name="connsiteY10" fmla="*/ 2345464 h 2925592"/>
                <a:gd name="connsiteX11" fmla="*/ 183360 w 2813842"/>
                <a:gd name="connsiteY11" fmla="*/ 2925592 h 2925592"/>
                <a:gd name="connsiteX12" fmla="*/ 341842 w 2813842"/>
                <a:gd name="connsiteY12" fmla="*/ 932765 h 2925592"/>
                <a:gd name="connsiteX13" fmla="*/ 1977571 w 2813842"/>
                <a:gd name="connsiteY13" fmla="*/ 2195 h 2925592"/>
                <a:gd name="connsiteX14" fmla="*/ 2099639 w 2813842"/>
                <a:gd name="connsiteY14" fmla="*/ 479 h 292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13842" h="2925592">
                  <a:moveTo>
                    <a:pt x="2104393" y="0"/>
                  </a:moveTo>
                  <a:lnTo>
                    <a:pt x="2107984" y="362"/>
                  </a:lnTo>
                  <a:lnTo>
                    <a:pt x="2110186" y="331"/>
                  </a:lnTo>
                  <a:lnTo>
                    <a:pt x="2110182" y="584"/>
                  </a:lnTo>
                  <a:lnTo>
                    <a:pt x="2247372" y="14414"/>
                  </a:lnTo>
                  <a:cubicBezTo>
                    <a:pt x="2570656" y="80567"/>
                    <a:pt x="2813842" y="366608"/>
                    <a:pt x="2813842" y="709448"/>
                  </a:cubicBezTo>
                  <a:cubicBezTo>
                    <a:pt x="2813842" y="1101265"/>
                    <a:pt x="2496211" y="1418896"/>
                    <a:pt x="2104393" y="1418896"/>
                  </a:cubicBezTo>
                  <a:lnTo>
                    <a:pt x="2044611" y="1412870"/>
                  </a:lnTo>
                  <a:lnTo>
                    <a:pt x="2000702" y="1414882"/>
                  </a:lnTo>
                  <a:cubicBezTo>
                    <a:pt x="1806196" y="1436272"/>
                    <a:pt x="1629339" y="1543057"/>
                    <a:pt x="1520116" y="1708876"/>
                  </a:cubicBezTo>
                  <a:cubicBezTo>
                    <a:pt x="1395290" y="1898384"/>
                    <a:pt x="1376186" y="2138609"/>
                    <a:pt x="1469491" y="2345464"/>
                  </a:cubicBezTo>
                  <a:lnTo>
                    <a:pt x="183360" y="2925592"/>
                  </a:lnTo>
                  <a:cubicBezTo>
                    <a:pt x="-108729" y="2278036"/>
                    <a:pt x="-48924" y="1526016"/>
                    <a:pt x="341842" y="932765"/>
                  </a:cubicBezTo>
                  <a:cubicBezTo>
                    <a:pt x="708185" y="376592"/>
                    <a:pt x="1317583" y="32573"/>
                    <a:pt x="1977571" y="2195"/>
                  </a:cubicBezTo>
                  <a:lnTo>
                    <a:pt x="2099639" y="47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b="1"/>
            </a:p>
          </p:txBody>
        </p:sp>
        <p:grpSp>
          <p:nvGrpSpPr>
            <p:cNvPr id="60" name="组 59"/>
            <p:cNvGrpSpPr/>
            <p:nvPr/>
          </p:nvGrpSpPr>
          <p:grpSpPr>
            <a:xfrm>
              <a:off x="927496" y="3035546"/>
              <a:ext cx="1217832" cy="1217830"/>
              <a:chOff x="1903443" y="3661626"/>
              <a:chExt cx="914400" cy="914400"/>
            </a:xfrm>
          </p:grpSpPr>
          <p:sp>
            <p:nvSpPr>
              <p:cNvPr id="61" name="椭圆 60"/>
              <p:cNvSpPr/>
              <p:nvPr/>
            </p:nvSpPr>
            <p:spPr>
              <a:xfrm>
                <a:off x="1903443" y="3661626"/>
                <a:ext cx="914400" cy="91440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sz="2800" b="1"/>
              </a:p>
            </p:txBody>
          </p:sp>
          <p:sp>
            <p:nvSpPr>
              <p:cNvPr id="62" name="椭圆 61"/>
              <p:cNvSpPr/>
              <p:nvPr/>
            </p:nvSpPr>
            <p:spPr>
              <a:xfrm>
                <a:off x="2026638" y="3789649"/>
                <a:ext cx="668010" cy="668010"/>
              </a:xfrm>
              <a:prstGeom prst="ellipse">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r>
                  <a:rPr kumimoji="1" lang="en-US" altLang="zh-CN" sz="2800" b="1" smtClean="0">
                    <a:solidFill>
                      <a:schemeClr val="accent2">
                        <a:lumMod val="50000"/>
                      </a:schemeClr>
                    </a:solidFill>
                  </a:rPr>
                  <a:t>04</a:t>
                </a:r>
              </a:p>
            </p:txBody>
          </p:sp>
        </p:grpSp>
      </p:grpSp>
      <p:grpSp>
        <p:nvGrpSpPr>
          <p:cNvPr id="81" name="组 80"/>
          <p:cNvGrpSpPr/>
          <p:nvPr/>
        </p:nvGrpSpPr>
        <p:grpSpPr>
          <a:xfrm>
            <a:off x="2126403" y="2754682"/>
            <a:ext cx="2802249" cy="2913539"/>
            <a:chOff x="2126403" y="2754682"/>
            <a:chExt cx="2802249" cy="2913539"/>
          </a:xfrm>
        </p:grpSpPr>
        <p:sp>
          <p:nvSpPr>
            <p:cNvPr id="40" name="任意形状 39"/>
            <p:cNvSpPr/>
            <p:nvPr/>
          </p:nvSpPr>
          <p:spPr>
            <a:xfrm rot="10800000">
              <a:off x="2126403" y="2754682"/>
              <a:ext cx="2802249" cy="2913539"/>
            </a:xfrm>
            <a:custGeom>
              <a:avLst/>
              <a:gdLst>
                <a:gd name="connsiteX0" fmla="*/ 2104393 w 2813842"/>
                <a:gd name="connsiteY0" fmla="*/ 0 h 2925592"/>
                <a:gd name="connsiteX1" fmla="*/ 2107984 w 2813842"/>
                <a:gd name="connsiteY1" fmla="*/ 362 h 2925592"/>
                <a:gd name="connsiteX2" fmla="*/ 2110186 w 2813842"/>
                <a:gd name="connsiteY2" fmla="*/ 331 h 2925592"/>
                <a:gd name="connsiteX3" fmla="*/ 2110182 w 2813842"/>
                <a:gd name="connsiteY3" fmla="*/ 584 h 2925592"/>
                <a:gd name="connsiteX4" fmla="*/ 2247372 w 2813842"/>
                <a:gd name="connsiteY4" fmla="*/ 14414 h 2925592"/>
                <a:gd name="connsiteX5" fmla="*/ 2813842 w 2813842"/>
                <a:gd name="connsiteY5" fmla="*/ 709448 h 2925592"/>
                <a:gd name="connsiteX6" fmla="*/ 2104393 w 2813842"/>
                <a:gd name="connsiteY6" fmla="*/ 1418896 h 2925592"/>
                <a:gd name="connsiteX7" fmla="*/ 2044611 w 2813842"/>
                <a:gd name="connsiteY7" fmla="*/ 1412870 h 2925592"/>
                <a:gd name="connsiteX8" fmla="*/ 2000702 w 2813842"/>
                <a:gd name="connsiteY8" fmla="*/ 1414882 h 2925592"/>
                <a:gd name="connsiteX9" fmla="*/ 1520116 w 2813842"/>
                <a:gd name="connsiteY9" fmla="*/ 1708876 h 2925592"/>
                <a:gd name="connsiteX10" fmla="*/ 1469491 w 2813842"/>
                <a:gd name="connsiteY10" fmla="*/ 2345464 h 2925592"/>
                <a:gd name="connsiteX11" fmla="*/ 183360 w 2813842"/>
                <a:gd name="connsiteY11" fmla="*/ 2925592 h 2925592"/>
                <a:gd name="connsiteX12" fmla="*/ 341842 w 2813842"/>
                <a:gd name="connsiteY12" fmla="*/ 932765 h 2925592"/>
                <a:gd name="connsiteX13" fmla="*/ 1977571 w 2813842"/>
                <a:gd name="connsiteY13" fmla="*/ 2195 h 2925592"/>
                <a:gd name="connsiteX14" fmla="*/ 2099639 w 2813842"/>
                <a:gd name="connsiteY14" fmla="*/ 479 h 292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13842" h="2925592">
                  <a:moveTo>
                    <a:pt x="2104393" y="0"/>
                  </a:moveTo>
                  <a:lnTo>
                    <a:pt x="2107984" y="362"/>
                  </a:lnTo>
                  <a:lnTo>
                    <a:pt x="2110186" y="331"/>
                  </a:lnTo>
                  <a:lnTo>
                    <a:pt x="2110182" y="584"/>
                  </a:lnTo>
                  <a:lnTo>
                    <a:pt x="2247372" y="14414"/>
                  </a:lnTo>
                  <a:cubicBezTo>
                    <a:pt x="2570656" y="80567"/>
                    <a:pt x="2813842" y="366608"/>
                    <a:pt x="2813842" y="709448"/>
                  </a:cubicBezTo>
                  <a:cubicBezTo>
                    <a:pt x="2813842" y="1101265"/>
                    <a:pt x="2496211" y="1418896"/>
                    <a:pt x="2104393" y="1418896"/>
                  </a:cubicBezTo>
                  <a:lnTo>
                    <a:pt x="2044611" y="1412870"/>
                  </a:lnTo>
                  <a:lnTo>
                    <a:pt x="2000702" y="1414882"/>
                  </a:lnTo>
                  <a:cubicBezTo>
                    <a:pt x="1806196" y="1436272"/>
                    <a:pt x="1629339" y="1543057"/>
                    <a:pt x="1520116" y="1708876"/>
                  </a:cubicBezTo>
                  <a:cubicBezTo>
                    <a:pt x="1395290" y="1898384"/>
                    <a:pt x="1376186" y="2138609"/>
                    <a:pt x="1469491" y="2345464"/>
                  </a:cubicBezTo>
                  <a:lnTo>
                    <a:pt x="183360" y="2925592"/>
                  </a:lnTo>
                  <a:cubicBezTo>
                    <a:pt x="-108729" y="2278036"/>
                    <a:pt x="-48924" y="1526016"/>
                    <a:pt x="341842" y="932765"/>
                  </a:cubicBezTo>
                  <a:cubicBezTo>
                    <a:pt x="708185" y="376592"/>
                    <a:pt x="1317583" y="32573"/>
                    <a:pt x="1977571" y="2195"/>
                  </a:cubicBezTo>
                  <a:lnTo>
                    <a:pt x="2099639" y="47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b="1"/>
            </a:p>
          </p:txBody>
        </p:sp>
        <p:grpSp>
          <p:nvGrpSpPr>
            <p:cNvPr id="55" name="组 54"/>
            <p:cNvGrpSpPr/>
            <p:nvPr/>
          </p:nvGrpSpPr>
          <p:grpSpPr>
            <a:xfrm>
              <a:off x="2260678" y="4350693"/>
              <a:ext cx="1217832" cy="1217830"/>
              <a:chOff x="1903443" y="3661626"/>
              <a:chExt cx="914400" cy="914400"/>
            </a:xfrm>
          </p:grpSpPr>
          <p:sp>
            <p:nvSpPr>
              <p:cNvPr id="56" name="椭圆 55"/>
              <p:cNvSpPr/>
              <p:nvPr/>
            </p:nvSpPr>
            <p:spPr>
              <a:xfrm>
                <a:off x="1903443" y="3661626"/>
                <a:ext cx="914400" cy="914400"/>
              </a:xfrm>
              <a:prstGeom prst="ellipse">
                <a:avLst/>
              </a:prstGeom>
              <a:solidFill>
                <a:schemeClr val="accent3">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sz="2800" b="1"/>
              </a:p>
            </p:txBody>
          </p:sp>
          <p:sp>
            <p:nvSpPr>
              <p:cNvPr id="57" name="椭圆 56"/>
              <p:cNvSpPr/>
              <p:nvPr/>
            </p:nvSpPr>
            <p:spPr>
              <a:xfrm>
                <a:off x="2026638" y="3789649"/>
                <a:ext cx="668010" cy="668010"/>
              </a:xfrm>
              <a:prstGeom prst="ellipse">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r>
                  <a:rPr kumimoji="1" lang="en-US" altLang="zh-CN" sz="2800" b="1" smtClean="0">
                    <a:solidFill>
                      <a:schemeClr val="accent3">
                        <a:lumMod val="25000"/>
                      </a:schemeClr>
                    </a:solidFill>
                  </a:rPr>
                  <a:t>03</a:t>
                </a:r>
              </a:p>
            </p:txBody>
          </p:sp>
        </p:grpSp>
      </p:grpSp>
      <p:grpSp>
        <p:nvGrpSpPr>
          <p:cNvPr id="69" name="组 68"/>
          <p:cNvGrpSpPr/>
          <p:nvPr/>
        </p:nvGrpSpPr>
        <p:grpSpPr>
          <a:xfrm>
            <a:off x="5873340" y="637383"/>
            <a:ext cx="4477668" cy="1033617"/>
            <a:chOff x="5873340" y="1340415"/>
            <a:chExt cx="4477668" cy="1033617"/>
          </a:xfrm>
        </p:grpSpPr>
        <p:sp>
          <p:nvSpPr>
            <p:cNvPr id="63" name="矩形 62"/>
            <p:cNvSpPr/>
            <p:nvPr/>
          </p:nvSpPr>
          <p:spPr>
            <a:xfrm>
              <a:off x="6150552" y="1748861"/>
              <a:ext cx="4200456" cy="625171"/>
            </a:xfrm>
            <a:prstGeom prst="rect">
              <a:avLst/>
            </a:prstGeom>
          </p:spPr>
          <p:txBody>
            <a:bodyPr wrap="square" numCol="1" spcCol="360000">
              <a:spAutoFit/>
            </a:bodyPr>
            <a:lstStyle>
              <a:defPPr/>
            </a:lstStyle>
            <a:p>
              <a:pPr defTabSz="608965">
                <a:lnSpc>
                  <a:spcPct val="130000"/>
                </a:lnSpc>
              </a:pPr>
              <a:r>
                <a:rPr lang="zh-CN" altLang="en-US" sz="1400" dirty="0" smtClean="0">
                  <a:solidFill>
                    <a:schemeClr val="tx1">
                      <a:lumMod val="75000"/>
                      <a:lumOff val="25000"/>
                    </a:schemeClr>
                  </a:solidFill>
                  <a:latin typeface="微软雅黑" charset="0"/>
                  <a:ea typeface="微软雅黑"/>
                </a:rPr>
                <a:t>学习了以信息安全为核心的计算机相关知识。同时和新老朋友一起接触了数据相关的项目。</a:t>
              </a:r>
              <a:endParaRPr lang="zh-CN" altLang="en-US" sz="1400" dirty="0">
                <a:solidFill>
                  <a:schemeClr val="tx1">
                    <a:lumMod val="75000"/>
                    <a:lumOff val="25000"/>
                  </a:schemeClr>
                </a:solidFill>
                <a:latin typeface="微软雅黑" charset="0"/>
                <a:ea typeface="微软雅黑"/>
              </a:endParaRPr>
            </a:p>
          </p:txBody>
        </p:sp>
        <p:sp>
          <p:nvSpPr>
            <p:cNvPr id="64" name="矩形 63"/>
            <p:cNvSpPr/>
            <p:nvPr/>
          </p:nvSpPr>
          <p:spPr>
            <a:xfrm>
              <a:off x="6150552" y="1340415"/>
              <a:ext cx="595035" cy="380489"/>
            </a:xfrm>
            <a:prstGeom prst="rect">
              <a:avLst/>
            </a:prstGeom>
          </p:spPr>
          <p:txBody>
            <a:bodyPr wrap="none">
              <a:spAutoFit/>
            </a:bodyPr>
            <a:lstStyle>
              <a:defPPr/>
            </a:lstStyle>
            <a:p>
              <a:pPr defTabSz="1218565">
                <a:lnSpc>
                  <a:spcPct val="130000"/>
                </a:lnSpc>
                <a:defRPr/>
              </a:pPr>
              <a:r>
                <a:rPr lang="zh-CN" altLang="en-US" sz="1600" b="1" kern="0" dirty="0" smtClean="0">
                  <a:solidFill>
                    <a:schemeClr val="accent1"/>
                  </a:solidFill>
                  <a:ea typeface="微软雅黑"/>
                </a:rPr>
                <a:t>铺垫</a:t>
              </a:r>
              <a:endParaRPr lang="zh-CN" altLang="en-US" sz="1600" b="1" kern="0" dirty="0">
                <a:solidFill>
                  <a:schemeClr val="accent1"/>
                </a:solidFill>
                <a:ea typeface="微软雅黑"/>
              </a:endParaRPr>
            </a:p>
          </p:txBody>
        </p:sp>
        <p:sp>
          <p:nvSpPr>
            <p:cNvPr id="15" name="矩形 14"/>
            <p:cNvSpPr/>
            <p:nvPr/>
          </p:nvSpPr>
          <p:spPr>
            <a:xfrm>
              <a:off x="5873340" y="1432319"/>
              <a:ext cx="144208" cy="8890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endParaRPr kumimoji="1" lang="zh-CN" altLang="en-US"/>
            </a:p>
          </p:txBody>
        </p:sp>
      </p:grpSp>
      <p:grpSp>
        <p:nvGrpSpPr>
          <p:cNvPr id="17" name="组 16"/>
          <p:cNvGrpSpPr/>
          <p:nvPr/>
        </p:nvGrpSpPr>
        <p:grpSpPr>
          <a:xfrm>
            <a:off x="5873340" y="1767497"/>
            <a:ext cx="4477668" cy="1313694"/>
            <a:chOff x="5873340" y="2545091"/>
            <a:chExt cx="4477668" cy="1313694"/>
          </a:xfrm>
        </p:grpSpPr>
        <p:sp>
          <p:nvSpPr>
            <p:cNvPr id="66" name="矩形 65"/>
            <p:cNvSpPr/>
            <p:nvPr/>
          </p:nvSpPr>
          <p:spPr>
            <a:xfrm>
              <a:off x="6150552" y="2953537"/>
              <a:ext cx="4200456" cy="905248"/>
            </a:xfrm>
            <a:prstGeom prst="rect">
              <a:avLst/>
            </a:prstGeom>
          </p:spPr>
          <p:txBody>
            <a:bodyPr wrap="square" numCol="1" spcCol="360000">
              <a:spAutoFit/>
            </a:bodyPr>
            <a:lstStyle>
              <a:defPPr/>
            </a:lstStyle>
            <a:p>
              <a:pPr defTabSz="608965">
                <a:lnSpc>
                  <a:spcPct val="130000"/>
                </a:lnSpc>
              </a:pPr>
              <a:r>
                <a:rPr lang="zh-CN" altLang="en-US" sz="1400" dirty="0" smtClean="0">
                  <a:solidFill>
                    <a:schemeClr val="tx1">
                      <a:lumMod val="75000"/>
                      <a:lumOff val="25000"/>
                    </a:schemeClr>
                  </a:solidFill>
                  <a:latin typeface="微软雅黑" charset="0"/>
                  <a:ea typeface="微软雅黑"/>
                </a:rPr>
                <a:t>了解到人机交互、柔性屏幕、元宇宙等方面的新闻，同时接触到了关联分析相关的项目，有了这方面的想法。</a:t>
              </a:r>
              <a:endParaRPr lang="zh-CN" altLang="en-US" sz="1400" dirty="0">
                <a:solidFill>
                  <a:schemeClr val="tx1">
                    <a:lumMod val="75000"/>
                    <a:lumOff val="25000"/>
                  </a:schemeClr>
                </a:solidFill>
                <a:latin typeface="微软雅黑" charset="0"/>
                <a:ea typeface="微软雅黑"/>
              </a:endParaRPr>
            </a:p>
          </p:txBody>
        </p:sp>
        <p:sp>
          <p:nvSpPr>
            <p:cNvPr id="67" name="矩形 66"/>
            <p:cNvSpPr/>
            <p:nvPr/>
          </p:nvSpPr>
          <p:spPr>
            <a:xfrm>
              <a:off x="6150552" y="2545091"/>
              <a:ext cx="595035" cy="380489"/>
            </a:xfrm>
            <a:prstGeom prst="rect">
              <a:avLst/>
            </a:prstGeom>
          </p:spPr>
          <p:txBody>
            <a:bodyPr wrap="none">
              <a:spAutoFit/>
            </a:bodyPr>
            <a:lstStyle>
              <a:defPPr/>
            </a:lstStyle>
            <a:p>
              <a:pPr defTabSz="1218565">
                <a:lnSpc>
                  <a:spcPct val="130000"/>
                </a:lnSpc>
                <a:defRPr/>
              </a:pPr>
              <a:r>
                <a:rPr lang="zh-CN" altLang="en-US" sz="1600" b="1" kern="0" dirty="0" smtClean="0">
                  <a:solidFill>
                    <a:schemeClr val="accent2">
                      <a:lumMod val="75000"/>
                    </a:schemeClr>
                  </a:solidFill>
                  <a:ea typeface="微软雅黑"/>
                </a:rPr>
                <a:t>萌芽</a:t>
              </a:r>
              <a:endParaRPr lang="zh-CN" altLang="en-US" sz="1600" b="1" kern="0" dirty="0">
                <a:solidFill>
                  <a:schemeClr val="accent2">
                    <a:lumMod val="75000"/>
                  </a:schemeClr>
                </a:solidFill>
                <a:ea typeface="微软雅黑"/>
              </a:endParaRPr>
            </a:p>
          </p:txBody>
        </p:sp>
        <p:sp>
          <p:nvSpPr>
            <p:cNvPr id="68" name="矩形 67"/>
            <p:cNvSpPr/>
            <p:nvPr/>
          </p:nvSpPr>
          <p:spPr>
            <a:xfrm>
              <a:off x="5873340" y="2636995"/>
              <a:ext cx="144208" cy="88900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endParaRPr kumimoji="1" lang="zh-CN" altLang="en-US"/>
            </a:p>
          </p:txBody>
        </p:sp>
      </p:grpSp>
      <p:grpSp>
        <p:nvGrpSpPr>
          <p:cNvPr id="70" name="组 69"/>
          <p:cNvGrpSpPr/>
          <p:nvPr/>
        </p:nvGrpSpPr>
        <p:grpSpPr>
          <a:xfrm>
            <a:off x="5882593" y="3146892"/>
            <a:ext cx="4477668" cy="1593769"/>
            <a:chOff x="5873340" y="1340415"/>
            <a:chExt cx="4477668" cy="1593769"/>
          </a:xfrm>
        </p:grpSpPr>
        <p:sp>
          <p:nvSpPr>
            <p:cNvPr id="71" name="矩形 70"/>
            <p:cNvSpPr/>
            <p:nvPr/>
          </p:nvSpPr>
          <p:spPr>
            <a:xfrm>
              <a:off x="6150552" y="1748860"/>
              <a:ext cx="4200456" cy="1185324"/>
            </a:xfrm>
            <a:prstGeom prst="rect">
              <a:avLst/>
            </a:prstGeom>
          </p:spPr>
          <p:txBody>
            <a:bodyPr wrap="square" numCol="1" spcCol="360000">
              <a:spAutoFit/>
            </a:bodyPr>
            <a:lstStyle>
              <a:defPPr/>
            </a:lstStyle>
            <a:p>
              <a:pPr defTabSz="608965">
                <a:lnSpc>
                  <a:spcPct val="130000"/>
                </a:lnSpc>
              </a:pPr>
              <a:r>
                <a:rPr lang="zh-CN" altLang="en-US" sz="1400" dirty="0" smtClean="0">
                  <a:solidFill>
                    <a:schemeClr val="tx1">
                      <a:lumMod val="75000"/>
                      <a:lumOff val="25000"/>
                    </a:schemeClr>
                  </a:solidFill>
                  <a:latin typeface="微软雅黑" charset="0"/>
                  <a:ea typeface="微软雅黑"/>
                </a:rPr>
                <a:t>由于在使用电子产品过程中经常需要手动调整窗口，且感受到视图适配在编程中带来的繁琐工作，我意识到了视图自适应的价值。同时在策略类游戏中我也体验到了数据和人交互的新方式。</a:t>
              </a:r>
              <a:endParaRPr lang="zh-CN" altLang="en-US" sz="1400" dirty="0">
                <a:solidFill>
                  <a:schemeClr val="tx1">
                    <a:lumMod val="75000"/>
                    <a:lumOff val="25000"/>
                  </a:schemeClr>
                </a:solidFill>
                <a:latin typeface="微软雅黑" charset="0"/>
                <a:ea typeface="微软雅黑"/>
              </a:endParaRPr>
            </a:p>
          </p:txBody>
        </p:sp>
        <p:sp>
          <p:nvSpPr>
            <p:cNvPr id="72" name="矩形 71"/>
            <p:cNvSpPr/>
            <p:nvPr/>
          </p:nvSpPr>
          <p:spPr>
            <a:xfrm>
              <a:off x="6150552" y="1340415"/>
              <a:ext cx="595035" cy="380489"/>
            </a:xfrm>
            <a:prstGeom prst="rect">
              <a:avLst/>
            </a:prstGeom>
          </p:spPr>
          <p:txBody>
            <a:bodyPr wrap="none">
              <a:spAutoFit/>
            </a:bodyPr>
            <a:lstStyle>
              <a:defPPr/>
            </a:lstStyle>
            <a:p>
              <a:pPr defTabSz="1218565">
                <a:lnSpc>
                  <a:spcPct val="130000"/>
                </a:lnSpc>
                <a:defRPr/>
              </a:pPr>
              <a:r>
                <a:rPr lang="zh-CN" altLang="en-US" sz="1600" b="1" kern="0" dirty="0" smtClean="0">
                  <a:solidFill>
                    <a:schemeClr val="accent3">
                      <a:lumMod val="75000"/>
                    </a:schemeClr>
                  </a:solidFill>
                  <a:ea typeface="微软雅黑"/>
                </a:rPr>
                <a:t>灵感</a:t>
              </a:r>
              <a:endParaRPr lang="zh-CN" altLang="en-US" sz="1600" b="1" kern="0" dirty="0">
                <a:solidFill>
                  <a:schemeClr val="accent3">
                    <a:lumMod val="75000"/>
                  </a:schemeClr>
                </a:solidFill>
                <a:ea typeface="微软雅黑"/>
              </a:endParaRPr>
            </a:p>
          </p:txBody>
        </p:sp>
        <p:sp>
          <p:nvSpPr>
            <p:cNvPr id="73" name="矩形 72"/>
            <p:cNvSpPr/>
            <p:nvPr/>
          </p:nvSpPr>
          <p:spPr>
            <a:xfrm>
              <a:off x="5873340" y="1432319"/>
              <a:ext cx="144208" cy="88900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endParaRPr kumimoji="1" lang="zh-CN" altLang="en-US"/>
            </a:p>
          </p:txBody>
        </p:sp>
      </p:grpSp>
      <p:grpSp>
        <p:nvGrpSpPr>
          <p:cNvPr id="74" name="组 73"/>
          <p:cNvGrpSpPr/>
          <p:nvPr/>
        </p:nvGrpSpPr>
        <p:grpSpPr>
          <a:xfrm>
            <a:off x="5873340" y="4911079"/>
            <a:ext cx="4477668" cy="1313694"/>
            <a:chOff x="5873340" y="2545091"/>
            <a:chExt cx="4477668" cy="1313694"/>
          </a:xfrm>
        </p:grpSpPr>
        <p:sp>
          <p:nvSpPr>
            <p:cNvPr id="75" name="矩形 74"/>
            <p:cNvSpPr/>
            <p:nvPr/>
          </p:nvSpPr>
          <p:spPr>
            <a:xfrm>
              <a:off x="6150552" y="2953537"/>
              <a:ext cx="4200456" cy="905248"/>
            </a:xfrm>
            <a:prstGeom prst="rect">
              <a:avLst/>
            </a:prstGeom>
          </p:spPr>
          <p:txBody>
            <a:bodyPr wrap="square" numCol="1" spcCol="360000">
              <a:spAutoFit/>
            </a:bodyPr>
            <a:lstStyle>
              <a:defPPr/>
            </a:lstStyle>
            <a:p>
              <a:pPr defTabSz="608965">
                <a:lnSpc>
                  <a:spcPct val="130000"/>
                </a:lnSpc>
              </a:pPr>
              <a:r>
                <a:rPr lang="zh-CN" altLang="en-US" sz="1400" dirty="0" smtClean="0">
                  <a:solidFill>
                    <a:schemeClr val="tx1">
                      <a:lumMod val="75000"/>
                      <a:lumOff val="25000"/>
                    </a:schemeClr>
                  </a:solidFill>
                  <a:latin typeface="微软雅黑" charset="0"/>
                  <a:ea typeface="微软雅黑"/>
                </a:rPr>
                <a:t>根据需求将过程拆解为三个模块，同时通过数据集和规则集进行关联和解耦，过程中也不断学习新的知识去打通路径、优化效果。</a:t>
              </a:r>
              <a:endParaRPr lang="zh-CN" altLang="en-US" sz="1400" dirty="0">
                <a:solidFill>
                  <a:schemeClr val="tx1">
                    <a:lumMod val="75000"/>
                    <a:lumOff val="25000"/>
                  </a:schemeClr>
                </a:solidFill>
                <a:latin typeface="微软雅黑" charset="0"/>
                <a:ea typeface="微软雅黑"/>
              </a:endParaRPr>
            </a:p>
          </p:txBody>
        </p:sp>
        <p:sp>
          <p:nvSpPr>
            <p:cNvPr id="76" name="矩形 75"/>
            <p:cNvSpPr/>
            <p:nvPr/>
          </p:nvSpPr>
          <p:spPr>
            <a:xfrm>
              <a:off x="6150552" y="2545091"/>
              <a:ext cx="595035" cy="380489"/>
            </a:xfrm>
            <a:prstGeom prst="rect">
              <a:avLst/>
            </a:prstGeom>
          </p:spPr>
          <p:txBody>
            <a:bodyPr wrap="none">
              <a:spAutoFit/>
            </a:bodyPr>
            <a:lstStyle>
              <a:defPPr/>
            </a:lstStyle>
            <a:p>
              <a:pPr defTabSz="1218565">
                <a:lnSpc>
                  <a:spcPct val="130000"/>
                </a:lnSpc>
                <a:defRPr/>
              </a:pPr>
              <a:r>
                <a:rPr lang="zh-CN" altLang="en-US" sz="1600" b="1" kern="0" dirty="0" smtClean="0">
                  <a:solidFill>
                    <a:schemeClr val="bg1">
                      <a:lumMod val="75000"/>
                    </a:schemeClr>
                  </a:solidFill>
                  <a:ea typeface="微软雅黑"/>
                </a:rPr>
                <a:t>实践</a:t>
              </a:r>
              <a:endParaRPr lang="zh-CN" altLang="en-US" sz="1600" b="1" kern="0" dirty="0">
                <a:solidFill>
                  <a:schemeClr val="bg1">
                    <a:lumMod val="75000"/>
                  </a:schemeClr>
                </a:solidFill>
                <a:ea typeface="微软雅黑"/>
              </a:endParaRPr>
            </a:p>
          </p:txBody>
        </p:sp>
        <p:sp>
          <p:nvSpPr>
            <p:cNvPr id="77" name="矩形 76"/>
            <p:cNvSpPr/>
            <p:nvPr/>
          </p:nvSpPr>
          <p:spPr>
            <a:xfrm>
              <a:off x="5873340" y="2636995"/>
              <a:ext cx="144208" cy="88900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endParaRPr kumimoji="1" lang="zh-CN" altLang="en-US"/>
            </a:p>
          </p:txBody>
        </p:sp>
      </p:grpSp>
      <p:sp>
        <p:nvSpPr>
          <p:cNvPr id="14" name="空心弧 13"/>
          <p:cNvSpPr/>
          <p:nvPr/>
        </p:nvSpPr>
        <p:spPr>
          <a:xfrm>
            <a:off x="927496" y="1627619"/>
            <a:ext cx="4001156" cy="4001156"/>
          </a:xfrm>
          <a:prstGeom prst="blockArc">
            <a:avLst>
              <a:gd name="adj1" fmla="val 19403255"/>
              <a:gd name="adj2" fmla="val 613448"/>
              <a:gd name="adj3" fmla="val 3492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b="1"/>
          </a:p>
        </p:txBody>
      </p:sp>
      <p:grpSp>
        <p:nvGrpSpPr>
          <p:cNvPr id="82" name="组 81"/>
          <p:cNvGrpSpPr/>
          <p:nvPr/>
        </p:nvGrpSpPr>
        <p:grpSpPr>
          <a:xfrm>
            <a:off x="3533323" y="3000284"/>
            <a:ext cx="1434663" cy="1434661"/>
            <a:chOff x="3533323" y="3000284"/>
            <a:chExt cx="1434663" cy="1434661"/>
          </a:xfrm>
        </p:grpSpPr>
        <p:sp>
          <p:nvSpPr>
            <p:cNvPr id="36" name="椭圆 35"/>
            <p:cNvSpPr/>
            <p:nvPr/>
          </p:nvSpPr>
          <p:spPr>
            <a:xfrm>
              <a:off x="3533323" y="3000284"/>
              <a:ext cx="1434663" cy="1434661"/>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b="1"/>
            </a:p>
          </p:txBody>
        </p:sp>
        <p:grpSp>
          <p:nvGrpSpPr>
            <p:cNvPr id="52" name="组 51"/>
            <p:cNvGrpSpPr/>
            <p:nvPr/>
          </p:nvGrpSpPr>
          <p:grpSpPr>
            <a:xfrm>
              <a:off x="3641738" y="3108699"/>
              <a:ext cx="1217832" cy="1217830"/>
              <a:chOff x="1903443" y="3661626"/>
              <a:chExt cx="914400" cy="914400"/>
            </a:xfrm>
          </p:grpSpPr>
          <p:sp>
            <p:nvSpPr>
              <p:cNvPr id="53" name="椭圆 52"/>
              <p:cNvSpPr/>
              <p:nvPr/>
            </p:nvSpPr>
            <p:spPr>
              <a:xfrm>
                <a:off x="1903443" y="3661626"/>
                <a:ext cx="914400" cy="9144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kumimoji="1" lang="zh-CN" altLang="en-US" sz="2800" b="1"/>
              </a:p>
            </p:txBody>
          </p:sp>
          <p:sp>
            <p:nvSpPr>
              <p:cNvPr id="54" name="椭圆 53"/>
              <p:cNvSpPr/>
              <p:nvPr/>
            </p:nvSpPr>
            <p:spPr>
              <a:xfrm>
                <a:off x="2026638" y="3789649"/>
                <a:ext cx="668010" cy="668010"/>
              </a:xfrm>
              <a:prstGeom prst="ellipse">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r>
                  <a:rPr kumimoji="1" lang="en-US" altLang="zh-CN" sz="2800" b="1" dirty="0" smtClean="0">
                    <a:solidFill>
                      <a:schemeClr val="tx1">
                        <a:lumMod val="65000"/>
                        <a:lumOff val="35000"/>
                      </a:schemeClr>
                    </a:solidFill>
                  </a:rPr>
                  <a:t>02</a:t>
                </a:r>
              </a:p>
            </p:txBody>
          </p:sp>
        </p:grpSp>
      </p:grpSp>
      <p:pic>
        <p:nvPicPr>
          <p:cNvPr id="41" name="图片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3868" y="81473"/>
            <a:ext cx="1939290" cy="46983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4="http://schemas.microsoft.com/office/drawing/2010/main" xmlns:m="http://schemas.openxmlformats.org/officeDocument/2006/math" xmlns:p15="http://schemas.microsoft.com/office/powerpoint/2012/main" xmlns:p159="http://schemas.microsoft.com/office/powerpoint/2015/09/main" xmlns:w="http://schemas.openxmlformats.org/wordprocessingml/2006/main" xmlns:wp="http://schemas.openxmlformats.org/drawingml/2006/wordprocessingDrawing">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0.04.14"/>
  <p:tag name="AS_TITLE" val="Aspose.Slides for .NET 4.0 Client Profile"/>
  <p:tag name="AS_VERSION" val="20.4"/>
</p:tagLst>
</file>

<file path=ppt/theme/theme1.xml><?xml version="1.0" encoding="utf-8"?>
<a:theme xmlns:a="http://schemas.openxmlformats.org/drawingml/2006/main">
  <a:themeElements>
    <a:clrScheme name="自定义 90">
      <a:dk1>
        <a:srgbClr val="000000"/>
      </a:dk1>
      <a:lt1>
        <a:srgbClr val="FFFFFF"/>
      </a:lt1>
      <a:dk2>
        <a:srgbClr val="000000"/>
      </a:dk2>
      <a:lt2>
        <a:srgbClr val="FFFDFD"/>
      </a:lt2>
      <a:accent1>
        <a:srgbClr val="5B32AB"/>
      </a:accent1>
      <a:accent2>
        <a:srgbClr val="D0E9CE"/>
      </a:accent2>
      <a:accent3>
        <a:srgbClr val="D2D2D2"/>
      </a:accent3>
      <a:accent4>
        <a:srgbClr val="F8F8F8"/>
      </a:accent4>
      <a:accent5>
        <a:srgbClr val="E4DBCD"/>
      </a:accent5>
      <a:accent6>
        <a:srgbClr val="515151"/>
      </a:accent6>
      <a:hlink>
        <a:srgbClr val="0563C1"/>
      </a:hlink>
      <a:folHlink>
        <a:srgbClr val="954F72"/>
      </a:folHlink>
    </a:clrScheme>
    <a:fontScheme name="自定义 49">
      <a:majorFont>
        <a:latin typeface="Century Gothic"/>
        <a:ea typeface="微软雅黑"/>
        <a:cs typeface="Arial"/>
      </a:majorFont>
      <a:minorFont>
        <a:latin typeface="Century Gothic"/>
        <a:ea typeface="微软雅黑"/>
        <a:cs typeface="Arial"/>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Arial"/>
        <a:cs typeface="Arial"/>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Arial"/>
        <a:cs typeface="Arial"/>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613</TotalTime>
  <Words>954</Words>
  <Application>Microsoft Office PowerPoint</Application>
  <PresentationFormat>宽屏</PresentationFormat>
  <Paragraphs>140</Paragraphs>
  <Slides>18</Slides>
  <Notes>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18</vt:i4>
      </vt:variant>
    </vt:vector>
  </HeadingPairs>
  <TitlesOfParts>
    <vt:vector size="28" baseType="lpstr">
      <vt:lpstr>宋体</vt:lpstr>
      <vt:lpstr>Microsoft YaHei</vt:lpstr>
      <vt:lpstr>Microsoft YaHei</vt:lpstr>
      <vt:lpstr>Arial</vt:lpstr>
      <vt:lpstr>Calibri</vt:lpstr>
      <vt:lpstr>Century Gothic</vt:lpstr>
      <vt:lpstr>Segoe UI Light</vt:lpstr>
      <vt:lpstr>Wingdings</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mi</cp:lastModifiedBy>
  <cp:revision>68</cp:revision>
  <dcterms:created xsi:type="dcterms:W3CDTF">2015-08-18T02:51:00Z</dcterms:created>
  <dcterms:modified xsi:type="dcterms:W3CDTF">2022-05-31T02:51:10Z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y fmtid="{D5CDD505-2E9C-101B-9397-08002B2CF9AE}" pid="3" name="CWM471fb9cdc27a4ec6ae66a2035a3e7f06">
    <vt:lpwstr>CWM9lv1AEmoodNgU5yHgzDrsPyu2wSwHHN0A3JGtcXm0/RQZamZ7Ke44fpgZ/6RhytmMgEeP8Ep7ilLSecGxMLUGg==</vt:lpwstr>
  </property>
</Properties>
</file>