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5208" y="1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9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7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A04D7-B419-004A-8A33-BEC1E0C75183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7951-1EB2-734B-B35A-8810349D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0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 rot="5400000">
            <a:off x="3241499" y="1516366"/>
            <a:ext cx="1828800" cy="1828800"/>
          </a:xfrm>
          <a:prstGeom prst="blockArc">
            <a:avLst>
              <a:gd name="adj1" fmla="val 13508991"/>
              <a:gd name="adj2" fmla="val 18721918"/>
              <a:gd name="adj3" fmla="val 30465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8888351">
            <a:off x="4073107" y="1554307"/>
            <a:ext cx="6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radial length</a:t>
            </a:r>
            <a:endParaRPr lang="en-US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12526" y="1677481"/>
            <a:ext cx="426514" cy="426477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56137" y="2445140"/>
            <a:ext cx="255909" cy="208500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56137" y="2163982"/>
            <a:ext cx="255909" cy="281158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648632" y="1606391"/>
            <a:ext cx="161860" cy="16113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240708" y="2004437"/>
            <a:ext cx="161860" cy="16113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75573" y="2103958"/>
            <a:ext cx="236953" cy="255886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994643" y="2279277"/>
            <a:ext cx="161860" cy="16113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761479">
            <a:off x="3712202" y="1890761"/>
            <a:ext cx="6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</a:t>
            </a:r>
            <a:r>
              <a:rPr lang="en-US" sz="900" dirty="0" smtClean="0"/>
              <a:t>lanked length</a:t>
            </a:r>
            <a:endParaRPr lang="en-US" sz="9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147025" y="2435663"/>
            <a:ext cx="913796" cy="0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Block Arc 37"/>
          <p:cNvSpPr>
            <a:spLocks noChangeAspect="1"/>
          </p:cNvSpPr>
          <p:nvPr/>
        </p:nvSpPr>
        <p:spPr>
          <a:xfrm rot="5400000">
            <a:off x="3947057" y="2191713"/>
            <a:ext cx="457200" cy="457200"/>
          </a:xfrm>
          <a:prstGeom prst="blockArc">
            <a:avLst>
              <a:gd name="adj1" fmla="val 13514103"/>
              <a:gd name="adj2" fmla="val 16244359"/>
              <a:gd name="adj3" fmla="val 24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17792" y="1901216"/>
            <a:ext cx="949526" cy="2308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max half-angle</a:t>
            </a:r>
            <a:endParaRPr lang="en-US" sz="900" dirty="0"/>
          </a:p>
        </p:txBody>
      </p:sp>
      <p:cxnSp>
        <p:nvCxnSpPr>
          <p:cNvPr id="41" name="Curved Connector 40"/>
          <p:cNvCxnSpPr>
            <a:stCxn id="39" idx="2"/>
          </p:cNvCxnSpPr>
          <p:nvPr/>
        </p:nvCxnSpPr>
        <p:spPr>
          <a:xfrm rot="5400000">
            <a:off x="4801099" y="1725728"/>
            <a:ext cx="185137" cy="997776"/>
          </a:xfrm>
          <a:prstGeom prst="curved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5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Washington University School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Marsh</dc:creator>
  <cp:lastModifiedBy>Jon Marsh</cp:lastModifiedBy>
  <cp:revision>5</cp:revision>
  <dcterms:created xsi:type="dcterms:W3CDTF">2014-01-24T18:08:42Z</dcterms:created>
  <dcterms:modified xsi:type="dcterms:W3CDTF">2014-01-24T21:34:15Z</dcterms:modified>
</cp:coreProperties>
</file>