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4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06/10/16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40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06/10/16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2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06/10/16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96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06/10/16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0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06/10/16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08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06/10/16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68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06/10/16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06/10/16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74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06/10/16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02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06/10/16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69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06/10/16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84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03BC-6271-874A-98DE-6B966EAA6738}" type="datetimeFigureOut">
              <a:rPr lang="fr-FR" smtClean="0"/>
              <a:t>06/10/16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87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er 203"/>
          <p:cNvGrpSpPr/>
          <p:nvPr/>
        </p:nvGrpSpPr>
        <p:grpSpPr>
          <a:xfrm>
            <a:off x="1800000" y="1440000"/>
            <a:ext cx="2945537" cy="3844112"/>
            <a:chOff x="2109515" y="1480306"/>
            <a:chExt cx="2945537" cy="3844112"/>
          </a:xfrm>
        </p:grpSpPr>
        <p:cxnSp>
          <p:nvCxnSpPr>
            <p:cNvPr id="4" name="Connecteur droit 3"/>
            <p:cNvCxnSpPr>
              <a:endCxn id="21" idx="2"/>
            </p:cNvCxnSpPr>
            <p:nvPr/>
          </p:nvCxnSpPr>
          <p:spPr>
            <a:xfrm flipH="1">
              <a:off x="3157381" y="1816485"/>
              <a:ext cx="213893" cy="117499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362400" y="1816485"/>
              <a:ext cx="439200" cy="151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794400" y="1818000"/>
              <a:ext cx="212400" cy="11736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endCxn id="13" idx="2"/>
            </p:cNvCxnSpPr>
            <p:nvPr/>
          </p:nvCxnSpPr>
          <p:spPr>
            <a:xfrm flipH="1">
              <a:off x="3004258" y="2800458"/>
              <a:ext cx="578030" cy="566431"/>
            </a:xfrm>
            <a:prstGeom prst="line">
              <a:avLst/>
            </a:prstGeom>
            <a:ln w="12700">
              <a:prstDash val="solid"/>
              <a:headEnd type="stealth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3582284" y="2800458"/>
              <a:ext cx="834466" cy="837359"/>
            </a:xfrm>
            <a:prstGeom prst="line">
              <a:avLst/>
            </a:prstGeom>
            <a:ln w="9525"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 20"/>
            <p:cNvSpPr>
              <a:spLocks noChangeAspect="1"/>
            </p:cNvSpPr>
            <p:nvPr/>
          </p:nvSpPr>
          <p:spPr>
            <a:xfrm>
              <a:off x="2871843" y="2849647"/>
              <a:ext cx="1423939" cy="1423939"/>
            </a:xfrm>
            <a:prstGeom prst="arc">
              <a:avLst>
                <a:gd name="adj1" fmla="val 12778997"/>
                <a:gd name="adj2" fmla="val 13992329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8" name="Connecteur droit 27"/>
            <p:cNvCxnSpPr/>
            <p:nvPr/>
          </p:nvCxnSpPr>
          <p:spPr>
            <a:xfrm flipH="1" flipV="1">
              <a:off x="2990159" y="3170456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H="1" flipV="1">
              <a:off x="4172246" y="3160800"/>
              <a:ext cx="0" cy="2268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>
              <a:spLocks noChangeAspect="1"/>
            </p:cNvSpPr>
            <p:nvPr/>
          </p:nvSpPr>
          <p:spPr>
            <a:xfrm>
              <a:off x="2872800" y="2851200"/>
              <a:ext cx="1423939" cy="1423939"/>
            </a:xfrm>
            <a:prstGeom prst="arc">
              <a:avLst>
                <a:gd name="adj1" fmla="val 18383349"/>
                <a:gd name="adj2" fmla="val 19567395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/>
            <p:cNvCxnSpPr/>
            <p:nvPr/>
          </p:nvCxnSpPr>
          <p:spPr>
            <a:xfrm flipH="1">
              <a:off x="2377672" y="3398891"/>
              <a:ext cx="612487" cy="608382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4172246" y="3398891"/>
              <a:ext cx="615133" cy="61279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flipV="1">
              <a:off x="2607303" y="3502162"/>
              <a:ext cx="519536" cy="79857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2902348" y="3575926"/>
              <a:ext cx="376891" cy="93326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 flipV="1">
              <a:off x="3242292" y="3598580"/>
              <a:ext cx="189347" cy="103889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3582284" y="3598580"/>
              <a:ext cx="0" cy="108700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flipH="1" flipV="1">
              <a:off x="3734684" y="3598580"/>
              <a:ext cx="209944" cy="103889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H="1" flipV="1">
              <a:off x="3887084" y="3575926"/>
              <a:ext cx="390893" cy="93326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 flipH="1" flipV="1">
              <a:off x="4039484" y="3502162"/>
              <a:ext cx="523594" cy="79857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>
              <a:spLocks noChangeAspect="1"/>
            </p:cNvSpPr>
            <p:nvPr/>
          </p:nvSpPr>
          <p:spPr>
            <a:xfrm>
              <a:off x="2746800" y="1929600"/>
              <a:ext cx="1668932" cy="1668932"/>
            </a:xfrm>
            <a:prstGeom prst="arc">
              <a:avLst>
                <a:gd name="adj1" fmla="val 2795359"/>
                <a:gd name="adj2" fmla="val 8024795"/>
              </a:avLst>
            </a:prstGeom>
            <a:ln w="603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79" name="Image 178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7612" y="2849647"/>
              <a:ext cx="139700" cy="139700"/>
            </a:xfrm>
            <a:prstGeom prst="rect">
              <a:avLst/>
            </a:prstGeom>
          </p:spPr>
        </p:pic>
        <p:sp>
          <p:nvSpPr>
            <p:cNvPr id="180" name="Arc 179"/>
            <p:cNvSpPr>
              <a:spLocks noChangeAspect="1"/>
            </p:cNvSpPr>
            <p:nvPr/>
          </p:nvSpPr>
          <p:spPr>
            <a:xfrm>
              <a:off x="2109515" y="1480306"/>
              <a:ext cx="2945537" cy="2640304"/>
            </a:xfrm>
            <a:prstGeom prst="arc">
              <a:avLst>
                <a:gd name="adj1" fmla="val 6693888"/>
                <a:gd name="adj2" fmla="val 7381995"/>
              </a:avLst>
            </a:prstGeom>
            <a:ln w="12700">
              <a:headEnd type="stealth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1" name="Image 180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0" y="4076598"/>
              <a:ext cx="101600" cy="88900"/>
            </a:xfrm>
            <a:prstGeom prst="rect">
              <a:avLst/>
            </a:prstGeom>
          </p:spPr>
        </p:pic>
        <p:cxnSp>
          <p:nvCxnSpPr>
            <p:cNvPr id="192" name="Connecteur droit 191"/>
            <p:cNvCxnSpPr/>
            <p:nvPr/>
          </p:nvCxnSpPr>
          <p:spPr>
            <a:xfrm flipH="1">
              <a:off x="3126840" y="2800458"/>
              <a:ext cx="455444" cy="701704"/>
            </a:xfrm>
            <a:prstGeom prst="line">
              <a:avLst/>
            </a:prstGeom>
            <a:ln w="9525"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H="1">
              <a:off x="3279240" y="2800458"/>
              <a:ext cx="303048" cy="775468"/>
            </a:xfrm>
            <a:prstGeom prst="line">
              <a:avLst/>
            </a:prstGeom>
            <a:ln w="9525"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8" name="Image 197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6598" y="4943041"/>
              <a:ext cx="101600" cy="88900"/>
            </a:xfrm>
            <a:prstGeom prst="rect">
              <a:avLst/>
            </a:prstGeom>
          </p:spPr>
        </p:pic>
        <p:sp>
          <p:nvSpPr>
            <p:cNvPr id="199" name="ZoneTexte 198"/>
            <p:cNvSpPr txBox="1"/>
            <p:nvPr/>
          </p:nvSpPr>
          <p:spPr>
            <a:xfrm>
              <a:off x="3041973" y="4800022"/>
              <a:ext cx="1717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: Scan line pitch (rad)</a:t>
              </a:r>
              <a:endParaRPr lang="fr-FR" sz="1400" dirty="0"/>
            </a:p>
          </p:txBody>
        </p:sp>
        <p:pic>
          <p:nvPicPr>
            <p:cNvPr id="200" name="Image 19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649" y="5112899"/>
              <a:ext cx="139700" cy="139700"/>
            </a:xfrm>
            <a:prstGeom prst="rect">
              <a:avLst/>
            </a:prstGeom>
          </p:spPr>
        </p:pic>
        <p:sp>
          <p:nvSpPr>
            <p:cNvPr id="201" name="ZoneTexte 200"/>
            <p:cNvSpPr txBox="1"/>
            <p:nvPr/>
          </p:nvSpPr>
          <p:spPr>
            <a:xfrm>
              <a:off x="3038950" y="5016641"/>
              <a:ext cx="1196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: Probe radius</a:t>
              </a:r>
              <a:endParaRPr lang="fr-FR" sz="1400" dirty="0"/>
            </a:p>
          </p:txBody>
        </p:sp>
        <p:sp>
          <p:nvSpPr>
            <p:cNvPr id="203" name="ZoneTexte 202"/>
            <p:cNvSpPr txBox="1"/>
            <p:nvPr/>
          </p:nvSpPr>
          <p:spPr>
            <a:xfrm>
              <a:off x="2563982" y="1480306"/>
              <a:ext cx="2031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Convex</a:t>
              </a:r>
              <a:r>
                <a:rPr lang="fr-FR" sz="1400" dirty="0" smtClean="0"/>
                <a:t> </a:t>
              </a:r>
              <a:r>
                <a:rPr lang="fr-FR" sz="1400" dirty="0" smtClean="0"/>
                <a:t>probe </a:t>
              </a:r>
              <a:r>
                <a:rPr lang="fr-FR" sz="1400" dirty="0" err="1" smtClean="0"/>
                <a:t>transducer</a:t>
              </a:r>
              <a:endParaRPr lang="fr-FR" sz="1400" dirty="0"/>
            </a:p>
          </p:txBody>
        </p:sp>
      </p:grpSp>
      <p:grpSp>
        <p:nvGrpSpPr>
          <p:cNvPr id="259" name="Grouper 258"/>
          <p:cNvGrpSpPr/>
          <p:nvPr/>
        </p:nvGrpSpPr>
        <p:grpSpPr>
          <a:xfrm>
            <a:off x="4936201" y="1440000"/>
            <a:ext cx="1941557" cy="3627493"/>
            <a:chOff x="5549289" y="1440000"/>
            <a:chExt cx="1941557" cy="3627493"/>
          </a:xfrm>
        </p:grpSpPr>
        <p:cxnSp>
          <p:nvCxnSpPr>
            <p:cNvPr id="206" name="Connecteur droit 205"/>
            <p:cNvCxnSpPr>
              <a:endCxn id="211" idx="2"/>
            </p:cNvCxnSpPr>
            <p:nvPr/>
          </p:nvCxnSpPr>
          <p:spPr>
            <a:xfrm flipH="1">
              <a:off x="6087866" y="1776179"/>
              <a:ext cx="213893" cy="117499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>
              <a:off x="6292885" y="1776179"/>
              <a:ext cx="439200" cy="151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>
              <a:off x="6724885" y="1777694"/>
              <a:ext cx="212400" cy="11736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Arc 210"/>
            <p:cNvSpPr>
              <a:spLocks noChangeAspect="1"/>
            </p:cNvSpPr>
            <p:nvPr/>
          </p:nvSpPr>
          <p:spPr>
            <a:xfrm>
              <a:off x="5802328" y="2809341"/>
              <a:ext cx="1423939" cy="1423939"/>
            </a:xfrm>
            <a:prstGeom prst="arc">
              <a:avLst>
                <a:gd name="adj1" fmla="val 12778997"/>
                <a:gd name="adj2" fmla="val 13992329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12" name="Connecteur droit 211"/>
            <p:cNvCxnSpPr/>
            <p:nvPr/>
          </p:nvCxnSpPr>
          <p:spPr>
            <a:xfrm flipH="1" flipV="1">
              <a:off x="5920644" y="3130150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 flipV="1">
              <a:off x="7102731" y="3120494"/>
              <a:ext cx="0" cy="2268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Arc 213"/>
            <p:cNvSpPr>
              <a:spLocks noChangeAspect="1"/>
            </p:cNvSpPr>
            <p:nvPr/>
          </p:nvSpPr>
          <p:spPr>
            <a:xfrm>
              <a:off x="5803285" y="2810894"/>
              <a:ext cx="1423939" cy="1423939"/>
            </a:xfrm>
            <a:prstGeom prst="arc">
              <a:avLst>
                <a:gd name="adj1" fmla="val 18383349"/>
                <a:gd name="adj2" fmla="val 19567395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16" name="Connecteur droit 215"/>
            <p:cNvCxnSpPr/>
            <p:nvPr/>
          </p:nvCxnSpPr>
          <p:spPr>
            <a:xfrm>
              <a:off x="7102731" y="3366000"/>
              <a:ext cx="0" cy="76660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ZoneTexte 230"/>
            <p:cNvSpPr txBox="1"/>
            <p:nvPr/>
          </p:nvSpPr>
          <p:spPr>
            <a:xfrm>
              <a:off x="5784523" y="4759716"/>
              <a:ext cx="1618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: Scan line pitch (m)</a:t>
              </a:r>
              <a:endParaRPr lang="fr-FR" sz="1400" dirty="0"/>
            </a:p>
          </p:txBody>
        </p:sp>
        <p:sp>
          <p:nvSpPr>
            <p:cNvPr id="234" name="ZoneTexte 233"/>
            <p:cNvSpPr txBox="1"/>
            <p:nvPr/>
          </p:nvSpPr>
          <p:spPr>
            <a:xfrm>
              <a:off x="5549289" y="1440000"/>
              <a:ext cx="1941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Linear</a:t>
              </a:r>
              <a:r>
                <a:rPr lang="fr-FR" sz="1400" dirty="0" smtClean="0"/>
                <a:t> </a:t>
              </a:r>
              <a:r>
                <a:rPr lang="fr-FR" sz="1400" dirty="0" smtClean="0"/>
                <a:t>probe </a:t>
              </a:r>
              <a:r>
                <a:rPr lang="fr-FR" sz="1400" dirty="0" err="1" smtClean="0"/>
                <a:t>transducer</a:t>
              </a:r>
              <a:endParaRPr lang="fr-FR" sz="1400" dirty="0"/>
            </a:p>
          </p:txBody>
        </p:sp>
        <p:cxnSp>
          <p:nvCxnSpPr>
            <p:cNvPr id="235" name="Connecteur droit 234"/>
            <p:cNvCxnSpPr/>
            <p:nvPr/>
          </p:nvCxnSpPr>
          <p:spPr>
            <a:xfrm>
              <a:off x="5911200" y="3341500"/>
              <a:ext cx="1202400" cy="0"/>
            </a:xfrm>
            <a:prstGeom prst="line">
              <a:avLst/>
            </a:prstGeom>
            <a:ln w="603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/>
            <p:cNvCxnSpPr/>
            <p:nvPr/>
          </p:nvCxnSpPr>
          <p:spPr>
            <a:xfrm>
              <a:off x="5920644" y="3366000"/>
              <a:ext cx="0" cy="76660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cteur droit 249"/>
            <p:cNvCxnSpPr/>
            <p:nvPr/>
          </p:nvCxnSpPr>
          <p:spPr>
            <a:xfrm>
              <a:off x="6511558" y="3366000"/>
              <a:ext cx="0" cy="76660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cteur droit 250"/>
            <p:cNvCxnSpPr/>
            <p:nvPr/>
          </p:nvCxnSpPr>
          <p:spPr>
            <a:xfrm>
              <a:off x="6702105" y="3366000"/>
              <a:ext cx="0" cy="76660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cteur droit 251"/>
            <p:cNvCxnSpPr/>
            <p:nvPr/>
          </p:nvCxnSpPr>
          <p:spPr>
            <a:xfrm>
              <a:off x="6897816" y="3366000"/>
              <a:ext cx="0" cy="76660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cteur droit 252"/>
            <p:cNvCxnSpPr/>
            <p:nvPr/>
          </p:nvCxnSpPr>
          <p:spPr>
            <a:xfrm>
              <a:off x="6125545" y="3366988"/>
              <a:ext cx="0" cy="76660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cteur droit 253"/>
            <p:cNvCxnSpPr/>
            <p:nvPr/>
          </p:nvCxnSpPr>
          <p:spPr>
            <a:xfrm>
              <a:off x="6321256" y="3366000"/>
              <a:ext cx="0" cy="76660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avec flèche 255"/>
            <p:cNvCxnSpPr/>
            <p:nvPr/>
          </p:nvCxnSpPr>
          <p:spPr>
            <a:xfrm>
              <a:off x="5920644" y="3971383"/>
              <a:ext cx="204901" cy="0"/>
            </a:xfrm>
            <a:prstGeom prst="straightConnector1">
              <a:avLst/>
            </a:prstGeom>
            <a:ln w="12700">
              <a:headEnd type="stealth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7" name="Image 25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790" y="4851935"/>
              <a:ext cx="101600" cy="139700"/>
            </a:xfrm>
            <a:prstGeom prst="rect">
              <a:avLst/>
            </a:prstGeom>
          </p:spPr>
        </p:pic>
        <p:pic>
          <p:nvPicPr>
            <p:cNvPr id="258" name="Image 257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5685" y="4063745"/>
              <a:ext cx="101600" cy="13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544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23</Words>
  <Application>Microsoft Macintosh PowerPoint</Application>
  <PresentationFormat>Présentation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Spindler</dc:creator>
  <cp:lastModifiedBy>Fabien Spindler</cp:lastModifiedBy>
  <cp:revision>16</cp:revision>
  <dcterms:created xsi:type="dcterms:W3CDTF">2016-10-05T16:10:19Z</dcterms:created>
  <dcterms:modified xsi:type="dcterms:W3CDTF">2016-10-06T08:58:39Z</dcterms:modified>
</cp:coreProperties>
</file>