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00" d="100"/>
          <a:sy n="400" d="100"/>
        </p:scale>
        <p:origin x="13512" y="68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24/10/16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40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24/10/16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28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24/10/16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96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24/10/16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00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24/10/16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08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24/10/16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68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24/10/16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5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24/10/16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74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24/10/16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02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24/10/16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69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24/10/16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84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103BC-6271-874A-98DE-6B966EAA6738}" type="datetimeFigureOut">
              <a:rPr lang="fr-FR" smtClean="0"/>
              <a:t>24/10/16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87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>
            <a:endCxn id="21" idx="2"/>
          </p:cNvCxnSpPr>
          <p:nvPr/>
        </p:nvCxnSpPr>
        <p:spPr>
          <a:xfrm flipH="1">
            <a:off x="2847866" y="898029"/>
            <a:ext cx="213893" cy="1174994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3052885" y="890730"/>
            <a:ext cx="439200" cy="151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84885" y="899544"/>
            <a:ext cx="212400" cy="11736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endCxn id="13" idx="2"/>
          </p:cNvCxnSpPr>
          <p:nvPr/>
        </p:nvCxnSpPr>
        <p:spPr>
          <a:xfrm flipH="1">
            <a:off x="2697040" y="1882002"/>
            <a:ext cx="575733" cy="56862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272769" y="1882002"/>
            <a:ext cx="834466" cy="83735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>
            <a:spLocks noChangeAspect="1"/>
          </p:cNvSpPr>
          <p:nvPr/>
        </p:nvSpPr>
        <p:spPr>
          <a:xfrm>
            <a:off x="2562328" y="1931191"/>
            <a:ext cx="1423939" cy="1423939"/>
          </a:xfrm>
          <a:prstGeom prst="arc">
            <a:avLst>
              <a:gd name="adj1" fmla="val 12778997"/>
              <a:gd name="adj2" fmla="val 13992329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Connecteur droit 30"/>
          <p:cNvCxnSpPr/>
          <p:nvPr/>
        </p:nvCxnSpPr>
        <p:spPr>
          <a:xfrm flipH="1" flipV="1">
            <a:off x="3862731" y="2242344"/>
            <a:ext cx="0" cy="2268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Arc 35"/>
          <p:cNvSpPr>
            <a:spLocks noChangeAspect="1"/>
          </p:cNvSpPr>
          <p:nvPr/>
        </p:nvSpPr>
        <p:spPr>
          <a:xfrm>
            <a:off x="2563285" y="1932744"/>
            <a:ext cx="1423939" cy="1423939"/>
          </a:xfrm>
          <a:prstGeom prst="arc">
            <a:avLst>
              <a:gd name="adj1" fmla="val 18383349"/>
              <a:gd name="adj2" fmla="val 19567395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Connecteur droit 56"/>
          <p:cNvCxnSpPr>
            <a:stCxn id="13" idx="2"/>
          </p:cNvCxnSpPr>
          <p:nvPr/>
        </p:nvCxnSpPr>
        <p:spPr>
          <a:xfrm flipH="1">
            <a:off x="1937369" y="2450623"/>
            <a:ext cx="759671" cy="76073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3862731" y="2480435"/>
            <a:ext cx="746807" cy="7437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 flipV="1">
            <a:off x="2239647" y="2583707"/>
            <a:ext cx="577677" cy="88260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/>
          <p:nvPr/>
        </p:nvCxnSpPr>
        <p:spPr>
          <a:xfrm flipV="1">
            <a:off x="2583251" y="2657470"/>
            <a:ext cx="386473" cy="97528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V="1">
            <a:off x="2932777" y="2694596"/>
            <a:ext cx="189347" cy="103889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/>
          <p:nvPr/>
        </p:nvCxnSpPr>
        <p:spPr>
          <a:xfrm flipV="1">
            <a:off x="3272769" y="2680124"/>
            <a:ext cx="0" cy="108700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/>
          <p:cNvCxnSpPr/>
          <p:nvPr/>
        </p:nvCxnSpPr>
        <p:spPr>
          <a:xfrm flipH="1" flipV="1">
            <a:off x="3428787" y="2690978"/>
            <a:ext cx="209944" cy="103889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 flipH="1" flipV="1">
            <a:off x="3577570" y="2657470"/>
            <a:ext cx="409654" cy="97528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 flipH="1" flipV="1">
            <a:off x="3729969" y="2583707"/>
            <a:ext cx="582880" cy="88260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>
            <a:spLocks noChangeAspect="1"/>
          </p:cNvSpPr>
          <p:nvPr/>
        </p:nvSpPr>
        <p:spPr>
          <a:xfrm>
            <a:off x="2437285" y="1011144"/>
            <a:ext cx="1668932" cy="1668932"/>
          </a:xfrm>
          <a:prstGeom prst="arc">
            <a:avLst>
              <a:gd name="adj1" fmla="val 2795359"/>
              <a:gd name="adj2" fmla="val 8011716"/>
            </a:avLst>
          </a:prstGeom>
          <a:ln w="603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9" name="Image 17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097" y="1931191"/>
            <a:ext cx="139700" cy="139700"/>
          </a:xfrm>
          <a:prstGeom prst="rect">
            <a:avLst/>
          </a:prstGeom>
        </p:spPr>
      </p:pic>
      <p:sp>
        <p:nvSpPr>
          <p:cNvPr id="180" name="Arc 179"/>
          <p:cNvSpPr>
            <a:spLocks noChangeAspect="1"/>
          </p:cNvSpPr>
          <p:nvPr/>
        </p:nvSpPr>
        <p:spPr>
          <a:xfrm>
            <a:off x="1800000" y="561850"/>
            <a:ext cx="2945537" cy="2640304"/>
          </a:xfrm>
          <a:prstGeom prst="arc">
            <a:avLst>
              <a:gd name="adj1" fmla="val 6693888"/>
              <a:gd name="adj2" fmla="val 7381995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1" name="Image 18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995" y="3158142"/>
            <a:ext cx="101600" cy="88900"/>
          </a:xfrm>
          <a:prstGeom prst="rect">
            <a:avLst/>
          </a:prstGeom>
        </p:spPr>
      </p:pic>
      <p:cxnSp>
        <p:nvCxnSpPr>
          <p:cNvPr id="192" name="Connecteur droit 191"/>
          <p:cNvCxnSpPr/>
          <p:nvPr/>
        </p:nvCxnSpPr>
        <p:spPr>
          <a:xfrm flipH="1">
            <a:off x="2817325" y="1882002"/>
            <a:ext cx="455444" cy="70170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/>
          <p:cNvCxnSpPr/>
          <p:nvPr/>
        </p:nvCxnSpPr>
        <p:spPr>
          <a:xfrm flipH="1">
            <a:off x="2969725" y="1882002"/>
            <a:ext cx="303048" cy="77546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3" name="Grouper 262"/>
          <p:cNvGrpSpPr/>
          <p:nvPr/>
        </p:nvGrpSpPr>
        <p:grpSpPr>
          <a:xfrm>
            <a:off x="1313429" y="1025306"/>
            <a:ext cx="926218" cy="523220"/>
            <a:chOff x="1503203" y="1025306"/>
            <a:chExt cx="926218" cy="523220"/>
          </a:xfrm>
        </p:grpSpPr>
        <p:pic>
          <p:nvPicPr>
            <p:cNvPr id="200" name="Image 199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9573" y="1121564"/>
              <a:ext cx="139700" cy="139700"/>
            </a:xfrm>
            <a:prstGeom prst="rect">
              <a:avLst/>
            </a:prstGeom>
          </p:spPr>
        </p:pic>
        <p:sp>
          <p:nvSpPr>
            <p:cNvPr id="201" name="ZoneTexte 200"/>
            <p:cNvSpPr txBox="1"/>
            <p:nvPr/>
          </p:nvSpPr>
          <p:spPr>
            <a:xfrm>
              <a:off x="1503203" y="1025306"/>
              <a:ext cx="926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    : Probe </a:t>
              </a:r>
            </a:p>
            <a:p>
              <a:r>
                <a:rPr lang="en-GB" sz="1400" dirty="0" smtClean="0"/>
                <a:t>radius (m)</a:t>
              </a:r>
              <a:endParaRPr lang="en-GB" sz="1400" dirty="0"/>
            </a:p>
          </p:txBody>
        </p:sp>
      </p:grpSp>
      <p:sp>
        <p:nvSpPr>
          <p:cNvPr id="203" name="ZoneTexte 202"/>
          <p:cNvSpPr txBox="1"/>
          <p:nvPr/>
        </p:nvSpPr>
        <p:spPr>
          <a:xfrm>
            <a:off x="2254467" y="539953"/>
            <a:ext cx="2059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Convex probe transducer</a:t>
            </a:r>
            <a:endParaRPr lang="en-GB" sz="1400" b="1" dirty="0"/>
          </a:p>
        </p:txBody>
      </p:sp>
      <p:cxnSp>
        <p:nvCxnSpPr>
          <p:cNvPr id="206" name="Connecteur droit 205"/>
          <p:cNvCxnSpPr>
            <a:endCxn id="211" idx="2"/>
          </p:cNvCxnSpPr>
          <p:nvPr/>
        </p:nvCxnSpPr>
        <p:spPr>
          <a:xfrm flipH="1">
            <a:off x="6219276" y="898029"/>
            <a:ext cx="213893" cy="1174994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206"/>
          <p:cNvCxnSpPr/>
          <p:nvPr/>
        </p:nvCxnSpPr>
        <p:spPr>
          <a:xfrm>
            <a:off x="6424295" y="890730"/>
            <a:ext cx="439200" cy="151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207"/>
          <p:cNvCxnSpPr/>
          <p:nvPr/>
        </p:nvCxnSpPr>
        <p:spPr>
          <a:xfrm>
            <a:off x="6856295" y="899544"/>
            <a:ext cx="212400" cy="11736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Arc 210"/>
          <p:cNvSpPr>
            <a:spLocks noChangeAspect="1"/>
          </p:cNvSpPr>
          <p:nvPr/>
        </p:nvSpPr>
        <p:spPr>
          <a:xfrm>
            <a:off x="5933738" y="1931191"/>
            <a:ext cx="1423939" cy="1423939"/>
          </a:xfrm>
          <a:prstGeom prst="arc">
            <a:avLst>
              <a:gd name="adj1" fmla="val 12778997"/>
              <a:gd name="adj2" fmla="val 13992329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2" name="Connecteur droit 211"/>
          <p:cNvCxnSpPr/>
          <p:nvPr/>
        </p:nvCxnSpPr>
        <p:spPr>
          <a:xfrm flipH="1" flipV="1">
            <a:off x="6052054" y="2252000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/>
          <p:cNvCxnSpPr/>
          <p:nvPr/>
        </p:nvCxnSpPr>
        <p:spPr>
          <a:xfrm flipH="1" flipV="1">
            <a:off x="7234141" y="2242344"/>
            <a:ext cx="0" cy="2268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Arc 213"/>
          <p:cNvSpPr>
            <a:spLocks noChangeAspect="1"/>
          </p:cNvSpPr>
          <p:nvPr/>
        </p:nvSpPr>
        <p:spPr>
          <a:xfrm>
            <a:off x="5934695" y="1932744"/>
            <a:ext cx="1423939" cy="1423939"/>
          </a:xfrm>
          <a:prstGeom prst="arc">
            <a:avLst>
              <a:gd name="adj1" fmla="val 18383349"/>
              <a:gd name="adj2" fmla="val 19567395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6" name="Connecteur droit 215"/>
          <p:cNvCxnSpPr/>
          <p:nvPr/>
        </p:nvCxnSpPr>
        <p:spPr>
          <a:xfrm>
            <a:off x="7234141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ZoneTexte 233"/>
          <p:cNvSpPr txBox="1"/>
          <p:nvPr/>
        </p:nvSpPr>
        <p:spPr>
          <a:xfrm>
            <a:off x="5680699" y="539953"/>
            <a:ext cx="1973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Linear probe transducer</a:t>
            </a:r>
            <a:endParaRPr lang="en-GB" sz="1400" b="1" dirty="0"/>
          </a:p>
        </p:txBody>
      </p:sp>
      <p:cxnSp>
        <p:nvCxnSpPr>
          <p:cNvPr id="235" name="Connecteur droit 234"/>
          <p:cNvCxnSpPr/>
          <p:nvPr/>
        </p:nvCxnSpPr>
        <p:spPr>
          <a:xfrm>
            <a:off x="6042610" y="2463350"/>
            <a:ext cx="1202400" cy="0"/>
          </a:xfrm>
          <a:prstGeom prst="line">
            <a:avLst/>
          </a:prstGeom>
          <a:ln w="603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248"/>
          <p:cNvCxnSpPr/>
          <p:nvPr/>
        </p:nvCxnSpPr>
        <p:spPr>
          <a:xfrm flipH="1">
            <a:off x="6042610" y="2487850"/>
            <a:ext cx="9444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Connecteur droit 249"/>
          <p:cNvCxnSpPr/>
          <p:nvPr/>
        </p:nvCxnSpPr>
        <p:spPr>
          <a:xfrm>
            <a:off x="6637698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 droit 250"/>
          <p:cNvCxnSpPr/>
          <p:nvPr/>
        </p:nvCxnSpPr>
        <p:spPr>
          <a:xfrm>
            <a:off x="6788898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cteur droit 251"/>
          <p:cNvCxnSpPr/>
          <p:nvPr/>
        </p:nvCxnSpPr>
        <p:spPr>
          <a:xfrm>
            <a:off x="6936498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/>
          <p:nvPr/>
        </p:nvCxnSpPr>
        <p:spPr>
          <a:xfrm>
            <a:off x="6191298" y="2488838"/>
            <a:ext cx="0" cy="127828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onnecteur droit 253"/>
          <p:cNvCxnSpPr/>
          <p:nvPr/>
        </p:nvCxnSpPr>
        <p:spPr>
          <a:xfrm>
            <a:off x="6490098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avec flèche 255"/>
          <p:cNvCxnSpPr/>
          <p:nvPr/>
        </p:nvCxnSpPr>
        <p:spPr>
          <a:xfrm flipV="1">
            <a:off x="7236270" y="3085492"/>
            <a:ext cx="239228" cy="4416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8" name="Image 25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677" y="2904454"/>
            <a:ext cx="101600" cy="139700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1524380" y="3850037"/>
            <a:ext cx="83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Scan line</a:t>
            </a:r>
            <a:endParaRPr lang="en-GB" sz="1400" dirty="0"/>
          </a:p>
        </p:txBody>
      </p:sp>
      <p:cxnSp>
        <p:nvCxnSpPr>
          <p:cNvPr id="63" name="Connecteur droit avec flèche 62"/>
          <p:cNvCxnSpPr>
            <a:stCxn id="60" idx="3"/>
          </p:cNvCxnSpPr>
          <p:nvPr/>
        </p:nvCxnSpPr>
        <p:spPr>
          <a:xfrm flipV="1">
            <a:off x="2354430" y="3584154"/>
            <a:ext cx="583667" cy="419772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>
            <a:off x="6342498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7087698" y="2486782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/>
          <p:cNvCxnSpPr/>
          <p:nvPr/>
        </p:nvCxnSpPr>
        <p:spPr>
          <a:xfrm flipH="1">
            <a:off x="6983373" y="3088800"/>
            <a:ext cx="103595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/>
          <p:cNvCxnSpPr/>
          <p:nvPr/>
        </p:nvCxnSpPr>
        <p:spPr>
          <a:xfrm>
            <a:off x="7068695" y="3088817"/>
            <a:ext cx="176315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ZoneTexte 148"/>
          <p:cNvSpPr txBox="1"/>
          <p:nvPr/>
        </p:nvSpPr>
        <p:spPr>
          <a:xfrm>
            <a:off x="5372642" y="3852810"/>
            <a:ext cx="83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Scan line</a:t>
            </a:r>
            <a:endParaRPr lang="en-GB" sz="1400" dirty="0"/>
          </a:p>
        </p:txBody>
      </p:sp>
      <p:cxnSp>
        <p:nvCxnSpPr>
          <p:cNvPr id="150" name="Connecteur droit avec flèche 149"/>
          <p:cNvCxnSpPr>
            <a:stCxn id="149" idx="3"/>
          </p:cNvCxnSpPr>
          <p:nvPr/>
        </p:nvCxnSpPr>
        <p:spPr>
          <a:xfrm flipV="1">
            <a:off x="6202692" y="3632754"/>
            <a:ext cx="259345" cy="373945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1" name="Grouper 260"/>
          <p:cNvGrpSpPr/>
          <p:nvPr/>
        </p:nvGrpSpPr>
        <p:grpSpPr>
          <a:xfrm>
            <a:off x="1320291" y="1547671"/>
            <a:ext cx="1082348" cy="523220"/>
            <a:chOff x="1224694" y="3224154"/>
            <a:chExt cx="1082348" cy="523220"/>
          </a:xfrm>
        </p:grpSpPr>
        <p:sp>
          <p:nvSpPr>
            <p:cNvPr id="157" name="ZoneTexte 156"/>
            <p:cNvSpPr txBox="1"/>
            <p:nvPr/>
          </p:nvSpPr>
          <p:spPr>
            <a:xfrm>
              <a:off x="1224694" y="3224154"/>
              <a:ext cx="10823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   : Scan line </a:t>
              </a:r>
            </a:p>
            <a:p>
              <a:r>
                <a:rPr lang="en-GB" sz="1400" dirty="0" smtClean="0"/>
                <a:t>pitch (m)</a:t>
              </a:r>
              <a:endParaRPr lang="en-GB" sz="1400" dirty="0"/>
            </a:p>
          </p:txBody>
        </p:sp>
        <p:pic>
          <p:nvPicPr>
            <p:cNvPr id="158" name="Image 157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5085" y="3374095"/>
              <a:ext cx="101600" cy="88900"/>
            </a:xfrm>
            <a:prstGeom prst="rect">
              <a:avLst/>
            </a:prstGeom>
          </p:spPr>
        </p:pic>
      </p:grpSp>
      <p:sp>
        <p:nvSpPr>
          <p:cNvPr id="170" name="Arc 169"/>
          <p:cNvSpPr>
            <a:spLocks noChangeAspect="1"/>
          </p:cNvSpPr>
          <p:nvPr/>
        </p:nvSpPr>
        <p:spPr>
          <a:xfrm>
            <a:off x="1403583" y="24845"/>
            <a:ext cx="3744000" cy="3744000"/>
          </a:xfrm>
          <a:prstGeom prst="arc">
            <a:avLst>
              <a:gd name="adj1" fmla="val 2686851"/>
              <a:gd name="adj2" fmla="val 8134622"/>
            </a:avLst>
          </a:prstGeom>
          <a:ln w="63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8" name="Grouper 267"/>
          <p:cNvGrpSpPr/>
          <p:nvPr/>
        </p:nvGrpSpPr>
        <p:grpSpPr>
          <a:xfrm>
            <a:off x="5019075" y="1266714"/>
            <a:ext cx="1043876" cy="523220"/>
            <a:chOff x="5124025" y="1025306"/>
            <a:chExt cx="1043876" cy="523220"/>
          </a:xfrm>
        </p:grpSpPr>
        <p:sp>
          <p:nvSpPr>
            <p:cNvPr id="156" name="ZoneTexte 155"/>
            <p:cNvSpPr txBox="1"/>
            <p:nvPr/>
          </p:nvSpPr>
          <p:spPr>
            <a:xfrm>
              <a:off x="5124025" y="1025306"/>
              <a:ext cx="104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  : Scan line </a:t>
              </a:r>
            </a:p>
            <a:p>
              <a:r>
                <a:rPr lang="en-GB" sz="1400" dirty="0" smtClean="0"/>
                <a:t>pitch (m)</a:t>
              </a:r>
              <a:endParaRPr lang="en-GB" sz="1400" dirty="0"/>
            </a:p>
          </p:txBody>
        </p:sp>
        <p:pic>
          <p:nvPicPr>
            <p:cNvPr id="171" name="Image 170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5918" y="1121564"/>
              <a:ext cx="101600" cy="139700"/>
            </a:xfrm>
            <a:prstGeom prst="rect">
              <a:avLst/>
            </a:prstGeom>
          </p:spPr>
        </p:pic>
      </p:grpSp>
      <p:cxnSp>
        <p:nvCxnSpPr>
          <p:cNvPr id="32" name="Connecteur droit 31"/>
          <p:cNvCxnSpPr/>
          <p:nvPr/>
        </p:nvCxnSpPr>
        <p:spPr>
          <a:xfrm>
            <a:off x="6042890" y="3764154"/>
            <a:ext cx="1197519" cy="0"/>
          </a:xfrm>
          <a:prstGeom prst="line">
            <a:avLst/>
          </a:prstGeom>
          <a:ln w="63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 flipV="1">
            <a:off x="2680644" y="2252000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485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>
            <a:endCxn id="21" idx="2"/>
          </p:cNvCxnSpPr>
          <p:nvPr/>
        </p:nvCxnSpPr>
        <p:spPr>
          <a:xfrm flipH="1">
            <a:off x="2847866" y="898029"/>
            <a:ext cx="213893" cy="1174994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3052885" y="890730"/>
            <a:ext cx="439200" cy="151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84885" y="899544"/>
            <a:ext cx="212400" cy="11736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endCxn id="13" idx="2"/>
          </p:cNvCxnSpPr>
          <p:nvPr/>
        </p:nvCxnSpPr>
        <p:spPr>
          <a:xfrm flipH="1">
            <a:off x="2694743" y="1882002"/>
            <a:ext cx="578030" cy="56643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272769" y="1882002"/>
            <a:ext cx="834466" cy="83735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>
            <a:spLocks noChangeAspect="1"/>
          </p:cNvSpPr>
          <p:nvPr/>
        </p:nvSpPr>
        <p:spPr>
          <a:xfrm>
            <a:off x="2562328" y="1931191"/>
            <a:ext cx="1423939" cy="1423939"/>
          </a:xfrm>
          <a:prstGeom prst="arc">
            <a:avLst>
              <a:gd name="adj1" fmla="val 12778997"/>
              <a:gd name="adj2" fmla="val 13992329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eur droit 27"/>
          <p:cNvCxnSpPr/>
          <p:nvPr/>
        </p:nvCxnSpPr>
        <p:spPr>
          <a:xfrm flipH="1" flipV="1">
            <a:off x="2680644" y="2252000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H="1" flipV="1">
            <a:off x="3862731" y="2242344"/>
            <a:ext cx="0" cy="2268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Arc 35"/>
          <p:cNvSpPr>
            <a:spLocks noChangeAspect="1"/>
          </p:cNvSpPr>
          <p:nvPr/>
        </p:nvSpPr>
        <p:spPr>
          <a:xfrm>
            <a:off x="2563285" y="1932744"/>
            <a:ext cx="1423939" cy="1423939"/>
          </a:xfrm>
          <a:prstGeom prst="arc">
            <a:avLst>
              <a:gd name="adj1" fmla="val 18383349"/>
              <a:gd name="adj2" fmla="val 19567395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Connecteur droit 56"/>
          <p:cNvCxnSpPr/>
          <p:nvPr/>
        </p:nvCxnSpPr>
        <p:spPr>
          <a:xfrm flipH="1">
            <a:off x="1946571" y="2480435"/>
            <a:ext cx="734074" cy="7217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3862731" y="2480435"/>
            <a:ext cx="746807" cy="74371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 flipV="1">
            <a:off x="2239647" y="2583707"/>
            <a:ext cx="577677" cy="88260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/>
          <p:nvPr/>
        </p:nvCxnSpPr>
        <p:spPr>
          <a:xfrm flipV="1">
            <a:off x="2583251" y="2657470"/>
            <a:ext cx="386473" cy="97528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V="1">
            <a:off x="2932777" y="2694596"/>
            <a:ext cx="189347" cy="103889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/>
          <p:nvPr/>
        </p:nvCxnSpPr>
        <p:spPr>
          <a:xfrm flipV="1">
            <a:off x="3272769" y="2680124"/>
            <a:ext cx="0" cy="108700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/>
          <p:cNvCxnSpPr/>
          <p:nvPr/>
        </p:nvCxnSpPr>
        <p:spPr>
          <a:xfrm flipH="1" flipV="1">
            <a:off x="3428787" y="2690978"/>
            <a:ext cx="209944" cy="103889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 flipH="1" flipV="1">
            <a:off x="3577570" y="2657470"/>
            <a:ext cx="409654" cy="97528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 flipH="1" flipV="1">
            <a:off x="3729969" y="2583707"/>
            <a:ext cx="582880" cy="88260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>
            <a:spLocks noChangeAspect="1"/>
          </p:cNvSpPr>
          <p:nvPr/>
        </p:nvSpPr>
        <p:spPr>
          <a:xfrm>
            <a:off x="2437285" y="1011144"/>
            <a:ext cx="1668932" cy="1668932"/>
          </a:xfrm>
          <a:prstGeom prst="arc">
            <a:avLst>
              <a:gd name="adj1" fmla="val 2795359"/>
              <a:gd name="adj2" fmla="val 8024795"/>
            </a:avLst>
          </a:prstGeom>
          <a:ln w="603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9" name="Image 17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097" y="1931191"/>
            <a:ext cx="139700" cy="139700"/>
          </a:xfrm>
          <a:prstGeom prst="rect">
            <a:avLst/>
          </a:prstGeom>
        </p:spPr>
      </p:pic>
      <p:sp>
        <p:nvSpPr>
          <p:cNvPr id="180" name="Arc 179"/>
          <p:cNvSpPr>
            <a:spLocks noChangeAspect="1"/>
          </p:cNvSpPr>
          <p:nvPr/>
        </p:nvSpPr>
        <p:spPr>
          <a:xfrm>
            <a:off x="1800000" y="561850"/>
            <a:ext cx="2945537" cy="2640304"/>
          </a:xfrm>
          <a:prstGeom prst="arc">
            <a:avLst>
              <a:gd name="adj1" fmla="val 6693888"/>
              <a:gd name="adj2" fmla="val 7381995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1" name="Image 18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995" y="3158142"/>
            <a:ext cx="101600" cy="88900"/>
          </a:xfrm>
          <a:prstGeom prst="rect">
            <a:avLst/>
          </a:prstGeom>
        </p:spPr>
      </p:pic>
      <p:cxnSp>
        <p:nvCxnSpPr>
          <p:cNvPr id="192" name="Connecteur droit 191"/>
          <p:cNvCxnSpPr/>
          <p:nvPr/>
        </p:nvCxnSpPr>
        <p:spPr>
          <a:xfrm flipH="1">
            <a:off x="2817325" y="1882002"/>
            <a:ext cx="455444" cy="70170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/>
          <p:cNvCxnSpPr/>
          <p:nvPr/>
        </p:nvCxnSpPr>
        <p:spPr>
          <a:xfrm flipH="1">
            <a:off x="2969725" y="1882002"/>
            <a:ext cx="303048" cy="77546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3" name="Grouper 262"/>
          <p:cNvGrpSpPr/>
          <p:nvPr/>
        </p:nvGrpSpPr>
        <p:grpSpPr>
          <a:xfrm>
            <a:off x="1313429" y="1025306"/>
            <a:ext cx="926218" cy="523220"/>
            <a:chOff x="1503203" y="1025306"/>
            <a:chExt cx="926218" cy="523220"/>
          </a:xfrm>
        </p:grpSpPr>
        <p:pic>
          <p:nvPicPr>
            <p:cNvPr id="200" name="Image 199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9573" y="1121564"/>
              <a:ext cx="139700" cy="139700"/>
            </a:xfrm>
            <a:prstGeom prst="rect">
              <a:avLst/>
            </a:prstGeom>
          </p:spPr>
        </p:pic>
        <p:sp>
          <p:nvSpPr>
            <p:cNvPr id="201" name="ZoneTexte 200"/>
            <p:cNvSpPr txBox="1"/>
            <p:nvPr/>
          </p:nvSpPr>
          <p:spPr>
            <a:xfrm>
              <a:off x="1503203" y="1025306"/>
              <a:ext cx="926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    : Probe </a:t>
              </a:r>
            </a:p>
            <a:p>
              <a:r>
                <a:rPr lang="en-GB" sz="1400" dirty="0" smtClean="0"/>
                <a:t>radius (m)</a:t>
              </a:r>
              <a:endParaRPr lang="en-GB" sz="1400" dirty="0"/>
            </a:p>
          </p:txBody>
        </p:sp>
      </p:grpSp>
      <p:sp>
        <p:nvSpPr>
          <p:cNvPr id="203" name="ZoneTexte 202"/>
          <p:cNvSpPr txBox="1"/>
          <p:nvPr/>
        </p:nvSpPr>
        <p:spPr>
          <a:xfrm>
            <a:off x="2254467" y="539953"/>
            <a:ext cx="2059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Convex probe transducer</a:t>
            </a:r>
            <a:endParaRPr lang="en-GB" sz="1400" b="1" dirty="0"/>
          </a:p>
        </p:txBody>
      </p:sp>
      <p:cxnSp>
        <p:nvCxnSpPr>
          <p:cNvPr id="206" name="Connecteur droit 205"/>
          <p:cNvCxnSpPr>
            <a:endCxn id="211" idx="2"/>
          </p:cNvCxnSpPr>
          <p:nvPr/>
        </p:nvCxnSpPr>
        <p:spPr>
          <a:xfrm flipH="1">
            <a:off x="6219276" y="898029"/>
            <a:ext cx="213893" cy="1174994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206"/>
          <p:cNvCxnSpPr/>
          <p:nvPr/>
        </p:nvCxnSpPr>
        <p:spPr>
          <a:xfrm>
            <a:off x="6424295" y="890730"/>
            <a:ext cx="439200" cy="151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207"/>
          <p:cNvCxnSpPr/>
          <p:nvPr/>
        </p:nvCxnSpPr>
        <p:spPr>
          <a:xfrm>
            <a:off x="6856295" y="899544"/>
            <a:ext cx="212400" cy="11736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Arc 210"/>
          <p:cNvSpPr>
            <a:spLocks noChangeAspect="1"/>
          </p:cNvSpPr>
          <p:nvPr/>
        </p:nvSpPr>
        <p:spPr>
          <a:xfrm>
            <a:off x="5933738" y="1931191"/>
            <a:ext cx="1423939" cy="1423939"/>
          </a:xfrm>
          <a:prstGeom prst="arc">
            <a:avLst>
              <a:gd name="adj1" fmla="val 12778997"/>
              <a:gd name="adj2" fmla="val 13992329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2" name="Connecteur droit 211"/>
          <p:cNvCxnSpPr/>
          <p:nvPr/>
        </p:nvCxnSpPr>
        <p:spPr>
          <a:xfrm flipH="1" flipV="1">
            <a:off x="6052054" y="2252000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/>
          <p:cNvCxnSpPr/>
          <p:nvPr/>
        </p:nvCxnSpPr>
        <p:spPr>
          <a:xfrm flipH="1" flipV="1">
            <a:off x="7234141" y="2242344"/>
            <a:ext cx="0" cy="2268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Arc 213"/>
          <p:cNvSpPr>
            <a:spLocks noChangeAspect="1"/>
          </p:cNvSpPr>
          <p:nvPr/>
        </p:nvSpPr>
        <p:spPr>
          <a:xfrm>
            <a:off x="5934695" y="1932744"/>
            <a:ext cx="1423939" cy="1423939"/>
          </a:xfrm>
          <a:prstGeom prst="arc">
            <a:avLst>
              <a:gd name="adj1" fmla="val 18383349"/>
              <a:gd name="adj2" fmla="val 19567395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6" name="Connecteur droit 215"/>
          <p:cNvCxnSpPr/>
          <p:nvPr/>
        </p:nvCxnSpPr>
        <p:spPr>
          <a:xfrm>
            <a:off x="7234141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ZoneTexte 233"/>
          <p:cNvSpPr txBox="1"/>
          <p:nvPr/>
        </p:nvSpPr>
        <p:spPr>
          <a:xfrm>
            <a:off x="5680699" y="539953"/>
            <a:ext cx="1973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Linear probe transducer</a:t>
            </a:r>
            <a:endParaRPr lang="en-GB" sz="1400" b="1" dirty="0"/>
          </a:p>
        </p:txBody>
      </p:sp>
      <p:cxnSp>
        <p:nvCxnSpPr>
          <p:cNvPr id="235" name="Connecteur droit 234"/>
          <p:cNvCxnSpPr/>
          <p:nvPr/>
        </p:nvCxnSpPr>
        <p:spPr>
          <a:xfrm>
            <a:off x="6042610" y="2463350"/>
            <a:ext cx="1202400" cy="0"/>
          </a:xfrm>
          <a:prstGeom prst="line">
            <a:avLst/>
          </a:prstGeom>
          <a:ln w="603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248"/>
          <p:cNvCxnSpPr/>
          <p:nvPr/>
        </p:nvCxnSpPr>
        <p:spPr>
          <a:xfrm flipH="1">
            <a:off x="6042610" y="2487850"/>
            <a:ext cx="9444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Connecteur droit 249"/>
          <p:cNvCxnSpPr/>
          <p:nvPr/>
        </p:nvCxnSpPr>
        <p:spPr>
          <a:xfrm>
            <a:off x="6637698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 droit 250"/>
          <p:cNvCxnSpPr/>
          <p:nvPr/>
        </p:nvCxnSpPr>
        <p:spPr>
          <a:xfrm>
            <a:off x="6788898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cteur droit 251"/>
          <p:cNvCxnSpPr/>
          <p:nvPr/>
        </p:nvCxnSpPr>
        <p:spPr>
          <a:xfrm>
            <a:off x="6936498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/>
          <p:nvPr/>
        </p:nvCxnSpPr>
        <p:spPr>
          <a:xfrm>
            <a:off x="6191298" y="2488838"/>
            <a:ext cx="0" cy="127828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onnecteur droit 253"/>
          <p:cNvCxnSpPr/>
          <p:nvPr/>
        </p:nvCxnSpPr>
        <p:spPr>
          <a:xfrm>
            <a:off x="6490098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avec flèche 255"/>
          <p:cNvCxnSpPr/>
          <p:nvPr/>
        </p:nvCxnSpPr>
        <p:spPr>
          <a:xfrm flipV="1">
            <a:off x="7236270" y="3085492"/>
            <a:ext cx="239228" cy="4416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8" name="Image 25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677" y="2904454"/>
            <a:ext cx="101600" cy="139700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1524380" y="3850037"/>
            <a:ext cx="83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Scan line</a:t>
            </a:r>
            <a:endParaRPr lang="en-GB" sz="1400" dirty="0"/>
          </a:p>
        </p:txBody>
      </p:sp>
      <p:cxnSp>
        <p:nvCxnSpPr>
          <p:cNvPr id="63" name="Connecteur droit avec flèche 62"/>
          <p:cNvCxnSpPr>
            <a:stCxn id="60" idx="3"/>
          </p:cNvCxnSpPr>
          <p:nvPr/>
        </p:nvCxnSpPr>
        <p:spPr>
          <a:xfrm flipV="1">
            <a:off x="2354430" y="3584154"/>
            <a:ext cx="583667" cy="419772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>
            <a:spLocks noChangeAspect="1"/>
          </p:cNvSpPr>
          <p:nvPr/>
        </p:nvSpPr>
        <p:spPr>
          <a:xfrm>
            <a:off x="6011491" y="2612154"/>
            <a:ext cx="72000" cy="720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Ellipse 57"/>
          <p:cNvSpPr>
            <a:spLocks noChangeAspect="1"/>
          </p:cNvSpPr>
          <p:nvPr/>
        </p:nvSpPr>
        <p:spPr>
          <a:xfrm>
            <a:off x="6011491" y="2792154"/>
            <a:ext cx="72000" cy="720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Ellipse 60"/>
          <p:cNvSpPr>
            <a:spLocks noChangeAspect="1"/>
          </p:cNvSpPr>
          <p:nvPr/>
        </p:nvSpPr>
        <p:spPr>
          <a:xfrm>
            <a:off x="6011491" y="2972154"/>
            <a:ext cx="72000" cy="720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Ellipse 61"/>
          <p:cNvSpPr>
            <a:spLocks noChangeAspect="1"/>
          </p:cNvSpPr>
          <p:nvPr/>
        </p:nvSpPr>
        <p:spPr>
          <a:xfrm>
            <a:off x="6011491" y="3152154"/>
            <a:ext cx="72000" cy="720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Ellipse 63"/>
          <p:cNvSpPr>
            <a:spLocks noChangeAspect="1"/>
          </p:cNvSpPr>
          <p:nvPr/>
        </p:nvSpPr>
        <p:spPr>
          <a:xfrm>
            <a:off x="6011491" y="3331872"/>
            <a:ext cx="72000" cy="720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Ellipse 64"/>
          <p:cNvSpPr>
            <a:spLocks noChangeAspect="1"/>
          </p:cNvSpPr>
          <p:nvPr/>
        </p:nvSpPr>
        <p:spPr>
          <a:xfrm>
            <a:off x="6011025" y="3512154"/>
            <a:ext cx="72000" cy="720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Ellipse 65"/>
          <p:cNvSpPr>
            <a:spLocks noChangeAspect="1"/>
          </p:cNvSpPr>
          <p:nvPr/>
        </p:nvSpPr>
        <p:spPr>
          <a:xfrm>
            <a:off x="6011491" y="3692154"/>
            <a:ext cx="72000" cy="720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Ellipse 73"/>
          <p:cNvSpPr>
            <a:spLocks noChangeAspect="1"/>
          </p:cNvSpPr>
          <p:nvPr/>
        </p:nvSpPr>
        <p:spPr>
          <a:xfrm>
            <a:off x="1932099" y="3143725"/>
            <a:ext cx="72000" cy="720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Ellipse 74"/>
          <p:cNvSpPr>
            <a:spLocks noChangeAspect="1"/>
          </p:cNvSpPr>
          <p:nvPr/>
        </p:nvSpPr>
        <p:spPr>
          <a:xfrm>
            <a:off x="2048313" y="3028464"/>
            <a:ext cx="72000" cy="720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Ellipse 75"/>
          <p:cNvSpPr>
            <a:spLocks noChangeAspect="1"/>
          </p:cNvSpPr>
          <p:nvPr/>
        </p:nvSpPr>
        <p:spPr>
          <a:xfrm>
            <a:off x="2156961" y="2922122"/>
            <a:ext cx="72000" cy="720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Ellipse 76"/>
          <p:cNvSpPr>
            <a:spLocks noChangeAspect="1"/>
          </p:cNvSpPr>
          <p:nvPr/>
        </p:nvSpPr>
        <p:spPr>
          <a:xfrm>
            <a:off x="2266436" y="2813771"/>
            <a:ext cx="72000" cy="720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Ellipse 85"/>
          <p:cNvSpPr>
            <a:spLocks noChangeAspect="1"/>
          </p:cNvSpPr>
          <p:nvPr/>
        </p:nvSpPr>
        <p:spPr>
          <a:xfrm>
            <a:off x="2376428" y="2706590"/>
            <a:ext cx="72000" cy="720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llipse 86"/>
          <p:cNvSpPr>
            <a:spLocks noChangeAspect="1"/>
          </p:cNvSpPr>
          <p:nvPr/>
        </p:nvSpPr>
        <p:spPr>
          <a:xfrm>
            <a:off x="2487247" y="2602665"/>
            <a:ext cx="72000" cy="720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Ellipse 87"/>
          <p:cNvSpPr>
            <a:spLocks noChangeAspect="1"/>
          </p:cNvSpPr>
          <p:nvPr/>
        </p:nvSpPr>
        <p:spPr>
          <a:xfrm>
            <a:off x="2586869" y="2504151"/>
            <a:ext cx="72000" cy="720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ZoneTexte 88"/>
          <p:cNvSpPr txBox="1"/>
          <p:nvPr/>
        </p:nvSpPr>
        <p:spPr>
          <a:xfrm>
            <a:off x="4998061" y="2134523"/>
            <a:ext cx="929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RF sample</a:t>
            </a:r>
            <a:endParaRPr lang="en-GB" sz="1400" dirty="0"/>
          </a:p>
        </p:txBody>
      </p:sp>
      <p:cxnSp>
        <p:nvCxnSpPr>
          <p:cNvPr id="96" name="Connecteur droit avec flèche 95"/>
          <p:cNvCxnSpPr>
            <a:stCxn id="89" idx="2"/>
            <a:endCxn id="58" idx="1"/>
          </p:cNvCxnSpPr>
          <p:nvPr/>
        </p:nvCxnSpPr>
        <p:spPr>
          <a:xfrm>
            <a:off x="5462923" y="2442300"/>
            <a:ext cx="559112" cy="360398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>
            <a:off x="6342498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7087698" y="2486782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2" name="Grouper 241"/>
          <p:cNvGrpSpPr/>
          <p:nvPr/>
        </p:nvGrpSpPr>
        <p:grpSpPr>
          <a:xfrm>
            <a:off x="4009701" y="4801833"/>
            <a:ext cx="1477408" cy="1152000"/>
            <a:chOff x="3385676" y="4765338"/>
            <a:chExt cx="1477408" cy="1152000"/>
          </a:xfrm>
        </p:grpSpPr>
        <p:sp>
          <p:nvSpPr>
            <p:cNvPr id="101" name="Ellipse 100"/>
            <p:cNvSpPr>
              <a:spLocks noChangeAspect="1"/>
            </p:cNvSpPr>
            <p:nvPr/>
          </p:nvSpPr>
          <p:spPr>
            <a:xfrm>
              <a:off x="3386142" y="4765338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Ellipse 101"/>
            <p:cNvSpPr>
              <a:spLocks noChangeAspect="1"/>
            </p:cNvSpPr>
            <p:nvPr/>
          </p:nvSpPr>
          <p:spPr>
            <a:xfrm>
              <a:off x="3386142" y="4945338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Ellipse 102"/>
            <p:cNvSpPr>
              <a:spLocks noChangeAspect="1"/>
            </p:cNvSpPr>
            <p:nvPr/>
          </p:nvSpPr>
          <p:spPr>
            <a:xfrm>
              <a:off x="3386142" y="5125338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Ellipse 103"/>
            <p:cNvSpPr>
              <a:spLocks noChangeAspect="1"/>
            </p:cNvSpPr>
            <p:nvPr/>
          </p:nvSpPr>
          <p:spPr>
            <a:xfrm>
              <a:off x="3386142" y="5305338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Ellipse 104"/>
            <p:cNvSpPr>
              <a:spLocks noChangeAspect="1"/>
            </p:cNvSpPr>
            <p:nvPr/>
          </p:nvSpPr>
          <p:spPr>
            <a:xfrm>
              <a:off x="3386142" y="5485056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Ellipse 105"/>
            <p:cNvSpPr>
              <a:spLocks noChangeAspect="1"/>
            </p:cNvSpPr>
            <p:nvPr/>
          </p:nvSpPr>
          <p:spPr>
            <a:xfrm>
              <a:off x="3385676" y="5665338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Ellipse 106"/>
            <p:cNvSpPr>
              <a:spLocks noChangeAspect="1"/>
            </p:cNvSpPr>
            <p:nvPr/>
          </p:nvSpPr>
          <p:spPr>
            <a:xfrm>
              <a:off x="3386142" y="5845338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8" name="Connecteur droit 107"/>
            <p:cNvCxnSpPr/>
            <p:nvPr/>
          </p:nvCxnSpPr>
          <p:spPr>
            <a:xfrm>
              <a:off x="3600000" y="4782531"/>
              <a:ext cx="0" cy="111600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>
            <a:xfrm>
              <a:off x="3780000" y="4782531"/>
              <a:ext cx="0" cy="111600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>
              <a:off x="3960000" y="4782531"/>
              <a:ext cx="0" cy="111600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/>
            <p:cNvCxnSpPr/>
            <p:nvPr/>
          </p:nvCxnSpPr>
          <p:spPr>
            <a:xfrm>
              <a:off x="4140000" y="4782531"/>
              <a:ext cx="0" cy="111600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>
              <a:off x="4320000" y="4782477"/>
              <a:ext cx="0" cy="111600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>
              <a:off x="4500000" y="4782477"/>
              <a:ext cx="0" cy="111600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>
              <a:off x="4680000" y="4782477"/>
              <a:ext cx="0" cy="111600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>
              <a:off x="4858860" y="4780800"/>
              <a:ext cx="0" cy="111600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>
              <a:off x="3424296" y="4780800"/>
              <a:ext cx="0" cy="111600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cteur droit 228"/>
            <p:cNvCxnSpPr/>
            <p:nvPr/>
          </p:nvCxnSpPr>
          <p:spPr>
            <a:xfrm>
              <a:off x="3422142" y="4786506"/>
              <a:ext cx="1436718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/>
            <p:cNvCxnSpPr/>
            <p:nvPr/>
          </p:nvCxnSpPr>
          <p:spPr>
            <a:xfrm>
              <a:off x="3426366" y="5896758"/>
              <a:ext cx="1436718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Connecteur droit avec flèche 132"/>
          <p:cNvCxnSpPr/>
          <p:nvPr/>
        </p:nvCxnSpPr>
        <p:spPr>
          <a:xfrm flipH="1">
            <a:off x="6983373" y="3088800"/>
            <a:ext cx="103595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/>
          <p:cNvCxnSpPr/>
          <p:nvPr/>
        </p:nvCxnSpPr>
        <p:spPr>
          <a:xfrm>
            <a:off x="7068695" y="3088817"/>
            <a:ext cx="176315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ZoneTexte 141"/>
          <p:cNvSpPr txBox="1"/>
          <p:nvPr/>
        </p:nvSpPr>
        <p:spPr>
          <a:xfrm>
            <a:off x="4343060" y="4522070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RF image</a:t>
            </a:r>
            <a:endParaRPr lang="en-GB" sz="1400" b="1" dirty="0"/>
          </a:p>
        </p:txBody>
      </p:sp>
      <p:sp>
        <p:nvSpPr>
          <p:cNvPr id="144" name="ZoneTexte 143"/>
          <p:cNvSpPr txBox="1"/>
          <p:nvPr/>
        </p:nvSpPr>
        <p:spPr>
          <a:xfrm>
            <a:off x="1322000" y="2134800"/>
            <a:ext cx="929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RF sample</a:t>
            </a:r>
            <a:endParaRPr lang="en-GB" sz="1400" dirty="0"/>
          </a:p>
        </p:txBody>
      </p:sp>
      <p:cxnSp>
        <p:nvCxnSpPr>
          <p:cNvPr id="145" name="Connecteur droit avec flèche 144"/>
          <p:cNvCxnSpPr>
            <a:stCxn id="144" idx="2"/>
            <a:endCxn id="77" idx="1"/>
          </p:cNvCxnSpPr>
          <p:nvPr/>
        </p:nvCxnSpPr>
        <p:spPr>
          <a:xfrm>
            <a:off x="1786862" y="2442577"/>
            <a:ext cx="490118" cy="381738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ZoneTexte 148"/>
          <p:cNvSpPr txBox="1"/>
          <p:nvPr/>
        </p:nvSpPr>
        <p:spPr>
          <a:xfrm>
            <a:off x="5372642" y="3852810"/>
            <a:ext cx="83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Scan line</a:t>
            </a:r>
            <a:endParaRPr lang="en-GB" sz="1400" dirty="0"/>
          </a:p>
        </p:txBody>
      </p:sp>
      <p:cxnSp>
        <p:nvCxnSpPr>
          <p:cNvPr id="150" name="Connecteur droit avec flèche 149"/>
          <p:cNvCxnSpPr>
            <a:stCxn id="149" idx="3"/>
          </p:cNvCxnSpPr>
          <p:nvPr/>
        </p:nvCxnSpPr>
        <p:spPr>
          <a:xfrm flipV="1">
            <a:off x="6202692" y="3632754"/>
            <a:ext cx="259345" cy="373945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1" name="Grouper 260"/>
          <p:cNvGrpSpPr/>
          <p:nvPr/>
        </p:nvGrpSpPr>
        <p:grpSpPr>
          <a:xfrm>
            <a:off x="1320291" y="1547671"/>
            <a:ext cx="1082348" cy="523220"/>
            <a:chOff x="1224694" y="3224154"/>
            <a:chExt cx="1082348" cy="523220"/>
          </a:xfrm>
        </p:grpSpPr>
        <p:sp>
          <p:nvSpPr>
            <p:cNvPr id="157" name="ZoneTexte 156"/>
            <p:cNvSpPr txBox="1"/>
            <p:nvPr/>
          </p:nvSpPr>
          <p:spPr>
            <a:xfrm>
              <a:off x="1224694" y="3224154"/>
              <a:ext cx="10823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   : Scan line </a:t>
              </a:r>
            </a:p>
            <a:p>
              <a:r>
                <a:rPr lang="en-GB" sz="1400" dirty="0" smtClean="0"/>
                <a:t>pitch (m)</a:t>
              </a:r>
              <a:endParaRPr lang="en-GB" sz="1400" dirty="0"/>
            </a:p>
          </p:txBody>
        </p:sp>
        <p:pic>
          <p:nvPicPr>
            <p:cNvPr id="158" name="Image 157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5085" y="3374095"/>
              <a:ext cx="101600" cy="88900"/>
            </a:xfrm>
            <a:prstGeom prst="rect">
              <a:avLst/>
            </a:prstGeom>
          </p:spPr>
        </p:pic>
      </p:grpSp>
      <p:sp>
        <p:nvSpPr>
          <p:cNvPr id="163" name="ZoneTexte 162"/>
          <p:cNvSpPr txBox="1"/>
          <p:nvPr/>
        </p:nvSpPr>
        <p:spPr>
          <a:xfrm>
            <a:off x="2844257" y="5115798"/>
            <a:ext cx="929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RF sample</a:t>
            </a:r>
          </a:p>
          <a:p>
            <a:pPr algn="ctr"/>
            <a:r>
              <a:rPr lang="en-GB" sz="1400" dirty="0" smtClean="0"/>
              <a:t>number</a:t>
            </a:r>
            <a:endParaRPr lang="en-GB" sz="1400" dirty="0"/>
          </a:p>
        </p:txBody>
      </p:sp>
      <p:cxnSp>
        <p:nvCxnSpPr>
          <p:cNvPr id="164" name="Connecteur droit avec flèche 163"/>
          <p:cNvCxnSpPr/>
          <p:nvPr/>
        </p:nvCxnSpPr>
        <p:spPr>
          <a:xfrm flipV="1">
            <a:off x="3781258" y="4829847"/>
            <a:ext cx="0" cy="1123986"/>
          </a:xfrm>
          <a:prstGeom prst="straightConnector1">
            <a:avLst/>
          </a:prstGeom>
          <a:ln w="9525">
            <a:solidFill>
              <a:schemeClr val="tx1"/>
            </a:solidFill>
            <a:headEnd type="stealth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ZoneTexte 164"/>
          <p:cNvSpPr txBox="1"/>
          <p:nvPr/>
        </p:nvSpPr>
        <p:spPr>
          <a:xfrm>
            <a:off x="4360231" y="6209725"/>
            <a:ext cx="830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Scan line</a:t>
            </a:r>
          </a:p>
          <a:p>
            <a:pPr algn="ctr"/>
            <a:r>
              <a:rPr lang="en-GB" sz="1400" dirty="0" smtClean="0"/>
              <a:t>number</a:t>
            </a:r>
            <a:endParaRPr lang="en-GB" sz="1400" dirty="0"/>
          </a:p>
        </p:txBody>
      </p:sp>
      <p:cxnSp>
        <p:nvCxnSpPr>
          <p:cNvPr id="167" name="Connecteur droit avec flèche 166"/>
          <p:cNvCxnSpPr/>
          <p:nvPr/>
        </p:nvCxnSpPr>
        <p:spPr>
          <a:xfrm>
            <a:off x="4046167" y="6193821"/>
            <a:ext cx="1440942" cy="0"/>
          </a:xfrm>
          <a:prstGeom prst="straightConnector1">
            <a:avLst/>
          </a:prstGeom>
          <a:ln w="9525">
            <a:solidFill>
              <a:schemeClr val="tx1"/>
            </a:solidFill>
            <a:headEnd type="stealth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Arc 169"/>
          <p:cNvSpPr>
            <a:spLocks noChangeAspect="1"/>
          </p:cNvSpPr>
          <p:nvPr/>
        </p:nvSpPr>
        <p:spPr>
          <a:xfrm>
            <a:off x="1403583" y="24845"/>
            <a:ext cx="3744000" cy="3744000"/>
          </a:xfrm>
          <a:prstGeom prst="arc">
            <a:avLst>
              <a:gd name="adj1" fmla="val 2686851"/>
              <a:gd name="adj2" fmla="val 8134622"/>
            </a:avLst>
          </a:prstGeom>
          <a:ln w="63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8" name="Grouper 267"/>
          <p:cNvGrpSpPr/>
          <p:nvPr/>
        </p:nvGrpSpPr>
        <p:grpSpPr>
          <a:xfrm>
            <a:off x="5019075" y="1266714"/>
            <a:ext cx="1043876" cy="523220"/>
            <a:chOff x="5124025" y="1025306"/>
            <a:chExt cx="1043876" cy="523220"/>
          </a:xfrm>
        </p:grpSpPr>
        <p:sp>
          <p:nvSpPr>
            <p:cNvPr id="156" name="ZoneTexte 155"/>
            <p:cNvSpPr txBox="1"/>
            <p:nvPr/>
          </p:nvSpPr>
          <p:spPr>
            <a:xfrm>
              <a:off x="5124025" y="1025306"/>
              <a:ext cx="1043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  : Scan line </a:t>
              </a:r>
            </a:p>
            <a:p>
              <a:r>
                <a:rPr lang="en-GB" sz="1400" dirty="0" smtClean="0"/>
                <a:t>pitch (m)</a:t>
              </a:r>
              <a:endParaRPr lang="en-GB" sz="1400" dirty="0"/>
            </a:p>
          </p:txBody>
        </p:sp>
        <p:pic>
          <p:nvPicPr>
            <p:cNvPr id="171" name="Image 170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5918" y="1121564"/>
              <a:ext cx="101600" cy="139700"/>
            </a:xfrm>
            <a:prstGeom prst="rect">
              <a:avLst/>
            </a:prstGeom>
          </p:spPr>
        </p:pic>
      </p:grpSp>
      <p:cxnSp>
        <p:nvCxnSpPr>
          <p:cNvPr id="32" name="Connecteur droit 31"/>
          <p:cNvCxnSpPr>
            <a:stCxn id="66" idx="4"/>
          </p:cNvCxnSpPr>
          <p:nvPr/>
        </p:nvCxnSpPr>
        <p:spPr>
          <a:xfrm>
            <a:off x="6047491" y="3764154"/>
            <a:ext cx="1197519" cy="0"/>
          </a:xfrm>
          <a:prstGeom prst="line">
            <a:avLst/>
          </a:prstGeom>
          <a:ln w="63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911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>
            <a:endCxn id="21" idx="2"/>
          </p:cNvCxnSpPr>
          <p:nvPr/>
        </p:nvCxnSpPr>
        <p:spPr>
          <a:xfrm flipH="1">
            <a:off x="2847866" y="898029"/>
            <a:ext cx="213893" cy="1174994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3052885" y="890730"/>
            <a:ext cx="439200" cy="151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84885" y="899544"/>
            <a:ext cx="212400" cy="11736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endCxn id="13" idx="2"/>
          </p:cNvCxnSpPr>
          <p:nvPr/>
        </p:nvCxnSpPr>
        <p:spPr>
          <a:xfrm flipH="1">
            <a:off x="2694743" y="1882002"/>
            <a:ext cx="578030" cy="56643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endCxn id="13" idx="0"/>
          </p:cNvCxnSpPr>
          <p:nvPr/>
        </p:nvCxnSpPr>
        <p:spPr>
          <a:xfrm>
            <a:off x="3272769" y="1882002"/>
            <a:ext cx="572446" cy="56980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>
            <a:spLocks noChangeAspect="1"/>
          </p:cNvSpPr>
          <p:nvPr/>
        </p:nvSpPr>
        <p:spPr>
          <a:xfrm>
            <a:off x="2562328" y="1931191"/>
            <a:ext cx="1423939" cy="1423939"/>
          </a:xfrm>
          <a:prstGeom prst="arc">
            <a:avLst>
              <a:gd name="adj1" fmla="val 12778997"/>
              <a:gd name="adj2" fmla="val 13992329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eur droit 27"/>
          <p:cNvCxnSpPr/>
          <p:nvPr/>
        </p:nvCxnSpPr>
        <p:spPr>
          <a:xfrm flipH="1" flipV="1">
            <a:off x="2680644" y="2252000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H="1" flipV="1">
            <a:off x="3862731" y="2242344"/>
            <a:ext cx="0" cy="2268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Arc 35"/>
          <p:cNvSpPr>
            <a:spLocks noChangeAspect="1"/>
          </p:cNvSpPr>
          <p:nvPr/>
        </p:nvSpPr>
        <p:spPr>
          <a:xfrm>
            <a:off x="2563285" y="1932744"/>
            <a:ext cx="1423939" cy="1423939"/>
          </a:xfrm>
          <a:prstGeom prst="arc">
            <a:avLst>
              <a:gd name="adj1" fmla="val 18383349"/>
              <a:gd name="adj2" fmla="val 19567395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Connecteur droit 56"/>
          <p:cNvCxnSpPr>
            <a:stCxn id="13" idx="2"/>
          </p:cNvCxnSpPr>
          <p:nvPr/>
        </p:nvCxnSpPr>
        <p:spPr>
          <a:xfrm flipH="1">
            <a:off x="1941970" y="2448433"/>
            <a:ext cx="752773" cy="758323"/>
          </a:xfrm>
          <a:prstGeom prst="line">
            <a:avLst/>
          </a:prstGeom>
          <a:ln w="63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3858130" y="2471231"/>
            <a:ext cx="746807" cy="743719"/>
          </a:xfrm>
          <a:prstGeom prst="line">
            <a:avLst/>
          </a:prstGeom>
          <a:ln w="63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>
            <a:spLocks noChangeAspect="1"/>
          </p:cNvSpPr>
          <p:nvPr/>
        </p:nvSpPr>
        <p:spPr>
          <a:xfrm>
            <a:off x="2437285" y="1011144"/>
            <a:ext cx="1668932" cy="1668932"/>
          </a:xfrm>
          <a:prstGeom prst="arc">
            <a:avLst>
              <a:gd name="adj1" fmla="val 2795359"/>
              <a:gd name="adj2" fmla="val 8024795"/>
            </a:avLst>
          </a:prstGeom>
          <a:ln w="603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9" name="Image 17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097" y="1931191"/>
            <a:ext cx="139700" cy="139700"/>
          </a:xfrm>
          <a:prstGeom prst="rect">
            <a:avLst/>
          </a:prstGeom>
        </p:spPr>
      </p:pic>
      <p:grpSp>
        <p:nvGrpSpPr>
          <p:cNvPr id="263" name="Grouper 262"/>
          <p:cNvGrpSpPr/>
          <p:nvPr/>
        </p:nvGrpSpPr>
        <p:grpSpPr>
          <a:xfrm>
            <a:off x="1840869" y="1254326"/>
            <a:ext cx="926218" cy="523220"/>
            <a:chOff x="1503203" y="1025306"/>
            <a:chExt cx="926218" cy="523220"/>
          </a:xfrm>
        </p:grpSpPr>
        <p:pic>
          <p:nvPicPr>
            <p:cNvPr id="200" name="Image 199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9573" y="1121564"/>
              <a:ext cx="139700" cy="139700"/>
            </a:xfrm>
            <a:prstGeom prst="rect">
              <a:avLst/>
            </a:prstGeom>
          </p:spPr>
        </p:pic>
        <p:sp>
          <p:nvSpPr>
            <p:cNvPr id="201" name="ZoneTexte 200"/>
            <p:cNvSpPr txBox="1"/>
            <p:nvPr/>
          </p:nvSpPr>
          <p:spPr>
            <a:xfrm>
              <a:off x="1503203" y="1025306"/>
              <a:ext cx="926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    : Probe </a:t>
              </a:r>
            </a:p>
            <a:p>
              <a:r>
                <a:rPr lang="en-GB" sz="1400" dirty="0" smtClean="0"/>
                <a:t>radius (m)</a:t>
              </a:r>
              <a:endParaRPr lang="en-GB" sz="1400" dirty="0"/>
            </a:p>
          </p:txBody>
        </p:sp>
      </p:grpSp>
      <p:sp>
        <p:nvSpPr>
          <p:cNvPr id="203" name="ZoneTexte 202"/>
          <p:cNvSpPr txBox="1"/>
          <p:nvPr/>
        </p:nvSpPr>
        <p:spPr>
          <a:xfrm>
            <a:off x="2254467" y="539953"/>
            <a:ext cx="2059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Convex probe transducer</a:t>
            </a:r>
            <a:endParaRPr lang="en-GB" sz="1400" b="1" dirty="0"/>
          </a:p>
        </p:txBody>
      </p:sp>
      <p:cxnSp>
        <p:nvCxnSpPr>
          <p:cNvPr id="206" name="Connecteur droit 205"/>
          <p:cNvCxnSpPr>
            <a:endCxn id="211" idx="2"/>
          </p:cNvCxnSpPr>
          <p:nvPr/>
        </p:nvCxnSpPr>
        <p:spPr>
          <a:xfrm flipH="1">
            <a:off x="6219276" y="898029"/>
            <a:ext cx="213893" cy="1174994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206"/>
          <p:cNvCxnSpPr/>
          <p:nvPr/>
        </p:nvCxnSpPr>
        <p:spPr>
          <a:xfrm>
            <a:off x="6424295" y="890730"/>
            <a:ext cx="439200" cy="151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207"/>
          <p:cNvCxnSpPr/>
          <p:nvPr/>
        </p:nvCxnSpPr>
        <p:spPr>
          <a:xfrm>
            <a:off x="6856295" y="899544"/>
            <a:ext cx="212400" cy="11736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Arc 210"/>
          <p:cNvSpPr>
            <a:spLocks noChangeAspect="1"/>
          </p:cNvSpPr>
          <p:nvPr/>
        </p:nvSpPr>
        <p:spPr>
          <a:xfrm>
            <a:off x="5933738" y="1931191"/>
            <a:ext cx="1423939" cy="1423939"/>
          </a:xfrm>
          <a:prstGeom prst="arc">
            <a:avLst>
              <a:gd name="adj1" fmla="val 12778997"/>
              <a:gd name="adj2" fmla="val 13992329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2" name="Connecteur droit 211"/>
          <p:cNvCxnSpPr/>
          <p:nvPr/>
        </p:nvCxnSpPr>
        <p:spPr>
          <a:xfrm flipH="1" flipV="1">
            <a:off x="6052054" y="2252000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/>
          <p:cNvCxnSpPr/>
          <p:nvPr/>
        </p:nvCxnSpPr>
        <p:spPr>
          <a:xfrm flipH="1" flipV="1">
            <a:off x="7234141" y="2242344"/>
            <a:ext cx="0" cy="2268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Arc 213"/>
          <p:cNvSpPr>
            <a:spLocks noChangeAspect="1"/>
          </p:cNvSpPr>
          <p:nvPr/>
        </p:nvSpPr>
        <p:spPr>
          <a:xfrm>
            <a:off x="5934695" y="1932744"/>
            <a:ext cx="1423939" cy="1423939"/>
          </a:xfrm>
          <a:prstGeom prst="arc">
            <a:avLst>
              <a:gd name="adj1" fmla="val 18383349"/>
              <a:gd name="adj2" fmla="val 19567395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6" name="Connecteur droit 215"/>
          <p:cNvCxnSpPr/>
          <p:nvPr/>
        </p:nvCxnSpPr>
        <p:spPr>
          <a:xfrm>
            <a:off x="7234141" y="2487850"/>
            <a:ext cx="0" cy="1279277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ZoneTexte 233"/>
          <p:cNvSpPr txBox="1"/>
          <p:nvPr/>
        </p:nvSpPr>
        <p:spPr>
          <a:xfrm>
            <a:off x="5680699" y="539953"/>
            <a:ext cx="1973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Linear probe transducer</a:t>
            </a:r>
            <a:endParaRPr lang="en-GB" sz="1400" b="1" dirty="0"/>
          </a:p>
        </p:txBody>
      </p:sp>
      <p:cxnSp>
        <p:nvCxnSpPr>
          <p:cNvPr id="235" name="Connecteur droit 234"/>
          <p:cNvCxnSpPr/>
          <p:nvPr/>
        </p:nvCxnSpPr>
        <p:spPr>
          <a:xfrm>
            <a:off x="6042610" y="2463350"/>
            <a:ext cx="1202400" cy="0"/>
          </a:xfrm>
          <a:prstGeom prst="line">
            <a:avLst/>
          </a:prstGeom>
          <a:ln w="603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248"/>
          <p:cNvCxnSpPr/>
          <p:nvPr/>
        </p:nvCxnSpPr>
        <p:spPr>
          <a:xfrm flipH="1">
            <a:off x="6042610" y="2487850"/>
            <a:ext cx="9444" cy="1279277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Arc 169"/>
          <p:cNvSpPr>
            <a:spLocks noChangeAspect="1"/>
          </p:cNvSpPr>
          <p:nvPr/>
        </p:nvSpPr>
        <p:spPr>
          <a:xfrm>
            <a:off x="1403583" y="24845"/>
            <a:ext cx="3744000" cy="3744000"/>
          </a:xfrm>
          <a:prstGeom prst="arc">
            <a:avLst>
              <a:gd name="adj1" fmla="val 2686851"/>
              <a:gd name="adj2" fmla="val 8134622"/>
            </a:avLst>
          </a:prstGeom>
          <a:ln w="63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Connecteur droit 31"/>
          <p:cNvCxnSpPr/>
          <p:nvPr/>
        </p:nvCxnSpPr>
        <p:spPr>
          <a:xfrm>
            <a:off x="6047491" y="3764154"/>
            <a:ext cx="1197519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941970" y="2463350"/>
            <a:ext cx="2662967" cy="13054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2588308" y="3852810"/>
            <a:ext cx="1392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Post-scan</a:t>
            </a:r>
            <a:r>
              <a:rPr lang="en-GB" sz="1400" b="1" dirty="0" smtClean="0"/>
              <a:t> image</a:t>
            </a:r>
            <a:endParaRPr lang="en-GB" sz="1400" b="1" dirty="0"/>
          </a:p>
        </p:txBody>
      </p:sp>
      <p:sp>
        <p:nvSpPr>
          <p:cNvPr id="112" name="ZoneTexte 111"/>
          <p:cNvSpPr txBox="1"/>
          <p:nvPr/>
        </p:nvSpPr>
        <p:spPr>
          <a:xfrm>
            <a:off x="5950094" y="3908578"/>
            <a:ext cx="1392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Post-scan</a:t>
            </a:r>
            <a:r>
              <a:rPr lang="en-GB" sz="1400" b="1" dirty="0" smtClean="0"/>
              <a:t> image</a:t>
            </a:r>
            <a:endParaRPr lang="en-GB" sz="1400" b="1" dirty="0"/>
          </a:p>
        </p:txBody>
      </p:sp>
      <p:sp>
        <p:nvSpPr>
          <p:cNvPr id="10" name="Forme libre 9"/>
          <p:cNvSpPr/>
          <p:nvPr/>
        </p:nvSpPr>
        <p:spPr>
          <a:xfrm>
            <a:off x="3032993" y="3070640"/>
            <a:ext cx="436887" cy="279141"/>
          </a:xfrm>
          <a:custGeom>
            <a:avLst/>
            <a:gdLst>
              <a:gd name="connsiteX0" fmla="*/ 170606 w 436887"/>
              <a:gd name="connsiteY0" fmla="*/ 0 h 279141"/>
              <a:gd name="connsiteX1" fmla="*/ 170606 w 436887"/>
              <a:gd name="connsiteY1" fmla="*/ 0 h 279141"/>
              <a:gd name="connsiteX2" fmla="*/ 47391 w 436887"/>
              <a:gd name="connsiteY2" fmla="*/ 18955 h 279141"/>
              <a:gd name="connsiteX3" fmla="*/ 28434 w 436887"/>
              <a:gd name="connsiteY3" fmla="*/ 37909 h 279141"/>
              <a:gd name="connsiteX4" fmla="*/ 18956 w 436887"/>
              <a:gd name="connsiteY4" fmla="*/ 66341 h 279141"/>
              <a:gd name="connsiteX5" fmla="*/ 0 w 436887"/>
              <a:gd name="connsiteY5" fmla="*/ 94773 h 279141"/>
              <a:gd name="connsiteX6" fmla="*/ 37912 w 436887"/>
              <a:gd name="connsiteY6" fmla="*/ 199023 h 279141"/>
              <a:gd name="connsiteX7" fmla="*/ 66347 w 436887"/>
              <a:gd name="connsiteY7" fmla="*/ 208500 h 279141"/>
              <a:gd name="connsiteX8" fmla="*/ 151650 w 436887"/>
              <a:gd name="connsiteY8" fmla="*/ 255887 h 279141"/>
              <a:gd name="connsiteX9" fmla="*/ 180084 w 436887"/>
              <a:gd name="connsiteY9" fmla="*/ 274841 h 279141"/>
              <a:gd name="connsiteX10" fmla="*/ 407558 w 436887"/>
              <a:gd name="connsiteY10" fmla="*/ 255887 h 279141"/>
              <a:gd name="connsiteX11" fmla="*/ 426515 w 436887"/>
              <a:gd name="connsiteY11" fmla="*/ 236932 h 279141"/>
              <a:gd name="connsiteX12" fmla="*/ 426515 w 436887"/>
              <a:gd name="connsiteY12" fmla="*/ 123205 h 279141"/>
              <a:gd name="connsiteX13" fmla="*/ 398080 w 436887"/>
              <a:gd name="connsiteY13" fmla="*/ 75818 h 279141"/>
              <a:gd name="connsiteX14" fmla="*/ 312777 w 436887"/>
              <a:gd name="connsiteY14" fmla="*/ 37909 h 279141"/>
              <a:gd name="connsiteX15" fmla="*/ 284343 w 436887"/>
              <a:gd name="connsiteY15" fmla="*/ 28432 h 279141"/>
              <a:gd name="connsiteX16" fmla="*/ 255909 w 436887"/>
              <a:gd name="connsiteY16" fmla="*/ 18955 h 279141"/>
              <a:gd name="connsiteX17" fmla="*/ 170606 w 436887"/>
              <a:gd name="connsiteY17" fmla="*/ 0 h 279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36887" h="279141">
                <a:moveTo>
                  <a:pt x="170606" y="0"/>
                </a:moveTo>
                <a:lnTo>
                  <a:pt x="170606" y="0"/>
                </a:lnTo>
                <a:cubicBezTo>
                  <a:pt x="165123" y="548"/>
                  <a:pt x="74721" y="2559"/>
                  <a:pt x="47391" y="18955"/>
                </a:cubicBezTo>
                <a:cubicBezTo>
                  <a:pt x="39729" y="23552"/>
                  <a:pt x="34753" y="31591"/>
                  <a:pt x="28434" y="37909"/>
                </a:cubicBezTo>
                <a:cubicBezTo>
                  <a:pt x="25275" y="47386"/>
                  <a:pt x="23424" y="57406"/>
                  <a:pt x="18956" y="66341"/>
                </a:cubicBezTo>
                <a:cubicBezTo>
                  <a:pt x="13862" y="76529"/>
                  <a:pt x="0" y="83382"/>
                  <a:pt x="0" y="94773"/>
                </a:cubicBezTo>
                <a:cubicBezTo>
                  <a:pt x="0" y="110788"/>
                  <a:pt x="14002" y="179897"/>
                  <a:pt x="37912" y="199023"/>
                </a:cubicBezTo>
                <a:cubicBezTo>
                  <a:pt x="45714" y="205264"/>
                  <a:pt x="56869" y="205341"/>
                  <a:pt x="66347" y="208500"/>
                </a:cubicBezTo>
                <a:cubicBezTo>
                  <a:pt x="131528" y="251952"/>
                  <a:pt x="101602" y="239207"/>
                  <a:pt x="151650" y="255887"/>
                </a:cubicBezTo>
                <a:cubicBezTo>
                  <a:pt x="161128" y="262205"/>
                  <a:pt x="168703" y="274367"/>
                  <a:pt x="180084" y="274841"/>
                </a:cubicBezTo>
                <a:cubicBezTo>
                  <a:pt x="339337" y="281476"/>
                  <a:pt x="323595" y="283872"/>
                  <a:pt x="407558" y="255887"/>
                </a:cubicBezTo>
                <a:cubicBezTo>
                  <a:pt x="413877" y="249569"/>
                  <a:pt x="421917" y="244594"/>
                  <a:pt x="426515" y="236932"/>
                </a:cubicBezTo>
                <a:cubicBezTo>
                  <a:pt x="446816" y="203101"/>
                  <a:pt x="432011" y="156178"/>
                  <a:pt x="426515" y="123205"/>
                </a:cubicBezTo>
                <a:cubicBezTo>
                  <a:pt x="422428" y="98686"/>
                  <a:pt x="416751" y="90754"/>
                  <a:pt x="398080" y="75818"/>
                </a:cubicBezTo>
                <a:cubicBezTo>
                  <a:pt x="365895" y="50073"/>
                  <a:pt x="357867" y="52938"/>
                  <a:pt x="312777" y="37909"/>
                </a:cubicBezTo>
                <a:lnTo>
                  <a:pt x="284343" y="28432"/>
                </a:lnTo>
                <a:cubicBezTo>
                  <a:pt x="274865" y="25273"/>
                  <a:pt x="265799" y="20368"/>
                  <a:pt x="255909" y="18955"/>
                </a:cubicBezTo>
                <a:cubicBezTo>
                  <a:pt x="186434" y="9030"/>
                  <a:pt x="184823" y="3159"/>
                  <a:pt x="170606" y="0"/>
                </a:cubicBez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Forme libre 117"/>
          <p:cNvSpPr/>
          <p:nvPr/>
        </p:nvSpPr>
        <p:spPr>
          <a:xfrm>
            <a:off x="6419408" y="3062887"/>
            <a:ext cx="436887" cy="279141"/>
          </a:xfrm>
          <a:custGeom>
            <a:avLst/>
            <a:gdLst>
              <a:gd name="connsiteX0" fmla="*/ 170606 w 436887"/>
              <a:gd name="connsiteY0" fmla="*/ 0 h 279141"/>
              <a:gd name="connsiteX1" fmla="*/ 170606 w 436887"/>
              <a:gd name="connsiteY1" fmla="*/ 0 h 279141"/>
              <a:gd name="connsiteX2" fmla="*/ 47391 w 436887"/>
              <a:gd name="connsiteY2" fmla="*/ 18955 h 279141"/>
              <a:gd name="connsiteX3" fmla="*/ 28434 w 436887"/>
              <a:gd name="connsiteY3" fmla="*/ 37909 h 279141"/>
              <a:gd name="connsiteX4" fmla="*/ 18956 w 436887"/>
              <a:gd name="connsiteY4" fmla="*/ 66341 h 279141"/>
              <a:gd name="connsiteX5" fmla="*/ 0 w 436887"/>
              <a:gd name="connsiteY5" fmla="*/ 94773 h 279141"/>
              <a:gd name="connsiteX6" fmla="*/ 37912 w 436887"/>
              <a:gd name="connsiteY6" fmla="*/ 199023 h 279141"/>
              <a:gd name="connsiteX7" fmla="*/ 66347 w 436887"/>
              <a:gd name="connsiteY7" fmla="*/ 208500 h 279141"/>
              <a:gd name="connsiteX8" fmla="*/ 151650 w 436887"/>
              <a:gd name="connsiteY8" fmla="*/ 255887 h 279141"/>
              <a:gd name="connsiteX9" fmla="*/ 180084 w 436887"/>
              <a:gd name="connsiteY9" fmla="*/ 274841 h 279141"/>
              <a:gd name="connsiteX10" fmla="*/ 407558 w 436887"/>
              <a:gd name="connsiteY10" fmla="*/ 255887 h 279141"/>
              <a:gd name="connsiteX11" fmla="*/ 426515 w 436887"/>
              <a:gd name="connsiteY11" fmla="*/ 236932 h 279141"/>
              <a:gd name="connsiteX12" fmla="*/ 426515 w 436887"/>
              <a:gd name="connsiteY12" fmla="*/ 123205 h 279141"/>
              <a:gd name="connsiteX13" fmla="*/ 398080 w 436887"/>
              <a:gd name="connsiteY13" fmla="*/ 75818 h 279141"/>
              <a:gd name="connsiteX14" fmla="*/ 312777 w 436887"/>
              <a:gd name="connsiteY14" fmla="*/ 37909 h 279141"/>
              <a:gd name="connsiteX15" fmla="*/ 284343 w 436887"/>
              <a:gd name="connsiteY15" fmla="*/ 28432 h 279141"/>
              <a:gd name="connsiteX16" fmla="*/ 255909 w 436887"/>
              <a:gd name="connsiteY16" fmla="*/ 18955 h 279141"/>
              <a:gd name="connsiteX17" fmla="*/ 170606 w 436887"/>
              <a:gd name="connsiteY17" fmla="*/ 0 h 279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36887" h="279141">
                <a:moveTo>
                  <a:pt x="170606" y="0"/>
                </a:moveTo>
                <a:lnTo>
                  <a:pt x="170606" y="0"/>
                </a:lnTo>
                <a:cubicBezTo>
                  <a:pt x="165123" y="548"/>
                  <a:pt x="74721" y="2559"/>
                  <a:pt x="47391" y="18955"/>
                </a:cubicBezTo>
                <a:cubicBezTo>
                  <a:pt x="39729" y="23552"/>
                  <a:pt x="34753" y="31591"/>
                  <a:pt x="28434" y="37909"/>
                </a:cubicBezTo>
                <a:cubicBezTo>
                  <a:pt x="25275" y="47386"/>
                  <a:pt x="23424" y="57406"/>
                  <a:pt x="18956" y="66341"/>
                </a:cubicBezTo>
                <a:cubicBezTo>
                  <a:pt x="13862" y="76529"/>
                  <a:pt x="0" y="83382"/>
                  <a:pt x="0" y="94773"/>
                </a:cubicBezTo>
                <a:cubicBezTo>
                  <a:pt x="0" y="110788"/>
                  <a:pt x="14002" y="179897"/>
                  <a:pt x="37912" y="199023"/>
                </a:cubicBezTo>
                <a:cubicBezTo>
                  <a:pt x="45714" y="205264"/>
                  <a:pt x="56869" y="205341"/>
                  <a:pt x="66347" y="208500"/>
                </a:cubicBezTo>
                <a:cubicBezTo>
                  <a:pt x="131528" y="251952"/>
                  <a:pt x="101602" y="239207"/>
                  <a:pt x="151650" y="255887"/>
                </a:cubicBezTo>
                <a:cubicBezTo>
                  <a:pt x="161128" y="262205"/>
                  <a:pt x="168703" y="274367"/>
                  <a:pt x="180084" y="274841"/>
                </a:cubicBezTo>
                <a:cubicBezTo>
                  <a:pt x="339337" y="281476"/>
                  <a:pt x="323595" y="283872"/>
                  <a:pt x="407558" y="255887"/>
                </a:cubicBezTo>
                <a:cubicBezTo>
                  <a:pt x="413877" y="249569"/>
                  <a:pt x="421917" y="244594"/>
                  <a:pt x="426515" y="236932"/>
                </a:cubicBezTo>
                <a:cubicBezTo>
                  <a:pt x="446816" y="203101"/>
                  <a:pt x="432011" y="156178"/>
                  <a:pt x="426515" y="123205"/>
                </a:cubicBezTo>
                <a:cubicBezTo>
                  <a:pt x="422428" y="98686"/>
                  <a:pt x="416751" y="90754"/>
                  <a:pt x="398080" y="75818"/>
                </a:cubicBezTo>
                <a:cubicBezTo>
                  <a:pt x="365895" y="50073"/>
                  <a:pt x="357867" y="52938"/>
                  <a:pt x="312777" y="37909"/>
                </a:cubicBezTo>
                <a:lnTo>
                  <a:pt x="284343" y="28432"/>
                </a:lnTo>
                <a:cubicBezTo>
                  <a:pt x="274865" y="25273"/>
                  <a:pt x="265799" y="20368"/>
                  <a:pt x="255909" y="18955"/>
                </a:cubicBezTo>
                <a:cubicBezTo>
                  <a:pt x="186434" y="9030"/>
                  <a:pt x="184823" y="3159"/>
                  <a:pt x="170606" y="0"/>
                </a:cubicBez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3272769" y="1882002"/>
            <a:ext cx="288000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/>
          <p:nvPr/>
        </p:nvCxnSpPr>
        <p:spPr>
          <a:xfrm>
            <a:off x="3278301" y="1882002"/>
            <a:ext cx="0" cy="288000"/>
          </a:xfrm>
          <a:prstGeom prst="straightConnector1">
            <a:avLst/>
          </a:prstGeom>
          <a:ln w="22225">
            <a:solidFill>
              <a:srgbClr val="008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>
            <a:off x="1941970" y="2463350"/>
            <a:ext cx="2880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/>
          <p:nvPr/>
        </p:nvCxnSpPr>
        <p:spPr>
          <a:xfrm>
            <a:off x="1944430" y="2463350"/>
            <a:ext cx="0" cy="28800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age 1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777" y="2295860"/>
            <a:ext cx="114300" cy="101600"/>
          </a:xfrm>
          <a:prstGeom prst="rect">
            <a:avLst/>
          </a:prstGeom>
        </p:spPr>
      </p:pic>
      <p:pic>
        <p:nvPicPr>
          <p:cNvPr id="20" name="Image 1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839" y="2593165"/>
            <a:ext cx="101600" cy="101600"/>
          </a:xfrm>
          <a:prstGeom prst="rect">
            <a:avLst/>
          </a:prstGeom>
        </p:spPr>
      </p:pic>
      <p:pic>
        <p:nvPicPr>
          <p:cNvPr id="22" name="Image 2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549" y="1711842"/>
            <a:ext cx="114300" cy="101600"/>
          </a:xfrm>
          <a:prstGeom prst="rect">
            <a:avLst/>
          </a:prstGeom>
        </p:spPr>
      </p:pic>
      <p:pic>
        <p:nvPicPr>
          <p:cNvPr id="23" name="Image 2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863" y="2095288"/>
            <a:ext cx="101600" cy="139700"/>
          </a:xfrm>
          <a:prstGeom prst="rect">
            <a:avLst/>
          </a:prstGeom>
        </p:spPr>
      </p:pic>
      <p:cxnSp>
        <p:nvCxnSpPr>
          <p:cNvPr id="127" name="Connecteur droit 126"/>
          <p:cNvCxnSpPr/>
          <p:nvPr/>
        </p:nvCxnSpPr>
        <p:spPr>
          <a:xfrm>
            <a:off x="6656323" y="899544"/>
            <a:ext cx="0" cy="1548889"/>
          </a:xfrm>
          <a:prstGeom prst="line">
            <a:avLst/>
          </a:prstGeom>
          <a:ln w="9525">
            <a:solidFill>
              <a:schemeClr val="tx1"/>
            </a:solidFill>
            <a:prstDash val="lg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/>
          <p:cNvCxnSpPr/>
          <p:nvPr/>
        </p:nvCxnSpPr>
        <p:spPr>
          <a:xfrm>
            <a:off x="6656323" y="2492051"/>
            <a:ext cx="288000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/>
          <p:cNvCxnSpPr/>
          <p:nvPr/>
        </p:nvCxnSpPr>
        <p:spPr>
          <a:xfrm>
            <a:off x="6661855" y="2492051"/>
            <a:ext cx="0" cy="288000"/>
          </a:xfrm>
          <a:prstGeom prst="straightConnector1">
            <a:avLst/>
          </a:prstGeom>
          <a:ln w="22225">
            <a:solidFill>
              <a:srgbClr val="008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2" name="Image 13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103" y="2321891"/>
            <a:ext cx="114300" cy="101600"/>
          </a:xfrm>
          <a:prstGeom prst="rect">
            <a:avLst/>
          </a:prstGeom>
        </p:spPr>
      </p:pic>
      <p:pic>
        <p:nvPicPr>
          <p:cNvPr id="134" name="Image 13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417" y="2705337"/>
            <a:ext cx="101600" cy="139700"/>
          </a:xfrm>
          <a:prstGeom prst="rect">
            <a:avLst/>
          </a:prstGeom>
        </p:spPr>
      </p:pic>
      <p:cxnSp>
        <p:nvCxnSpPr>
          <p:cNvPr id="135" name="Connecteur droit avec flèche 134"/>
          <p:cNvCxnSpPr/>
          <p:nvPr/>
        </p:nvCxnSpPr>
        <p:spPr>
          <a:xfrm>
            <a:off x="6052054" y="2492051"/>
            <a:ext cx="2880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/>
          <p:cNvCxnSpPr/>
          <p:nvPr/>
        </p:nvCxnSpPr>
        <p:spPr>
          <a:xfrm>
            <a:off x="6054514" y="2492051"/>
            <a:ext cx="0" cy="28800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7" name="Image 13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861" y="2324561"/>
            <a:ext cx="114300" cy="101600"/>
          </a:xfrm>
          <a:prstGeom prst="rect">
            <a:avLst/>
          </a:prstGeom>
        </p:spPr>
      </p:pic>
      <p:pic>
        <p:nvPicPr>
          <p:cNvPr id="138" name="Image 13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923" y="2621866"/>
            <a:ext cx="101600" cy="1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66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onde 3D lineai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96" y="1609617"/>
            <a:ext cx="2328333" cy="3184046"/>
          </a:xfrm>
          <a:prstGeom prst="rect">
            <a:avLst/>
          </a:prstGeom>
        </p:spPr>
      </p:pic>
      <p:grpSp>
        <p:nvGrpSpPr>
          <p:cNvPr id="78" name="Grouper 77"/>
          <p:cNvGrpSpPr/>
          <p:nvPr/>
        </p:nvGrpSpPr>
        <p:grpSpPr>
          <a:xfrm>
            <a:off x="6711490" y="1940354"/>
            <a:ext cx="417417" cy="1494017"/>
            <a:chOff x="5912518" y="1972106"/>
            <a:chExt cx="417417" cy="1494017"/>
          </a:xfrm>
        </p:grpSpPr>
        <p:cxnSp>
          <p:nvCxnSpPr>
            <p:cNvPr id="4" name="Connecteur droit 3"/>
            <p:cNvCxnSpPr/>
            <p:nvPr/>
          </p:nvCxnSpPr>
          <p:spPr>
            <a:xfrm flipH="1">
              <a:off x="5946187" y="1972106"/>
              <a:ext cx="126206" cy="189323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/>
            <p:cNvCxnSpPr/>
            <p:nvPr/>
          </p:nvCxnSpPr>
          <p:spPr>
            <a:xfrm flipH="1">
              <a:off x="6147651" y="1972106"/>
              <a:ext cx="126206" cy="189323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 flipH="1">
              <a:off x="6072393" y="1972106"/>
              <a:ext cx="201464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flipH="1" flipV="1">
              <a:off x="5946187" y="2161429"/>
              <a:ext cx="201464" cy="252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 flipV="1">
              <a:off x="5946187" y="2161429"/>
              <a:ext cx="0" cy="946611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6150181" y="2161429"/>
              <a:ext cx="0" cy="946611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V="1">
              <a:off x="6150181" y="3305250"/>
              <a:ext cx="45644" cy="160873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H="1" flipV="1">
              <a:off x="6273857" y="1972106"/>
              <a:ext cx="0" cy="946612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V="1">
              <a:off x="5912518" y="3108040"/>
              <a:ext cx="33669" cy="19721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H="1" flipV="1">
              <a:off x="6150181" y="3108040"/>
              <a:ext cx="45644" cy="19721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flipV="1">
              <a:off x="6281449" y="3111985"/>
              <a:ext cx="48486" cy="170965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 flipH="1" flipV="1">
              <a:off x="6273857" y="2918718"/>
              <a:ext cx="56078" cy="193267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H="1">
              <a:off x="6195825" y="3108040"/>
              <a:ext cx="134110" cy="19721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 flipH="1" flipV="1">
              <a:off x="5912519" y="3305250"/>
              <a:ext cx="33668" cy="160873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 flipH="1">
              <a:off x="5946187" y="3466123"/>
              <a:ext cx="203994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flipH="1">
              <a:off x="6150181" y="3282950"/>
              <a:ext cx="131268" cy="183173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 flipH="1">
              <a:off x="5946187" y="3108040"/>
              <a:ext cx="203994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 flipH="1">
              <a:off x="5912519" y="3305250"/>
              <a:ext cx="283306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flipH="1">
              <a:off x="6150181" y="2918718"/>
              <a:ext cx="123676" cy="193267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er 99"/>
          <p:cNvGrpSpPr/>
          <p:nvPr/>
        </p:nvGrpSpPr>
        <p:grpSpPr>
          <a:xfrm>
            <a:off x="6652830" y="3120640"/>
            <a:ext cx="519416" cy="1520180"/>
            <a:chOff x="6652830" y="3120640"/>
            <a:chExt cx="519416" cy="1520180"/>
          </a:xfrm>
        </p:grpSpPr>
        <p:cxnSp>
          <p:nvCxnSpPr>
            <p:cNvPr id="56" name="Connecteur droit 55"/>
            <p:cNvCxnSpPr/>
            <p:nvPr/>
          </p:nvCxnSpPr>
          <p:spPr>
            <a:xfrm flipH="1">
              <a:off x="6652832" y="3434371"/>
              <a:ext cx="92327" cy="13079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 flipV="1">
              <a:off x="6652830" y="3565170"/>
              <a:ext cx="0" cy="106023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H="1">
              <a:off x="6652830" y="4530725"/>
              <a:ext cx="65010" cy="94675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 flipH="1">
              <a:off x="6717840" y="3434371"/>
              <a:ext cx="95710" cy="137574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flipV="1">
              <a:off x="6717840" y="3571945"/>
              <a:ext cx="0" cy="106023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>
            <a:xfrm flipH="1">
              <a:off x="6717840" y="4530725"/>
              <a:ext cx="69912" cy="10145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flipH="1">
              <a:off x="6787752" y="3434371"/>
              <a:ext cx="100800" cy="14339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flipV="1">
              <a:off x="6787752" y="3577770"/>
              <a:ext cx="0" cy="106023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 flipH="1">
              <a:off x="6787752" y="4530725"/>
              <a:ext cx="64086" cy="107275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flipH="1">
              <a:off x="6851838" y="3120640"/>
              <a:ext cx="320408" cy="45713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 flipV="1">
              <a:off x="6851838" y="3577770"/>
              <a:ext cx="0" cy="106023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>
              <a:off x="7172246" y="3120640"/>
              <a:ext cx="0" cy="106305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>
              <a:off x="7105923" y="3161915"/>
              <a:ext cx="0" cy="5400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/>
            <p:cNvCxnSpPr/>
            <p:nvPr/>
          </p:nvCxnSpPr>
          <p:spPr>
            <a:xfrm flipH="1">
              <a:off x="6851838" y="4183690"/>
              <a:ext cx="320408" cy="45713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er 100"/>
          <p:cNvGrpSpPr/>
          <p:nvPr/>
        </p:nvGrpSpPr>
        <p:grpSpPr>
          <a:xfrm>
            <a:off x="7430705" y="3097991"/>
            <a:ext cx="519416" cy="1532780"/>
            <a:chOff x="6652830" y="3108040"/>
            <a:chExt cx="519416" cy="1532780"/>
          </a:xfrm>
        </p:grpSpPr>
        <p:cxnSp>
          <p:nvCxnSpPr>
            <p:cNvPr id="102" name="Connecteur droit 101"/>
            <p:cNvCxnSpPr/>
            <p:nvPr/>
          </p:nvCxnSpPr>
          <p:spPr>
            <a:xfrm flipH="1">
              <a:off x="6652830" y="3108040"/>
              <a:ext cx="320408" cy="45713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 flipV="1">
              <a:off x="6652830" y="3565170"/>
              <a:ext cx="0" cy="106023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/>
            <p:cNvCxnSpPr/>
            <p:nvPr/>
          </p:nvCxnSpPr>
          <p:spPr>
            <a:xfrm flipH="1">
              <a:off x="6652830" y="4530725"/>
              <a:ext cx="65010" cy="94675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6973238" y="3108040"/>
              <a:ext cx="0" cy="9360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 flipH="1">
              <a:off x="6717840" y="3114815"/>
              <a:ext cx="320408" cy="45713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>
            <a:xfrm flipV="1">
              <a:off x="6717840" y="3571945"/>
              <a:ext cx="0" cy="106023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H="1">
              <a:off x="6717840" y="4530725"/>
              <a:ext cx="69912" cy="10145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>
            <a:xfrm flipH="1">
              <a:off x="6787752" y="3120640"/>
              <a:ext cx="320408" cy="45713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>
            <a:xfrm flipV="1">
              <a:off x="6787752" y="3577770"/>
              <a:ext cx="0" cy="106023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 flipH="1">
              <a:off x="6787752" y="4530725"/>
              <a:ext cx="64086" cy="107275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>
            <a:xfrm flipH="1">
              <a:off x="6851838" y="3120640"/>
              <a:ext cx="320408" cy="45713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V="1">
              <a:off x="6851838" y="3577770"/>
              <a:ext cx="0" cy="106023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/>
            <p:cNvCxnSpPr/>
            <p:nvPr/>
          </p:nvCxnSpPr>
          <p:spPr>
            <a:xfrm>
              <a:off x="7172246" y="3120640"/>
              <a:ext cx="0" cy="106305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>
              <a:off x="7038248" y="3114815"/>
              <a:ext cx="0" cy="9720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>
              <a:off x="7105923" y="3120640"/>
              <a:ext cx="0" cy="9360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 flipH="1">
              <a:off x="6851838" y="4183690"/>
              <a:ext cx="320408" cy="45713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06358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99</Words>
  <Application>Microsoft Macintosh PowerPoint</Application>
  <PresentationFormat>Présentation à l'écran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Fabien Spindler</dc:creator>
  <cp:lastModifiedBy>Fabien Spindler</cp:lastModifiedBy>
  <cp:revision>40</cp:revision>
  <dcterms:created xsi:type="dcterms:W3CDTF">2016-10-05T16:10:19Z</dcterms:created>
  <dcterms:modified xsi:type="dcterms:W3CDTF">2016-10-25T07:00:15Z</dcterms:modified>
</cp:coreProperties>
</file>