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6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240" d="100"/>
          <a:sy n="240" d="100"/>
        </p:scale>
        <p:origin x="1536" y="2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26/10/16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5.emf"/><Relationship Id="rId5" Type="http://schemas.openxmlformats.org/officeDocument/2006/relationships/image" Target="../media/image1.emf"/><Relationship Id="rId6" Type="http://schemas.openxmlformats.org/officeDocument/2006/relationships/image" Target="../media/image4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5" Type="http://schemas.openxmlformats.org/officeDocument/2006/relationships/image" Target="../media/image2.emf"/><Relationship Id="rId6" Type="http://schemas.openxmlformats.org/officeDocument/2006/relationships/image" Target="../media/image5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2.emf"/><Relationship Id="rId7" Type="http://schemas.openxmlformats.org/officeDocument/2006/relationships/image" Target="../media/image4.emf"/><Relationship Id="rId8" Type="http://schemas.openxmlformats.org/officeDocument/2006/relationships/image" Target="../media/image1.emf"/><Relationship Id="rId9" Type="http://schemas.openxmlformats.org/officeDocument/2006/relationships/image" Target="../media/image3.emf"/><Relationship Id="rId10" Type="http://schemas.openxmlformats.org/officeDocument/2006/relationships/image" Target="../media/image12.emf"/><Relationship Id="rId11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 settings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Image 6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48" y="2860531"/>
            <a:ext cx="292100" cy="165100"/>
          </a:xfrm>
          <a:prstGeom prst="rect">
            <a:avLst/>
          </a:prstGeom>
        </p:spPr>
      </p:pic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 settings</a:t>
              </a:r>
              <a:endParaRPr lang="en-GB" sz="1400" b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Image 7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87" y="2175800"/>
              <a:ext cx="228600" cy="152400"/>
            </a:xfrm>
            <a:prstGeom prst="rect">
              <a:avLst/>
            </a:prstGeom>
          </p:spPr>
        </p:pic>
        <p:pic>
          <p:nvPicPr>
            <p:cNvPr id="73" name="Image 7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378" y="3137274"/>
              <a:ext cx="317500" cy="127000"/>
            </a:xfrm>
            <a:prstGeom prst="rect">
              <a:avLst/>
            </a:prstGeom>
          </p:spPr>
        </p:pic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sp>
          <p:nvSpPr>
            <p:cNvPr id="201" name="ZoneTexte 200"/>
            <p:cNvSpPr txBox="1"/>
            <p:nvPr/>
          </p:nvSpPr>
          <p:spPr>
            <a:xfrm>
              <a:off x="1719370" y="4774452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1710731" y="4466675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pic>
          <p:nvPicPr>
            <p:cNvPr id="75" name="Image 7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384" y="4616783"/>
              <a:ext cx="317500" cy="127000"/>
            </a:xfrm>
            <a:prstGeom prst="rect">
              <a:avLst/>
            </a:prstGeom>
          </p:spPr>
        </p:pic>
        <p:pic>
          <p:nvPicPr>
            <p:cNvPr id="76" name="Image 7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847" y="4889862"/>
              <a:ext cx="228600" cy="152400"/>
            </a:xfrm>
            <a:prstGeom prst="rect">
              <a:avLst/>
            </a:prstGeom>
          </p:spPr>
        </p:pic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</a:t>
              </a:r>
              <a:r>
                <a:rPr lang="en-GB" sz="1400" dirty="0" smtClean="0"/>
                <a:t>number</a:t>
              </a:r>
              <a:endParaRPr lang="en-GB" sz="1400" dirty="0"/>
            </a:p>
          </p:txBody>
        </p:sp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381" y="4545377"/>
              <a:ext cx="292100" cy="165100"/>
            </a:xfrm>
            <a:prstGeom prst="rect">
              <a:avLst/>
            </a:prstGeom>
          </p:spPr>
        </p:pic>
        <p:pic>
          <p:nvPicPr>
            <p:cNvPr id="77" name="Image 76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8681" y="4915262"/>
              <a:ext cx="304800" cy="127000"/>
            </a:xfrm>
            <a:prstGeom prst="rect">
              <a:avLst/>
            </a:prstGeom>
          </p:spPr>
        </p:pic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6" name="Image 8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98" y="4094314"/>
            <a:ext cx="304800" cy="127000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9" name="Image 9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10" y="4157814"/>
            <a:ext cx="304800" cy="127000"/>
          </a:xfrm>
          <a:prstGeom prst="rect">
            <a:avLst/>
          </a:prstGeom>
        </p:spPr>
      </p:pic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er 23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Arc 180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6725393"/>
                <a:gd name="adj2" fmla="val 739119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er 18"/>
            <p:cNvGrpSpPr/>
            <p:nvPr/>
          </p:nvGrpSpPr>
          <p:grpSpPr>
            <a:xfrm>
              <a:off x="1227682" y="539953"/>
              <a:ext cx="3381856" cy="3617861"/>
              <a:chOff x="1227682" y="539953"/>
              <a:chExt cx="3381856" cy="3617861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/>
              <p:nvPr/>
            </p:nvCxnSpPr>
            <p:spPr>
              <a:xfrm flipH="1">
                <a:off x="1946571" y="2480435"/>
                <a:ext cx="734074" cy="72171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62731" y="2480435"/>
                <a:ext cx="746807" cy="74371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2239647" y="2583707"/>
                <a:ext cx="577677" cy="88260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 flipV="1">
                <a:off x="2583251" y="2657470"/>
                <a:ext cx="386473" cy="975284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2932777" y="2694596"/>
                <a:ext cx="189347" cy="103889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/>
              <p:cNvCxnSpPr/>
              <p:nvPr/>
            </p:nvCxnSpPr>
            <p:spPr>
              <a:xfrm flipV="1">
                <a:off x="3272769" y="2680124"/>
                <a:ext cx="0" cy="1087003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 flipH="1" flipV="1">
                <a:off x="3428787" y="2690978"/>
                <a:ext cx="209944" cy="1038898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 flipH="1" flipV="1">
                <a:off x="3577570" y="2657470"/>
                <a:ext cx="409654" cy="975284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 flipH="1" flipV="1">
                <a:off x="3729969" y="2583707"/>
                <a:ext cx="582880" cy="88260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2" name="Connecteur droit 191"/>
              <p:cNvCxnSpPr/>
              <p:nvPr/>
            </p:nvCxnSpPr>
            <p:spPr>
              <a:xfrm flipH="1">
                <a:off x="2817325" y="1882002"/>
                <a:ext cx="455444" cy="70170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H="1">
                <a:off x="2969725" y="1882002"/>
                <a:ext cx="303048" cy="775468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Convex probe transducer</a:t>
                </a:r>
                <a:endParaRPr lang="en-GB" sz="1400" b="1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1524380" y="3850037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63" name="Connecteur droit avec flèche 62"/>
              <p:cNvCxnSpPr>
                <a:stCxn id="60" idx="3"/>
              </p:cNvCxnSpPr>
              <p:nvPr/>
            </p:nvCxnSpPr>
            <p:spPr>
              <a:xfrm flipV="1">
                <a:off x="2354430" y="3584154"/>
                <a:ext cx="583667" cy="4197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Ellipse 73"/>
              <p:cNvSpPr>
                <a:spLocks noChangeAspect="1"/>
              </p:cNvSpPr>
              <p:nvPr/>
            </p:nvSpPr>
            <p:spPr>
              <a:xfrm>
                <a:off x="1932099" y="3143725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Ellipse 74"/>
              <p:cNvSpPr>
                <a:spLocks noChangeAspect="1"/>
              </p:cNvSpPr>
              <p:nvPr/>
            </p:nvSpPr>
            <p:spPr>
              <a:xfrm>
                <a:off x="2048313" y="302846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Ellipse 75"/>
              <p:cNvSpPr>
                <a:spLocks noChangeAspect="1"/>
              </p:cNvSpPr>
              <p:nvPr/>
            </p:nvSpPr>
            <p:spPr>
              <a:xfrm>
                <a:off x="2156961" y="292212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Ellipse 76"/>
              <p:cNvSpPr>
                <a:spLocks noChangeAspect="1"/>
              </p:cNvSpPr>
              <p:nvPr/>
            </p:nvSpPr>
            <p:spPr>
              <a:xfrm>
                <a:off x="2266436" y="2813771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Ellipse 85"/>
              <p:cNvSpPr>
                <a:spLocks noChangeAspect="1"/>
              </p:cNvSpPr>
              <p:nvPr/>
            </p:nvSpPr>
            <p:spPr>
              <a:xfrm>
                <a:off x="2376428" y="2706590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Ellipse 86"/>
              <p:cNvSpPr>
                <a:spLocks noChangeAspect="1"/>
              </p:cNvSpPr>
              <p:nvPr/>
            </p:nvSpPr>
            <p:spPr>
              <a:xfrm>
                <a:off x="2487247" y="2602665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Ellipse 87"/>
              <p:cNvSpPr>
                <a:spLocks noChangeAspect="1"/>
              </p:cNvSpPr>
              <p:nvPr/>
            </p:nvSpPr>
            <p:spPr>
              <a:xfrm>
                <a:off x="2586869" y="2504151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5" name="Connecteur droit avec flèche 144"/>
              <p:cNvCxnSpPr>
                <a:endCxn id="77" idx="1"/>
              </p:cNvCxnSpPr>
              <p:nvPr/>
            </p:nvCxnSpPr>
            <p:spPr>
              <a:xfrm>
                <a:off x="1786862" y="2442577"/>
                <a:ext cx="490118" cy="38173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1227682" y="212794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134" name="Connecteur droit 133"/>
              <p:cNvCxnSpPr/>
              <p:nvPr/>
            </p:nvCxnSpPr>
            <p:spPr>
              <a:xfrm flipH="1" flipV="1">
                <a:off x="1864179" y="2864154"/>
                <a:ext cx="184136" cy="18747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1737179" y="2972154"/>
                <a:ext cx="198566" cy="18655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avec flèche 140"/>
              <p:cNvCxnSpPr/>
              <p:nvPr/>
            </p:nvCxnSpPr>
            <p:spPr>
              <a:xfrm flipV="1">
                <a:off x="1921008" y="2792154"/>
                <a:ext cx="136800" cy="1412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/>
              <p:nvPr/>
            </p:nvCxnSpPr>
            <p:spPr>
              <a:xfrm flipH="1">
                <a:off x="1669287" y="3027521"/>
                <a:ext cx="14400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1800000" y="2922122"/>
                <a:ext cx="132099" cy="12203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9" name="Image 1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897" y="3569254"/>
              <a:ext cx="317500" cy="127000"/>
            </a:xfrm>
            <a:prstGeom prst="rect">
              <a:avLst/>
            </a:prstGeom>
          </p:spPr>
        </p:pic>
        <p:pic>
          <p:nvPicPr>
            <p:cNvPr id="29" name="Image 2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87" y="2175800"/>
              <a:ext cx="228600" cy="152400"/>
            </a:xfrm>
            <a:prstGeom prst="rect">
              <a:avLst/>
            </a:prstGeom>
          </p:spPr>
        </p:pic>
        <p:pic>
          <p:nvPicPr>
            <p:cNvPr id="30" name="Image 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80" y="2994175"/>
              <a:ext cx="203200" cy="127000"/>
            </a:xfrm>
            <a:prstGeom prst="rect">
              <a:avLst/>
            </a:prstGeom>
          </p:spPr>
        </p:pic>
      </p:grpSp>
      <p:grpSp>
        <p:nvGrpSpPr>
          <p:cNvPr id="230" name="Grouper 22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239228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V="1">
                <a:off x="6422257" y="3044154"/>
                <a:ext cx="0" cy="142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225" y="2860531"/>
              <a:ext cx="292100" cy="165100"/>
            </a:xfrm>
            <a:prstGeom prst="rect">
              <a:avLst/>
            </a:prstGeom>
          </p:spPr>
        </p:pic>
        <p:pic>
          <p:nvPicPr>
            <p:cNvPr id="185" name="Image 18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471" y="2993132"/>
              <a:ext cx="203200" cy="127000"/>
            </a:xfrm>
            <a:prstGeom prst="rect">
              <a:avLst/>
            </a:prstGeom>
          </p:spPr>
        </p:pic>
      </p:grpSp>
      <p:grpSp>
        <p:nvGrpSpPr>
          <p:cNvPr id="227" name="Grouper 226"/>
          <p:cNvGrpSpPr/>
          <p:nvPr/>
        </p:nvGrpSpPr>
        <p:grpSpPr>
          <a:xfrm>
            <a:off x="5189200" y="4487220"/>
            <a:ext cx="2883728" cy="1988621"/>
            <a:chOff x="4837660" y="4487220"/>
            <a:chExt cx="2883728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485056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485019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484805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09041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</a:t>
              </a:r>
              <a:r>
                <a:rPr lang="en-GB" sz="1400" dirty="0" smtClean="0"/>
                <a:t>number</a:t>
              </a:r>
            </a:p>
          </p:txBody>
        </p:sp>
        <p:pic>
          <p:nvPicPr>
            <p:cNvPr id="5" name="Image 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923" y="5622996"/>
              <a:ext cx="304800" cy="127000"/>
            </a:xfrm>
            <a:prstGeom prst="rect">
              <a:avLst/>
            </a:prstGeom>
          </p:spPr>
        </p:pic>
        <p:sp>
          <p:nvSpPr>
            <p:cNvPr id="140" name="ZoneTexte 139"/>
            <p:cNvSpPr txBox="1"/>
            <p:nvPr/>
          </p:nvSpPr>
          <p:spPr>
            <a:xfrm>
              <a:off x="509080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</a:t>
              </a:r>
              <a:r>
                <a:rPr lang="en-GB" sz="1400" dirty="0" smtClean="0"/>
                <a:t>RF sample number</a:t>
              </a:r>
              <a:endParaRPr lang="en-GB" sz="14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092572" y="6168064"/>
              <a:ext cx="1738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</a:t>
              </a:r>
              <a:endParaRPr lang="en-GB" sz="1400" dirty="0"/>
            </a:p>
          </p:txBody>
        </p:sp>
        <p:pic>
          <p:nvPicPr>
            <p:cNvPr id="171" name="Image 17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230" y="5252868"/>
              <a:ext cx="292100" cy="165100"/>
            </a:xfrm>
            <a:prstGeom prst="rect">
              <a:avLst/>
            </a:prstGeom>
          </p:spPr>
        </p:pic>
        <p:pic>
          <p:nvPicPr>
            <p:cNvPr id="26" name="Image 2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923" y="4633336"/>
              <a:ext cx="317500" cy="127000"/>
            </a:xfrm>
            <a:prstGeom prst="rect">
              <a:avLst/>
            </a:prstGeom>
          </p:spPr>
        </p:pic>
        <p:pic>
          <p:nvPicPr>
            <p:cNvPr id="184" name="Image 18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730" y="4900550"/>
              <a:ext cx="228600" cy="152400"/>
            </a:xfrm>
            <a:prstGeom prst="rect">
              <a:avLst/>
            </a:prstGeom>
          </p:spPr>
        </p:pic>
        <p:pic>
          <p:nvPicPr>
            <p:cNvPr id="186" name="Image 18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409" y="6298470"/>
              <a:ext cx="203200" cy="127000"/>
            </a:xfrm>
            <a:prstGeom prst="rect">
              <a:avLst/>
            </a:prstGeom>
          </p:spPr>
        </p:pic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660" y="5988037"/>
              <a:ext cx="368300" cy="139700"/>
            </a:xfrm>
            <a:prstGeom prst="rect">
              <a:avLst/>
            </a:prstGeom>
          </p:spPr>
        </p:pic>
      </p:grpSp>
      <p:grpSp>
        <p:nvGrpSpPr>
          <p:cNvPr id="226" name="Grouper 225"/>
          <p:cNvGrpSpPr/>
          <p:nvPr/>
        </p:nvGrpSpPr>
        <p:grpSpPr>
          <a:xfrm>
            <a:off x="1678258" y="4335937"/>
            <a:ext cx="2163777" cy="1907717"/>
            <a:chOff x="1678258" y="4335937"/>
            <a:chExt cx="2163777" cy="1907717"/>
          </a:xfrm>
        </p:grpSpPr>
        <p:grpSp>
          <p:nvGrpSpPr>
            <p:cNvPr id="242" name="Grouper 241"/>
            <p:cNvGrpSpPr/>
            <p:nvPr/>
          </p:nvGrpSpPr>
          <p:grpSpPr>
            <a:xfrm>
              <a:off x="2364627" y="4615700"/>
              <a:ext cx="1477408" cy="1152000"/>
              <a:chOff x="3385676" y="4765338"/>
              <a:chExt cx="1477408" cy="1152000"/>
            </a:xfrm>
          </p:grpSpPr>
          <p:sp>
            <p:nvSpPr>
              <p:cNvPr id="101" name="Ellipse 100"/>
              <p:cNvSpPr>
                <a:spLocks noChangeAspect="1"/>
              </p:cNvSpPr>
              <p:nvPr/>
            </p:nvSpPr>
            <p:spPr>
              <a:xfrm>
                <a:off x="3386142" y="476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Ellipse 101"/>
              <p:cNvSpPr>
                <a:spLocks noChangeAspect="1"/>
              </p:cNvSpPr>
              <p:nvPr/>
            </p:nvSpPr>
            <p:spPr>
              <a:xfrm>
                <a:off x="3386142" y="494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Ellipse 102"/>
              <p:cNvSpPr>
                <a:spLocks noChangeAspect="1"/>
              </p:cNvSpPr>
              <p:nvPr/>
            </p:nvSpPr>
            <p:spPr>
              <a:xfrm>
                <a:off x="3386142" y="512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Ellipse 103"/>
              <p:cNvSpPr>
                <a:spLocks noChangeAspect="1"/>
              </p:cNvSpPr>
              <p:nvPr/>
            </p:nvSpPr>
            <p:spPr>
              <a:xfrm>
                <a:off x="3386142" y="530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Ellipse 104"/>
              <p:cNvSpPr>
                <a:spLocks noChangeAspect="1"/>
              </p:cNvSpPr>
              <p:nvPr/>
            </p:nvSpPr>
            <p:spPr>
              <a:xfrm>
                <a:off x="3386142" y="5485056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Ellipse 105"/>
              <p:cNvSpPr>
                <a:spLocks noChangeAspect="1"/>
              </p:cNvSpPr>
              <p:nvPr/>
            </p:nvSpPr>
            <p:spPr>
              <a:xfrm>
                <a:off x="3385676" y="566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Ellipse 106"/>
              <p:cNvSpPr>
                <a:spLocks noChangeAspect="1"/>
              </p:cNvSpPr>
              <p:nvPr/>
            </p:nvSpPr>
            <p:spPr>
              <a:xfrm>
                <a:off x="3386142" y="5845338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3600000" y="4782531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>
                <a:off x="3780000" y="4782531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960000" y="4782531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>
                <a:off x="4140000" y="4782531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>
                <a:off x="4320000" y="4782477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4500000" y="4782477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680000" y="4782477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4858860" y="4780800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>
                <a:off x="3424296" y="4780800"/>
                <a:ext cx="0" cy="111600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eur droit 228"/>
              <p:cNvCxnSpPr/>
              <p:nvPr/>
            </p:nvCxnSpPr>
            <p:spPr>
              <a:xfrm>
                <a:off x="3422142" y="4786506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426366" y="5896758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ZoneTexte 141"/>
            <p:cNvSpPr txBox="1"/>
            <p:nvPr/>
          </p:nvSpPr>
          <p:spPr>
            <a:xfrm>
              <a:off x="2697986" y="433593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RF image</a:t>
              </a:r>
              <a:endParaRPr lang="en-GB" sz="1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V="1">
              <a:off x="2136184" y="4643714"/>
              <a:ext cx="0" cy="11239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/>
            <p:nvPr/>
          </p:nvCxnSpPr>
          <p:spPr>
            <a:xfrm>
              <a:off x="2401093" y="6007688"/>
              <a:ext cx="144094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Image 12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581" y="6116654"/>
              <a:ext cx="304800" cy="127000"/>
            </a:xfrm>
            <a:prstGeom prst="rect">
              <a:avLst/>
            </a:prstGeom>
          </p:spPr>
        </p:pic>
        <p:pic>
          <p:nvPicPr>
            <p:cNvPr id="187" name="Image 186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258" y="5102774"/>
              <a:ext cx="3683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4476343" y="4794997"/>
            <a:ext cx="215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      : Transducer radius (m)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475978" y="4487220"/>
            <a:ext cx="284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      : Transducer scan line pitch (rad)</a:t>
            </a:r>
            <a:endParaRPr lang="en-GB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73836" y="5142134"/>
            <a:ext cx="2747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      : Transducer scan line pitch (m)</a:t>
            </a:r>
            <a:endParaRPr lang="en-GB" sz="1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716192" y="5489784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: Transducer scan line </a:t>
            </a:r>
            <a:r>
              <a:rPr lang="en-GB" sz="1400" dirty="0" smtClean="0"/>
              <a:t>number</a:t>
            </a:r>
            <a:endParaRPr lang="en-GB" sz="1400" dirty="0"/>
          </a:p>
        </p:txBody>
      </p:sp>
      <p:pic>
        <p:nvPicPr>
          <p:cNvPr id="30" name="Image 2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3" y="5622996"/>
            <a:ext cx="304800" cy="12700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4716583" y="5838297"/>
            <a:ext cx="4116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: </a:t>
            </a:r>
            <a:r>
              <a:rPr lang="en-GB" sz="1400" dirty="0" smtClean="0"/>
              <a:t>B-Mode sample number after RF sample decimation</a:t>
            </a:r>
            <a:endParaRPr lang="en-GB" sz="14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718352" y="6168064"/>
            <a:ext cx="173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 : Axial resolution (m)</a:t>
            </a:r>
            <a:endParaRPr lang="en-GB" sz="1400" dirty="0"/>
          </a:p>
        </p:txBody>
      </p:sp>
      <p:pic>
        <p:nvPicPr>
          <p:cNvPr id="35" name="Image 3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10" y="5252868"/>
            <a:ext cx="292100" cy="165100"/>
          </a:xfrm>
          <a:prstGeom prst="rect">
            <a:avLst/>
          </a:prstGeom>
        </p:spPr>
      </p:pic>
      <p:pic>
        <p:nvPicPr>
          <p:cNvPr id="36" name="Image 3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03" y="4633336"/>
            <a:ext cx="317500" cy="127000"/>
          </a:xfrm>
          <a:prstGeom prst="rect">
            <a:avLst/>
          </a:prstGeom>
        </p:spPr>
      </p:pic>
      <p:pic>
        <p:nvPicPr>
          <p:cNvPr id="37" name="Image 3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0" y="4900550"/>
            <a:ext cx="228600" cy="152400"/>
          </a:xfrm>
          <a:prstGeom prst="rect">
            <a:avLst/>
          </a:prstGeom>
        </p:spPr>
      </p:pic>
      <p:pic>
        <p:nvPicPr>
          <p:cNvPr id="38" name="Image 3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89" y="6298470"/>
            <a:ext cx="203200" cy="127000"/>
          </a:xfrm>
          <a:prstGeom prst="rect">
            <a:avLst/>
          </a:prstGeom>
        </p:spPr>
      </p:pic>
      <p:pic>
        <p:nvPicPr>
          <p:cNvPr id="3" name="Imag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93" y="5980738"/>
            <a:ext cx="406400" cy="139700"/>
          </a:xfrm>
          <a:prstGeom prst="rect">
            <a:avLst/>
          </a:prstGeom>
        </p:spPr>
      </p:pic>
      <p:grpSp>
        <p:nvGrpSpPr>
          <p:cNvPr id="4" name="Grouper 3"/>
          <p:cNvGrpSpPr/>
          <p:nvPr/>
        </p:nvGrpSpPr>
        <p:grpSpPr>
          <a:xfrm>
            <a:off x="1200224" y="4494056"/>
            <a:ext cx="2190267" cy="1931414"/>
            <a:chOff x="1823924" y="4494056"/>
            <a:chExt cx="2190267" cy="1931414"/>
          </a:xfrm>
        </p:grpSpPr>
        <p:cxnSp>
          <p:nvCxnSpPr>
            <p:cNvPr id="108" name="Connecteur droit 107"/>
            <p:cNvCxnSpPr/>
            <p:nvPr/>
          </p:nvCxnSpPr>
          <p:spPr>
            <a:xfrm>
              <a:off x="2751107" y="4819026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2931107" y="4819026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3111107" y="4819026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3291107" y="4819026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3471107" y="4818972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3651107" y="4818972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>
              <a:off x="3831107" y="4818972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>
            <a:xfrm>
              <a:off x="4009967" y="4817295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>
              <a:off x="2575403" y="4817295"/>
              <a:ext cx="0" cy="11160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>
              <a:off x="2573249" y="4823001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>
              <a:off x="2577473" y="5933253"/>
              <a:ext cx="1436718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2633120" y="4494056"/>
              <a:ext cx="13159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Pre-scan image</a:t>
              </a:r>
              <a:endParaRPr lang="en-GB" sz="1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V="1">
              <a:off x="2308340" y="4829847"/>
              <a:ext cx="0" cy="11239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/>
            <p:cNvCxnSpPr/>
            <p:nvPr/>
          </p:nvCxnSpPr>
          <p:spPr>
            <a:xfrm>
              <a:off x="2573249" y="6193821"/>
              <a:ext cx="1440942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 4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107" y="6298470"/>
              <a:ext cx="304800" cy="127000"/>
            </a:xfrm>
            <a:prstGeom prst="rect">
              <a:avLst/>
            </a:prstGeom>
          </p:spPr>
        </p:pic>
        <p:sp>
          <p:nvSpPr>
            <p:cNvPr id="2" name="Rectangle 1"/>
            <p:cNvSpPr>
              <a:spLocks noChangeAspect="1"/>
            </p:cNvSpPr>
            <p:nvPr/>
          </p:nvSpPr>
          <p:spPr>
            <a:xfrm>
              <a:off x="2537249" y="4783026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2537249" y="498095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537249" y="516183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2537249" y="534183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>
              <a:spLocks noChangeAspect="1"/>
            </p:cNvSpPr>
            <p:nvPr/>
          </p:nvSpPr>
          <p:spPr>
            <a:xfrm>
              <a:off x="2537249" y="5529410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2537249" y="5705008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2537249" y="5888226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924" y="5278268"/>
              <a:ext cx="406400" cy="139700"/>
            </a:xfrm>
            <a:prstGeom prst="rect">
              <a:avLst/>
            </a:prstGeom>
          </p:spPr>
        </p:pic>
      </p:grpSp>
      <p:grpSp>
        <p:nvGrpSpPr>
          <p:cNvPr id="200" name="Grouper 19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201" name="Grouper 200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4" name="Connecteur droit 203"/>
              <p:cNvCxnSpPr>
                <a:endCxn id="207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Arc 206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Connecteur droit 207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Arc 209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1" name="Connecteur droit 210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ZoneTexte 211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13" name="Connecteur droit 212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avec flèche 219"/>
              <p:cNvCxnSpPr/>
              <p:nvPr/>
            </p:nvCxnSpPr>
            <p:spPr>
              <a:xfrm flipV="1">
                <a:off x="7861818" y="3085492"/>
                <a:ext cx="239228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Ellipse 221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Ellipse 222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Ellipse 223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Ellipse 224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Ellipse 225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Ellipse 226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ZoneTexte 227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230" name="Connecteur droit avec flèche 229"/>
              <p:cNvCxnSpPr>
                <a:stCxn id="228" idx="2"/>
                <a:endCxn id="222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eur droit 231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eur droit avec flèche 2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233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ZoneTexte 234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236" name="Connecteur droit avec flèche 235"/>
              <p:cNvCxnSpPr>
                <a:stCxn id="235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/>
              <p:cNvCxnSpPr>
                <a:stCxn id="227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cteur droit 237"/>
              <p:cNvCxnSpPr>
                <a:stCxn id="224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6422257" y="3044154"/>
                <a:ext cx="0" cy="14218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cteur droit avec flèche 240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cteur droit 241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2" name="Image 20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225" y="2860531"/>
              <a:ext cx="292100" cy="1651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471" y="2993132"/>
              <a:ext cx="203200" cy="127000"/>
            </a:xfrm>
            <a:prstGeom prst="rect">
              <a:avLst/>
            </a:prstGeom>
          </p:spPr>
        </p:pic>
      </p:grpSp>
      <p:grpSp>
        <p:nvGrpSpPr>
          <p:cNvPr id="5" name="Grouper 4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153" name="Grouper 152"/>
            <p:cNvGrpSpPr/>
            <p:nvPr/>
          </p:nvGrpSpPr>
          <p:grpSpPr>
            <a:xfrm>
              <a:off x="1227682" y="539953"/>
              <a:ext cx="3381856" cy="3617861"/>
              <a:chOff x="1227682" y="539953"/>
              <a:chExt cx="3381856" cy="3617861"/>
            </a:xfrm>
          </p:grpSpPr>
          <p:grpSp>
            <p:nvGrpSpPr>
              <p:cNvPr id="154" name="Grouper 153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158" name="Connecteur droit 157"/>
                <p:cNvCxnSpPr>
                  <a:endCxn id="166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necteur droit 158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80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>
                  <a:endCxn id="180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Arc 165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68" name="Connecteur droit 16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71" name="Connecteur droit 170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Connecteur droit 171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Connecteur droit 172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onnecteur droit 173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eur droit 174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Arc 179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81" name="Connecteur droit 180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onnecteur droit 181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ZoneTexte 18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184" name="ZoneTexte 183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185" name="Connecteur droit avec flèche 184"/>
                <p:cNvCxnSpPr>
                  <a:stCxn id="184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Ellipse 185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Ellipse 186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Ellipse 187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Ellipse 188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Ellipse 189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Ellipse 190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Ellipse 191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3" name="Connecteur droit avec flèche 192"/>
                <p:cNvCxnSpPr>
                  <a:endCxn id="189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ZoneTexte 193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195" name="Connecteur droit 194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necteur droit 195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necteur droit avec flèche 196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necteur droit avec flèche 197"/>
                <p:cNvCxnSpPr/>
                <p:nvPr/>
              </p:nvCxnSpPr>
              <p:spPr>
                <a:xfrm flipH="1">
                  <a:off x="1669287" y="3027521"/>
                  <a:ext cx="144000" cy="142997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5" name="Image 154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0897" y="3569254"/>
                <a:ext cx="317500" cy="127000"/>
              </a:xfrm>
              <a:prstGeom prst="rect">
                <a:avLst/>
              </a:prstGeom>
            </p:spPr>
          </p:pic>
          <p:pic>
            <p:nvPicPr>
              <p:cNvPr id="156" name="Image 15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4487" y="2175800"/>
                <a:ext cx="228600" cy="152400"/>
              </a:xfrm>
              <a:prstGeom prst="rect">
                <a:avLst/>
              </a:prstGeom>
            </p:spPr>
          </p:pic>
          <p:pic>
            <p:nvPicPr>
              <p:cNvPr id="157" name="Image 156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2780" y="2994175"/>
                <a:ext cx="203200" cy="127000"/>
              </a:xfrm>
              <a:prstGeom prst="rect">
                <a:avLst/>
              </a:prstGeom>
            </p:spPr>
          </p:pic>
        </p:grpSp>
        <p:sp>
          <p:nvSpPr>
            <p:cNvPr id="243" name="Arc 242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Arc 24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6725393"/>
                <a:gd name="adj2" fmla="val 739119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Linear probe transducer</a:t>
              </a:r>
              <a:endParaRPr lang="en-GB" sz="1400" b="1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03" y="2321891"/>
              <a:ext cx="114300" cy="101600"/>
            </a:xfrm>
            <a:prstGeom prst="rect">
              <a:avLst/>
            </a:prstGeom>
          </p:spPr>
        </p:pic>
        <p:pic>
          <p:nvPicPr>
            <p:cNvPr id="134" name="Image 13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17" y="2705337"/>
              <a:ext cx="101600" cy="139700"/>
            </a:xfrm>
            <a:prstGeom prst="rect">
              <a:avLst/>
            </a:prstGeom>
          </p:spPr>
        </p:pic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Image 13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861" y="2324561"/>
              <a:ext cx="114300" cy="1016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923" y="2621866"/>
              <a:ext cx="101600" cy="101600"/>
            </a:xfrm>
            <a:prstGeom prst="rect">
              <a:avLst/>
            </a:prstGeom>
          </p:spPr>
        </p:pic>
      </p:grpSp>
      <p:grpSp>
        <p:nvGrpSpPr>
          <p:cNvPr id="7" name="Grouper 6"/>
          <p:cNvGrpSpPr/>
          <p:nvPr/>
        </p:nvGrpSpPr>
        <p:grpSpPr>
          <a:xfrm>
            <a:off x="-25257" y="24845"/>
            <a:ext cx="3744000" cy="4192442"/>
            <a:chOff x="1403583" y="24845"/>
            <a:chExt cx="3744000" cy="4192442"/>
          </a:xfrm>
        </p:grpSpPr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4743" y="1882002"/>
              <a:ext cx="578030" cy="56643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41970" y="2448433"/>
              <a:ext cx="752773" cy="758323"/>
            </a:xfrm>
            <a:prstGeom prst="line">
              <a:avLst/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58130" y="2471231"/>
              <a:ext cx="746807" cy="743719"/>
            </a:xfrm>
            <a:prstGeom prst="line">
              <a:avLst/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24795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ZoneTexte 202"/>
            <p:cNvSpPr txBox="1"/>
            <p:nvPr/>
          </p:nvSpPr>
          <p:spPr>
            <a:xfrm>
              <a:off x="2254467" y="539953"/>
              <a:ext cx="205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</a:t>
              </a:r>
              <a:endParaRPr lang="en-GB" sz="1400" b="1" dirty="0"/>
            </a:p>
          </p:txBody>
        </p:sp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1970" y="2463350"/>
              <a:ext cx="2662967" cy="13054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588308" y="3909510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3032993" y="3070640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3272769" y="1882002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/>
            <p:cNvCxnSpPr/>
            <p:nvPr/>
          </p:nvCxnSpPr>
          <p:spPr>
            <a:xfrm>
              <a:off x="3278301" y="1882002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/>
            <p:cNvCxnSpPr/>
            <p:nvPr/>
          </p:nvCxnSpPr>
          <p:spPr>
            <a:xfrm>
              <a:off x="1941970" y="2463350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avec flèche 120"/>
            <p:cNvCxnSpPr/>
            <p:nvPr/>
          </p:nvCxnSpPr>
          <p:spPr>
            <a:xfrm>
              <a:off x="1944430" y="2463350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Imag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777" y="2295860"/>
              <a:ext cx="114300" cy="101600"/>
            </a:xfrm>
            <a:prstGeom prst="rect">
              <a:avLst/>
            </a:prstGeom>
          </p:spPr>
        </p:pic>
        <p:pic>
          <p:nvPicPr>
            <p:cNvPr id="20" name="Image 19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39" y="2593165"/>
              <a:ext cx="101600" cy="101600"/>
            </a:xfrm>
            <a:prstGeom prst="rect">
              <a:avLst/>
            </a:prstGeom>
          </p:spPr>
        </p:pic>
        <p:pic>
          <p:nvPicPr>
            <p:cNvPr id="22" name="Image 2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3549" y="1711842"/>
              <a:ext cx="114300" cy="101600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073" y="2095288"/>
              <a:ext cx="101600" cy="139700"/>
            </a:xfrm>
            <a:prstGeom prst="rect">
              <a:avLst/>
            </a:prstGeom>
          </p:spPr>
        </p:pic>
        <p:pic>
          <p:nvPicPr>
            <p:cNvPr id="54" name="Image 5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069" y="2250145"/>
              <a:ext cx="228600" cy="152400"/>
            </a:xfrm>
            <a:prstGeom prst="rect">
              <a:avLst/>
            </a:prstGeom>
          </p:spPr>
        </p:pic>
      </p:grpSp>
      <p:grpSp>
        <p:nvGrpSpPr>
          <p:cNvPr id="5" name="Grouper 4"/>
          <p:cNvGrpSpPr/>
          <p:nvPr/>
        </p:nvGrpSpPr>
        <p:grpSpPr>
          <a:xfrm>
            <a:off x="5985387" y="1750307"/>
            <a:ext cx="2849258" cy="1979001"/>
            <a:chOff x="4473836" y="4487220"/>
            <a:chExt cx="2849258" cy="1979001"/>
          </a:xfrm>
        </p:grpSpPr>
        <p:sp>
          <p:nvSpPr>
            <p:cNvPr id="55" name="ZoneTexte 54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</a:t>
              </a:r>
              <a:r>
                <a:rPr lang="en-GB" sz="1400" dirty="0" smtClean="0"/>
                <a:t>number</a:t>
              </a:r>
              <a:endParaRPr lang="en-GB" sz="1400" dirty="0"/>
            </a:p>
          </p:txBody>
        </p:sp>
        <p:pic>
          <p:nvPicPr>
            <p:cNvPr id="61" name="Image 60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703" y="5622996"/>
              <a:ext cx="304800" cy="127000"/>
            </a:xfrm>
            <a:prstGeom prst="rect">
              <a:avLst/>
            </a:prstGeom>
          </p:spPr>
        </p:pic>
        <p:pic>
          <p:nvPicPr>
            <p:cNvPr id="62" name="Image 61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010" y="5252868"/>
              <a:ext cx="292100" cy="165100"/>
            </a:xfrm>
            <a:prstGeom prst="rect">
              <a:avLst/>
            </a:prstGeom>
          </p:spPr>
        </p:pic>
        <p:pic>
          <p:nvPicPr>
            <p:cNvPr id="63" name="Image 62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703" y="4633336"/>
              <a:ext cx="317500" cy="127000"/>
            </a:xfrm>
            <a:prstGeom prst="rect">
              <a:avLst/>
            </a:prstGeom>
          </p:spPr>
        </p:pic>
        <p:pic>
          <p:nvPicPr>
            <p:cNvPr id="64" name="Image 6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510" y="4900550"/>
              <a:ext cx="228600" cy="152400"/>
            </a:xfrm>
            <a:prstGeom prst="rect">
              <a:avLst/>
            </a:prstGeom>
          </p:spPr>
        </p:pic>
        <p:sp>
          <p:nvSpPr>
            <p:cNvPr id="65" name="ZoneTexte 64"/>
            <p:cNvSpPr txBox="1"/>
            <p:nvPr/>
          </p:nvSpPr>
          <p:spPr>
            <a:xfrm>
              <a:off x="4722057" y="5825889"/>
              <a:ext cx="1897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</a:t>
              </a:r>
              <a:r>
                <a:rPr lang="en-GB" sz="1400" dirty="0" smtClean="0"/>
                <a:t>Pixel width resolution</a:t>
              </a:r>
              <a:endParaRPr lang="en-GB" sz="1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4724077" y="6158444"/>
              <a:ext cx="1942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</a:t>
              </a:r>
              <a:r>
                <a:rPr lang="en-GB" sz="1400" dirty="0" smtClean="0"/>
                <a:t>Pixel height resolution</a:t>
              </a:r>
              <a:endParaRPr lang="en-GB" sz="1400" dirty="0"/>
            </a:p>
          </p:txBody>
        </p:sp>
        <p:pic>
          <p:nvPicPr>
            <p:cNvPr id="2" name="Image 1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196" y="5951963"/>
              <a:ext cx="177800" cy="1270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7001" y="6279995"/>
              <a:ext cx="17780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r 77"/>
          <p:cNvGrpSpPr/>
          <p:nvPr/>
        </p:nvGrpSpPr>
        <p:grpSpPr>
          <a:xfrm>
            <a:off x="6711490" y="1940354"/>
            <a:ext cx="417417" cy="1494017"/>
            <a:chOff x="5912518" y="1972106"/>
            <a:chExt cx="417417" cy="1494017"/>
          </a:xfrm>
        </p:grpSpPr>
        <p:cxnSp>
          <p:nvCxnSpPr>
            <p:cNvPr id="4" name="Connecteur droit 3"/>
            <p:cNvCxnSpPr/>
            <p:nvPr/>
          </p:nvCxnSpPr>
          <p:spPr>
            <a:xfrm flipH="1">
              <a:off x="5946187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 flipH="1">
              <a:off x="6147651" y="1972106"/>
              <a:ext cx="126206" cy="18932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flipH="1">
              <a:off x="6072393" y="1972106"/>
              <a:ext cx="20146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 flipV="1">
              <a:off x="5946187" y="2161429"/>
              <a:ext cx="201464" cy="252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5946187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150181" y="2161429"/>
              <a:ext cx="0" cy="946611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6150181" y="3305250"/>
              <a:ext cx="45644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6273857" y="1972106"/>
              <a:ext cx="0" cy="946612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5912518" y="3108040"/>
              <a:ext cx="33669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 flipV="1">
              <a:off x="6150181" y="3108040"/>
              <a:ext cx="45644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6281449" y="3111985"/>
              <a:ext cx="48486" cy="17096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6273857" y="2918718"/>
              <a:ext cx="56078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6195825" y="3108040"/>
              <a:ext cx="134110" cy="19721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 flipV="1">
              <a:off x="5912519" y="3305250"/>
              <a:ext cx="33668" cy="1608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>
              <a:off x="5946187" y="3466123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6150181" y="3282950"/>
              <a:ext cx="131268" cy="183173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H="1">
              <a:off x="5946187" y="3108040"/>
              <a:ext cx="203994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5912519" y="3305250"/>
              <a:ext cx="283306" cy="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>
              <a:off x="6150181" y="2918718"/>
              <a:ext cx="123676" cy="19326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er 99"/>
          <p:cNvGrpSpPr/>
          <p:nvPr/>
        </p:nvGrpSpPr>
        <p:grpSpPr>
          <a:xfrm>
            <a:off x="6652830" y="3120640"/>
            <a:ext cx="519416" cy="1520180"/>
            <a:chOff x="6652830" y="3120640"/>
            <a:chExt cx="519416" cy="1520180"/>
          </a:xfrm>
        </p:grpSpPr>
        <p:cxnSp>
          <p:nvCxnSpPr>
            <p:cNvPr id="56" name="Connecteur droit 55"/>
            <p:cNvCxnSpPr/>
            <p:nvPr/>
          </p:nvCxnSpPr>
          <p:spPr>
            <a:xfrm flipH="1">
              <a:off x="6652832" y="3434371"/>
              <a:ext cx="92327" cy="1307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H="1">
              <a:off x="6717840" y="3434371"/>
              <a:ext cx="95710" cy="137574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6787752" y="3434371"/>
              <a:ext cx="100800" cy="143399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>
              <a:off x="7105923" y="3161915"/>
              <a:ext cx="0" cy="540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Connecteur droit avec flèche 130"/>
          <p:cNvCxnSpPr/>
          <p:nvPr/>
        </p:nvCxnSpPr>
        <p:spPr>
          <a:xfrm flipV="1">
            <a:off x="6856660" y="4822852"/>
            <a:ext cx="23922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683493" y="482616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6723255" y="482617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5" name="Image 13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07" y="4640820"/>
            <a:ext cx="114300" cy="139700"/>
          </a:xfrm>
          <a:prstGeom prst="rect">
            <a:avLst/>
          </a:prstGeom>
        </p:spPr>
      </p:pic>
      <p:cxnSp>
        <p:nvCxnSpPr>
          <p:cNvPr id="136" name="Connecteur droit 135"/>
          <p:cNvCxnSpPr/>
          <p:nvPr/>
        </p:nvCxnSpPr>
        <p:spPr>
          <a:xfrm flipV="1">
            <a:off x="6851838" y="4642161"/>
            <a:ext cx="0" cy="2895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flipV="1">
            <a:off x="6787752" y="4640820"/>
            <a:ext cx="0" cy="28956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er 142"/>
          <p:cNvGrpSpPr/>
          <p:nvPr/>
        </p:nvGrpSpPr>
        <p:grpSpPr>
          <a:xfrm>
            <a:off x="5429191" y="2989588"/>
            <a:ext cx="902811" cy="523220"/>
            <a:chOff x="1320291" y="1547671"/>
            <a:chExt cx="902811" cy="523220"/>
          </a:xfrm>
        </p:grpSpPr>
        <p:sp>
          <p:nvSpPr>
            <p:cNvPr id="140" name="ZoneTexte 139"/>
            <p:cNvSpPr txBox="1"/>
            <p:nvPr/>
          </p:nvSpPr>
          <p:spPr>
            <a:xfrm>
              <a:off x="1320291" y="154767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: Frame</a:t>
              </a:r>
            </a:p>
            <a:p>
              <a:r>
                <a:rPr lang="en-GB" sz="1400" dirty="0" smtClean="0"/>
                <a:t>pitch (m)</a:t>
              </a:r>
              <a:endParaRPr lang="en-GB" sz="1400" dirty="0"/>
            </a:p>
          </p:txBody>
        </p:sp>
        <p:pic>
          <p:nvPicPr>
            <p:cNvPr id="142" name="Image 14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136" y="1685300"/>
              <a:ext cx="114300" cy="139700"/>
            </a:xfrm>
            <a:prstGeom prst="rect">
              <a:avLst/>
            </a:prstGeom>
          </p:spPr>
        </p:pic>
      </p:grpSp>
      <p:sp>
        <p:nvSpPr>
          <p:cNvPr id="144" name="ZoneTexte 143"/>
          <p:cNvSpPr txBox="1"/>
          <p:nvPr/>
        </p:nvSpPr>
        <p:spPr>
          <a:xfrm>
            <a:off x="5865286" y="1232715"/>
            <a:ext cx="197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</a:t>
            </a:r>
            <a:r>
              <a:rPr lang="en-GB" sz="1400" b="1" dirty="0"/>
              <a:t>transducer</a:t>
            </a:r>
            <a:r>
              <a:rPr lang="en-GB" sz="1400" b="1" dirty="0" smtClean="0"/>
              <a:t> </a:t>
            </a:r>
            <a:endParaRPr lang="en-GB" sz="1400" b="1" dirty="0"/>
          </a:p>
        </p:txBody>
      </p:sp>
      <p:cxnSp>
        <p:nvCxnSpPr>
          <p:cNvPr id="145" name="Connecteur droit 144"/>
          <p:cNvCxnSpPr/>
          <p:nvPr/>
        </p:nvCxnSpPr>
        <p:spPr>
          <a:xfrm flipV="1">
            <a:off x="3039589" y="3571945"/>
            <a:ext cx="0" cy="106023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flipV="1">
            <a:off x="3040892" y="2886967"/>
            <a:ext cx="0" cy="225001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20063" y="4680000"/>
            <a:ext cx="3421852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 flipV="1">
            <a:off x="1513417" y="3240000"/>
            <a:ext cx="3421852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>
            <a:spLocks noChangeAspect="1"/>
          </p:cNvSpPr>
          <p:nvPr/>
        </p:nvSpPr>
        <p:spPr>
          <a:xfrm>
            <a:off x="1595551" y="1800000"/>
            <a:ext cx="2880000" cy="28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6" name="Connecteur droit 155"/>
          <p:cNvCxnSpPr/>
          <p:nvPr/>
        </p:nvCxnSpPr>
        <p:spPr>
          <a:xfrm flipH="1" flipV="1">
            <a:off x="3040892" y="3240002"/>
            <a:ext cx="288000" cy="19996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V="1">
            <a:off x="2751555" y="3240000"/>
            <a:ext cx="288000" cy="208022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H="1" flipV="1">
            <a:off x="3040892" y="3240000"/>
            <a:ext cx="612000" cy="208022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2425066" y="3240000"/>
            <a:ext cx="612000" cy="203490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2053037" y="1232715"/>
            <a:ext cx="1973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Tilting </a:t>
            </a:r>
            <a:r>
              <a:rPr lang="en-GB" sz="1400" b="1" dirty="0" smtClean="0"/>
              <a:t>probe motor</a:t>
            </a:r>
          </a:p>
          <a:p>
            <a:pPr algn="ctr"/>
            <a:r>
              <a:rPr lang="en-GB" sz="1400" b="1" dirty="0" smtClean="0"/>
              <a:t>Linear probe </a:t>
            </a:r>
            <a:r>
              <a:rPr lang="en-GB" sz="1400" b="1" dirty="0"/>
              <a:t>transducer</a:t>
            </a:r>
            <a:r>
              <a:rPr lang="en-GB" sz="1400" b="1" dirty="0" smtClean="0"/>
              <a:t>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47063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er 100"/>
          <p:cNvGrpSpPr/>
          <p:nvPr/>
        </p:nvGrpSpPr>
        <p:grpSpPr>
          <a:xfrm>
            <a:off x="7430705" y="3097991"/>
            <a:ext cx="519416" cy="1532780"/>
            <a:chOff x="6652830" y="3108040"/>
            <a:chExt cx="519416" cy="1532780"/>
          </a:xfrm>
        </p:grpSpPr>
        <p:cxnSp>
          <p:nvCxnSpPr>
            <p:cNvPr id="102" name="Connecteur droit 101"/>
            <p:cNvCxnSpPr/>
            <p:nvPr/>
          </p:nvCxnSpPr>
          <p:spPr>
            <a:xfrm flipH="1">
              <a:off x="6652830" y="31080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6652830" y="35651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flipH="1">
              <a:off x="6652830" y="4530725"/>
              <a:ext cx="65010" cy="946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6973238" y="31080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6717840" y="3114815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6717840" y="3571945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6717840" y="4530725"/>
              <a:ext cx="69912" cy="1014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6787752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 flipV="1">
              <a:off x="6787752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 flipH="1">
              <a:off x="6787752" y="4530725"/>
              <a:ext cx="64086" cy="107275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H="1">
              <a:off x="6851838" y="312064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6851838" y="3577770"/>
              <a:ext cx="0" cy="10602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>
              <a:off x="7172246" y="3120640"/>
              <a:ext cx="0" cy="106305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>
              <a:off x="7038248" y="3114815"/>
              <a:ext cx="0" cy="9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7105923" y="3120640"/>
              <a:ext cx="0" cy="93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>
              <a:off x="6851838" y="4183690"/>
              <a:ext cx="320408" cy="45713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ZoneTexte 143"/>
          <p:cNvSpPr txBox="1"/>
          <p:nvPr/>
        </p:nvSpPr>
        <p:spPr>
          <a:xfrm>
            <a:off x="6438118" y="2017851"/>
            <a:ext cx="1973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/>
              <a:t>RF image 3D </a:t>
            </a:r>
          </a:p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transducer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299699" y="3838943"/>
            <a:ext cx="929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RF sample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7236700" y="3552992"/>
            <a:ext cx="0" cy="106235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438977" y="3039791"/>
            <a:ext cx="83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Scan line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184133" y="4937300"/>
            <a:ext cx="76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Frame</a:t>
            </a:r>
          </a:p>
          <a:p>
            <a:pPr algn="ctr"/>
            <a:r>
              <a:rPr lang="en-GB" sz="1400" dirty="0" smtClean="0"/>
              <a:t>number</a:t>
            </a:r>
            <a:endParaRPr lang="en-GB" sz="14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7430705" y="4877881"/>
            <a:ext cx="19900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7430705" y="4615351"/>
            <a:ext cx="0" cy="32194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7629713" y="4627951"/>
            <a:ext cx="0" cy="32194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7109767" y="4627283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7113127" y="3556918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7436210" y="3097990"/>
            <a:ext cx="314903" cy="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7235292" y="3095862"/>
            <a:ext cx="320408" cy="457130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Connecteur droit 101"/>
          <p:cNvCxnSpPr/>
          <p:nvPr/>
        </p:nvCxnSpPr>
        <p:spPr>
          <a:xfrm flipH="1">
            <a:off x="7430705" y="30979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7430705" y="35551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H="1">
            <a:off x="7427089" y="4259733"/>
            <a:ext cx="258640" cy="3592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7751113" y="3097991"/>
            <a:ext cx="8265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7683650" y="3104766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7683650" y="3561896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7685729" y="4259733"/>
            <a:ext cx="238683" cy="36239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H="1">
            <a:off x="7930107" y="31105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7930107" y="35677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7930108" y="4259733"/>
            <a:ext cx="257715" cy="368218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187823" y="311059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187823" y="3567721"/>
            <a:ext cx="0" cy="10602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508231" y="3110591"/>
            <a:ext cx="0" cy="10630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8004058" y="3104766"/>
            <a:ext cx="0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8248278" y="3110591"/>
            <a:ext cx="2237" cy="36000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8187823" y="4173641"/>
            <a:ext cx="320408" cy="45713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6438118" y="2017851"/>
            <a:ext cx="1973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Post-scan </a:t>
            </a:r>
            <a:r>
              <a:rPr lang="en-GB" sz="1400" b="1" dirty="0"/>
              <a:t>image 3D </a:t>
            </a:r>
          </a:p>
          <a:p>
            <a:pPr algn="ctr"/>
            <a:r>
              <a:rPr lang="en-GB" sz="1400" b="1" dirty="0" smtClean="0"/>
              <a:t>Linear probe motor</a:t>
            </a:r>
          </a:p>
          <a:p>
            <a:pPr algn="ctr"/>
            <a:r>
              <a:rPr lang="en-GB" sz="1400" b="1" dirty="0" smtClean="0"/>
              <a:t>Linear probe transducer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6239037" y="387786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Y</a:t>
            </a:r>
            <a:endParaRPr lang="en-GB" sz="1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6775405" y="3552992"/>
            <a:ext cx="0" cy="1062359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6393386" y="3104766"/>
            <a:ext cx="5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X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7552922" y="506999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d</a:t>
            </a:r>
            <a:r>
              <a:rPr lang="en-GB" sz="1400" dirty="0" smtClean="0"/>
              <a:t>im Z</a:t>
            </a:r>
            <a:endParaRPr lang="en-GB" sz="1400" dirty="0"/>
          </a:p>
        </p:txBody>
      </p:sp>
      <p:cxnSp>
        <p:nvCxnSpPr>
          <p:cNvPr id="80" name="Connecteur droit avec flèche 79"/>
          <p:cNvCxnSpPr/>
          <p:nvPr/>
        </p:nvCxnSpPr>
        <p:spPr>
          <a:xfrm flipV="1">
            <a:off x="7430705" y="5010580"/>
            <a:ext cx="757118" cy="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6773997" y="3095862"/>
            <a:ext cx="320408" cy="457130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148210" y="3562026"/>
            <a:ext cx="28800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7424670" y="3412543"/>
            <a:ext cx="108000" cy="15517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7432592" y="3561896"/>
            <a:ext cx="0" cy="2890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13" y="3368991"/>
            <a:ext cx="114300" cy="101600"/>
          </a:xfrm>
          <a:prstGeom prst="rect">
            <a:avLst/>
          </a:prstGeom>
        </p:spPr>
      </p:pic>
      <p:pic>
        <p:nvPicPr>
          <p:cNvPr id="5" name="Imag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15" y="3749336"/>
            <a:ext cx="101600" cy="101600"/>
          </a:xfrm>
          <a:prstGeom prst="rect">
            <a:avLst/>
          </a:prstGeom>
        </p:spPr>
      </p:pic>
      <p:pic>
        <p:nvPicPr>
          <p:cNvPr id="6" name="Imag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28" y="3419791"/>
            <a:ext cx="139700" cy="101600"/>
          </a:xfrm>
          <a:prstGeom prst="rect">
            <a:avLst/>
          </a:prstGeom>
        </p:spPr>
      </p:pic>
      <p:cxnSp>
        <p:nvCxnSpPr>
          <p:cNvPr id="37" name="Connecteur droit avec flèche 36"/>
          <p:cNvCxnSpPr/>
          <p:nvPr/>
        </p:nvCxnSpPr>
        <p:spPr>
          <a:xfrm>
            <a:off x="7658324" y="3354768"/>
            <a:ext cx="288000" cy="0"/>
          </a:xfrm>
          <a:prstGeom prst="straightConnector1">
            <a:avLst/>
          </a:prstGeom>
          <a:ln w="22225">
            <a:solidFill>
              <a:schemeClr val="tx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7947313" y="3199590"/>
            <a:ext cx="108000" cy="15517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7947313" y="3354768"/>
            <a:ext cx="0" cy="289040"/>
          </a:xfrm>
          <a:prstGeom prst="straightConnector1">
            <a:avLst/>
          </a:prstGeom>
          <a:ln w="22225">
            <a:solidFill>
              <a:srgbClr val="008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38" y="3004742"/>
            <a:ext cx="114300" cy="101600"/>
          </a:xfrm>
          <a:prstGeom prst="rect">
            <a:avLst/>
          </a:prstGeom>
        </p:spPr>
      </p:pic>
      <p:pic>
        <p:nvPicPr>
          <p:cNvPr id="29" name="Image 2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58" y="3643808"/>
            <a:ext cx="101600" cy="139700"/>
          </a:xfrm>
          <a:prstGeom prst="rect">
            <a:avLst/>
          </a:prstGeom>
        </p:spPr>
      </p:pic>
      <p:pic>
        <p:nvPicPr>
          <p:cNvPr id="30" name="Image 2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129" y="3388213"/>
            <a:ext cx="101600" cy="101600"/>
          </a:xfrm>
          <a:prstGeom prst="rect">
            <a:avLst/>
          </a:prstGeom>
        </p:spPr>
      </p:pic>
      <p:cxnSp>
        <p:nvCxnSpPr>
          <p:cNvPr id="67" name="Connecteur droit 66"/>
          <p:cNvCxnSpPr/>
          <p:nvPr/>
        </p:nvCxnSpPr>
        <p:spPr>
          <a:xfrm flipH="1">
            <a:off x="7803452" y="3103531"/>
            <a:ext cx="320408" cy="45713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7803452" y="3560661"/>
            <a:ext cx="0" cy="106023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7803454" y="4430578"/>
            <a:ext cx="126653" cy="190313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8121623" y="3103531"/>
            <a:ext cx="0" cy="193776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7565431" y="3354768"/>
            <a:ext cx="768261" cy="0"/>
          </a:xfrm>
          <a:prstGeom prst="line">
            <a:avLst/>
          </a:prstGeom>
          <a:ln w="317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5998489" y="4783411"/>
            <a:ext cx="109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</a:t>
            </a:r>
            <a:r>
              <a:rPr lang="en-GB" sz="1400" dirty="0" smtClean="0"/>
              <a:t>irtual plane</a:t>
            </a:r>
            <a:endParaRPr lang="en-GB" sz="1400" dirty="0"/>
          </a:p>
        </p:txBody>
      </p:sp>
      <p:cxnSp>
        <p:nvCxnSpPr>
          <p:cNvPr id="52" name="Connecteur droit avec flèche 51"/>
          <p:cNvCxnSpPr>
            <a:stCxn id="51" idx="3"/>
          </p:cNvCxnSpPr>
          <p:nvPr/>
        </p:nvCxnSpPr>
        <p:spPr>
          <a:xfrm flipV="1">
            <a:off x="7095476" y="4630772"/>
            <a:ext cx="707978" cy="30652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280</Words>
  <Application>Microsoft Macintosh PowerPoint</Application>
  <PresentationFormat>Présentation à l'écran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Fabien Spindler</cp:lastModifiedBy>
  <cp:revision>74</cp:revision>
  <dcterms:created xsi:type="dcterms:W3CDTF">2016-10-05T16:10:19Z</dcterms:created>
  <dcterms:modified xsi:type="dcterms:W3CDTF">2016-10-26T09:43:06Z</dcterms:modified>
</cp:coreProperties>
</file>