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6" r:id="rId4"/>
    <p:sldId id="260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512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>
            <a:endCxn id="21" idx="2"/>
          </p:cNvCxnSpPr>
          <p:nvPr/>
        </p:nvCxnSpPr>
        <p:spPr>
          <a:xfrm flipH="1">
            <a:off x="284786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05288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8488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13" idx="2"/>
          </p:cNvCxnSpPr>
          <p:nvPr/>
        </p:nvCxnSpPr>
        <p:spPr>
          <a:xfrm flipH="1">
            <a:off x="2697040" y="1882002"/>
            <a:ext cx="575733" cy="56862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72769" y="1882002"/>
            <a:ext cx="834466" cy="83735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256232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386273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>
            <a:spLocks noChangeAspect="1"/>
          </p:cNvSpPr>
          <p:nvPr/>
        </p:nvSpPr>
        <p:spPr>
          <a:xfrm>
            <a:off x="256328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necteur droit 56"/>
          <p:cNvCxnSpPr>
            <a:stCxn id="13" idx="2"/>
          </p:cNvCxnSpPr>
          <p:nvPr/>
        </p:nvCxnSpPr>
        <p:spPr>
          <a:xfrm flipH="1">
            <a:off x="1937369" y="2450623"/>
            <a:ext cx="759671" cy="7607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862731" y="2480435"/>
            <a:ext cx="746807" cy="7437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2239647" y="2583707"/>
            <a:ext cx="577677" cy="8826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2583251" y="2657470"/>
            <a:ext cx="386473" cy="9752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2932777" y="2694596"/>
            <a:ext cx="189347" cy="10388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V="1">
            <a:off x="3272769" y="2680124"/>
            <a:ext cx="0" cy="10870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 flipV="1">
            <a:off x="3428787" y="2690978"/>
            <a:ext cx="209944" cy="10388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 flipV="1">
            <a:off x="3577570" y="2657470"/>
            <a:ext cx="409654" cy="9752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 flipV="1">
            <a:off x="3729969" y="2583707"/>
            <a:ext cx="582880" cy="8826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>
            <a:spLocks noChangeAspect="1"/>
          </p:cNvSpPr>
          <p:nvPr/>
        </p:nvSpPr>
        <p:spPr>
          <a:xfrm>
            <a:off x="2437285" y="1011144"/>
            <a:ext cx="1668932" cy="1668932"/>
          </a:xfrm>
          <a:prstGeom prst="arc">
            <a:avLst>
              <a:gd name="adj1" fmla="val 2795359"/>
              <a:gd name="adj2" fmla="val 8011716"/>
            </a:avLst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9" name="Image 17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97" y="1931191"/>
            <a:ext cx="139700" cy="139700"/>
          </a:xfrm>
          <a:prstGeom prst="rect">
            <a:avLst/>
          </a:prstGeom>
        </p:spPr>
      </p:pic>
      <p:sp>
        <p:nvSpPr>
          <p:cNvPr id="180" name="Arc 179"/>
          <p:cNvSpPr>
            <a:spLocks noChangeAspect="1"/>
          </p:cNvSpPr>
          <p:nvPr/>
        </p:nvSpPr>
        <p:spPr>
          <a:xfrm>
            <a:off x="1800000" y="561850"/>
            <a:ext cx="2945537" cy="2640304"/>
          </a:xfrm>
          <a:prstGeom prst="arc">
            <a:avLst>
              <a:gd name="adj1" fmla="val 6693888"/>
              <a:gd name="adj2" fmla="val 7381995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1" name="Image 18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95" y="3158142"/>
            <a:ext cx="101600" cy="88900"/>
          </a:xfrm>
          <a:prstGeom prst="rect">
            <a:avLst/>
          </a:prstGeom>
        </p:spPr>
      </p:pic>
      <p:cxnSp>
        <p:nvCxnSpPr>
          <p:cNvPr id="192" name="Connecteur droit 191"/>
          <p:cNvCxnSpPr/>
          <p:nvPr/>
        </p:nvCxnSpPr>
        <p:spPr>
          <a:xfrm flipH="1">
            <a:off x="2817325" y="1882002"/>
            <a:ext cx="455444" cy="70170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>
            <a:off x="2969725" y="1882002"/>
            <a:ext cx="303048" cy="77546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er 262"/>
          <p:cNvGrpSpPr/>
          <p:nvPr/>
        </p:nvGrpSpPr>
        <p:grpSpPr>
          <a:xfrm>
            <a:off x="1313429" y="1025306"/>
            <a:ext cx="926218" cy="523220"/>
            <a:chOff x="1503203" y="1025306"/>
            <a:chExt cx="926218" cy="523220"/>
          </a:xfrm>
        </p:grpSpPr>
        <p:pic>
          <p:nvPicPr>
            <p:cNvPr id="200" name="Image 19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73" y="1121564"/>
              <a:ext cx="139700" cy="139700"/>
            </a:xfrm>
            <a:prstGeom prst="rect">
              <a:avLst/>
            </a:prstGeom>
          </p:spPr>
        </p:pic>
        <p:sp>
          <p:nvSpPr>
            <p:cNvPr id="201" name="ZoneTexte 200"/>
            <p:cNvSpPr txBox="1"/>
            <p:nvPr/>
          </p:nvSpPr>
          <p:spPr>
            <a:xfrm>
              <a:off x="1503203" y="1025306"/>
              <a:ext cx="926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: Probe </a:t>
              </a:r>
            </a:p>
            <a:p>
              <a:r>
                <a:rPr lang="en-GB" sz="1400" dirty="0" smtClean="0"/>
                <a:t>radius (m)</a:t>
              </a:r>
              <a:endParaRPr lang="en-GB" sz="1400" dirty="0"/>
            </a:p>
          </p:txBody>
        </p:sp>
      </p:grpSp>
      <p:sp>
        <p:nvSpPr>
          <p:cNvPr id="203" name="ZoneTexte 202"/>
          <p:cNvSpPr txBox="1"/>
          <p:nvPr/>
        </p:nvSpPr>
        <p:spPr>
          <a:xfrm>
            <a:off x="2254467" y="539953"/>
            <a:ext cx="205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Convex probe transducer</a:t>
            </a:r>
            <a:endParaRPr lang="en-GB" sz="1400" b="1" dirty="0"/>
          </a:p>
        </p:txBody>
      </p:sp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680699" y="539953"/>
            <a:ext cx="19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23922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8" name="Image 25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77" y="2904454"/>
            <a:ext cx="101600" cy="13970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524380" y="385003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63" name="Connecteur droit avec flèche 62"/>
          <p:cNvCxnSpPr>
            <a:stCxn id="60" idx="3"/>
          </p:cNvCxnSpPr>
          <p:nvPr/>
        </p:nvCxnSpPr>
        <p:spPr>
          <a:xfrm flipV="1">
            <a:off x="2354430" y="3584154"/>
            <a:ext cx="583667" cy="41977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5372642" y="3852810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150" name="Connecteur droit avec flèche 149"/>
          <p:cNvCxnSpPr>
            <a:stCxn id="149" idx="3"/>
          </p:cNvCxnSpPr>
          <p:nvPr/>
        </p:nvCxnSpPr>
        <p:spPr>
          <a:xfrm flipV="1">
            <a:off x="6202692" y="3632754"/>
            <a:ext cx="259345" cy="37394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Grouper 260"/>
          <p:cNvGrpSpPr/>
          <p:nvPr/>
        </p:nvGrpSpPr>
        <p:grpSpPr>
          <a:xfrm>
            <a:off x="1320291" y="1547671"/>
            <a:ext cx="1082348" cy="523220"/>
            <a:chOff x="1224694" y="3224154"/>
            <a:chExt cx="1082348" cy="523220"/>
          </a:xfrm>
        </p:grpSpPr>
        <p:sp>
          <p:nvSpPr>
            <p:cNvPr id="157" name="ZoneTexte 156"/>
            <p:cNvSpPr txBox="1"/>
            <p:nvPr/>
          </p:nvSpPr>
          <p:spPr>
            <a:xfrm>
              <a:off x="1224694" y="3224154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: Scan line 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58" name="Image 15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085" y="3374095"/>
              <a:ext cx="101600" cy="88900"/>
            </a:xfrm>
            <a:prstGeom prst="rect">
              <a:avLst/>
            </a:prstGeom>
          </p:spPr>
        </p:pic>
      </p:grpSp>
      <p:sp>
        <p:nvSpPr>
          <p:cNvPr id="170" name="Arc 169"/>
          <p:cNvSpPr>
            <a:spLocks noChangeAspect="1"/>
          </p:cNvSpPr>
          <p:nvPr/>
        </p:nvSpPr>
        <p:spPr>
          <a:xfrm>
            <a:off x="1403583" y="24845"/>
            <a:ext cx="3744000" cy="3744000"/>
          </a:xfrm>
          <a:prstGeom prst="arc">
            <a:avLst>
              <a:gd name="adj1" fmla="val 2686851"/>
              <a:gd name="adj2" fmla="val 8134622"/>
            </a:avLst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8" name="Grouper 267"/>
          <p:cNvGrpSpPr/>
          <p:nvPr/>
        </p:nvGrpSpPr>
        <p:grpSpPr>
          <a:xfrm>
            <a:off x="5019075" y="1266714"/>
            <a:ext cx="1043876" cy="523220"/>
            <a:chOff x="5124025" y="1025306"/>
            <a:chExt cx="1043876" cy="523220"/>
          </a:xfrm>
        </p:grpSpPr>
        <p:sp>
          <p:nvSpPr>
            <p:cNvPr id="156" name="ZoneTexte 155"/>
            <p:cNvSpPr txBox="1"/>
            <p:nvPr/>
          </p:nvSpPr>
          <p:spPr>
            <a:xfrm>
              <a:off x="5124025" y="1025306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: Scan line 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71" name="Image 17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5918" y="1121564"/>
              <a:ext cx="101600" cy="139700"/>
            </a:xfrm>
            <a:prstGeom prst="rect">
              <a:avLst/>
            </a:prstGeom>
          </p:spPr>
        </p:pic>
      </p:grpSp>
      <p:cxnSp>
        <p:nvCxnSpPr>
          <p:cNvPr id="32" name="Connecteur droit 31"/>
          <p:cNvCxnSpPr/>
          <p:nvPr/>
        </p:nvCxnSpPr>
        <p:spPr>
          <a:xfrm>
            <a:off x="6042890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268064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8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>
            <a:endCxn id="21" idx="2"/>
          </p:cNvCxnSpPr>
          <p:nvPr/>
        </p:nvCxnSpPr>
        <p:spPr>
          <a:xfrm flipH="1">
            <a:off x="284786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05288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8488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13" idx="2"/>
          </p:cNvCxnSpPr>
          <p:nvPr/>
        </p:nvCxnSpPr>
        <p:spPr>
          <a:xfrm flipH="1">
            <a:off x="2694743" y="1882002"/>
            <a:ext cx="578030" cy="56643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72769" y="1882002"/>
            <a:ext cx="834466" cy="83735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256232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68064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386273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>
            <a:spLocks noChangeAspect="1"/>
          </p:cNvSpPr>
          <p:nvPr/>
        </p:nvSpPr>
        <p:spPr>
          <a:xfrm>
            <a:off x="256328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necteur droit 56"/>
          <p:cNvCxnSpPr/>
          <p:nvPr/>
        </p:nvCxnSpPr>
        <p:spPr>
          <a:xfrm flipH="1">
            <a:off x="1946571" y="2480435"/>
            <a:ext cx="734074" cy="7217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862731" y="2480435"/>
            <a:ext cx="746807" cy="7437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2239647" y="2583707"/>
            <a:ext cx="577677" cy="8826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2583251" y="2657470"/>
            <a:ext cx="386473" cy="9752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2932777" y="2694596"/>
            <a:ext cx="189347" cy="10388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V="1">
            <a:off x="3272769" y="2680124"/>
            <a:ext cx="0" cy="10870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 flipV="1">
            <a:off x="3428787" y="2690978"/>
            <a:ext cx="209944" cy="10388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 flipV="1">
            <a:off x="3577570" y="2657470"/>
            <a:ext cx="409654" cy="9752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 flipV="1">
            <a:off x="3729969" y="2583707"/>
            <a:ext cx="582880" cy="8826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>
            <a:spLocks noChangeAspect="1"/>
          </p:cNvSpPr>
          <p:nvPr/>
        </p:nvSpPr>
        <p:spPr>
          <a:xfrm>
            <a:off x="2437285" y="1011144"/>
            <a:ext cx="1668932" cy="1668932"/>
          </a:xfrm>
          <a:prstGeom prst="arc">
            <a:avLst>
              <a:gd name="adj1" fmla="val 2795359"/>
              <a:gd name="adj2" fmla="val 8024795"/>
            </a:avLst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9" name="Image 17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97" y="1931191"/>
            <a:ext cx="139700" cy="139700"/>
          </a:xfrm>
          <a:prstGeom prst="rect">
            <a:avLst/>
          </a:prstGeom>
        </p:spPr>
      </p:pic>
      <p:sp>
        <p:nvSpPr>
          <p:cNvPr id="180" name="Arc 179"/>
          <p:cNvSpPr>
            <a:spLocks noChangeAspect="1"/>
          </p:cNvSpPr>
          <p:nvPr/>
        </p:nvSpPr>
        <p:spPr>
          <a:xfrm>
            <a:off x="1800000" y="561850"/>
            <a:ext cx="2945537" cy="2640304"/>
          </a:xfrm>
          <a:prstGeom prst="arc">
            <a:avLst>
              <a:gd name="adj1" fmla="val 6693888"/>
              <a:gd name="adj2" fmla="val 7381995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1" name="Image 18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95" y="3158142"/>
            <a:ext cx="101600" cy="88900"/>
          </a:xfrm>
          <a:prstGeom prst="rect">
            <a:avLst/>
          </a:prstGeom>
        </p:spPr>
      </p:pic>
      <p:cxnSp>
        <p:nvCxnSpPr>
          <p:cNvPr id="192" name="Connecteur droit 191"/>
          <p:cNvCxnSpPr/>
          <p:nvPr/>
        </p:nvCxnSpPr>
        <p:spPr>
          <a:xfrm flipH="1">
            <a:off x="2817325" y="1882002"/>
            <a:ext cx="455444" cy="70170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>
            <a:off x="2969725" y="1882002"/>
            <a:ext cx="303048" cy="77546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er 262"/>
          <p:cNvGrpSpPr/>
          <p:nvPr/>
        </p:nvGrpSpPr>
        <p:grpSpPr>
          <a:xfrm>
            <a:off x="1313429" y="1025306"/>
            <a:ext cx="926218" cy="523220"/>
            <a:chOff x="1503203" y="1025306"/>
            <a:chExt cx="926218" cy="523220"/>
          </a:xfrm>
        </p:grpSpPr>
        <p:pic>
          <p:nvPicPr>
            <p:cNvPr id="200" name="Image 19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73" y="1121564"/>
              <a:ext cx="139700" cy="139700"/>
            </a:xfrm>
            <a:prstGeom prst="rect">
              <a:avLst/>
            </a:prstGeom>
          </p:spPr>
        </p:pic>
        <p:sp>
          <p:nvSpPr>
            <p:cNvPr id="201" name="ZoneTexte 200"/>
            <p:cNvSpPr txBox="1"/>
            <p:nvPr/>
          </p:nvSpPr>
          <p:spPr>
            <a:xfrm>
              <a:off x="1503203" y="1025306"/>
              <a:ext cx="926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: Probe </a:t>
              </a:r>
            </a:p>
            <a:p>
              <a:r>
                <a:rPr lang="en-GB" sz="1400" dirty="0" smtClean="0"/>
                <a:t>radius (m)</a:t>
              </a:r>
              <a:endParaRPr lang="en-GB" sz="1400" dirty="0"/>
            </a:p>
          </p:txBody>
        </p:sp>
      </p:grpSp>
      <p:sp>
        <p:nvSpPr>
          <p:cNvPr id="203" name="ZoneTexte 202"/>
          <p:cNvSpPr txBox="1"/>
          <p:nvPr/>
        </p:nvSpPr>
        <p:spPr>
          <a:xfrm>
            <a:off x="2254467" y="539953"/>
            <a:ext cx="205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Convex probe transducer</a:t>
            </a:r>
            <a:endParaRPr lang="en-GB" sz="1400" b="1" dirty="0"/>
          </a:p>
        </p:txBody>
      </p:sp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680699" y="539953"/>
            <a:ext cx="19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23922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8" name="Image 25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77" y="2904454"/>
            <a:ext cx="101600" cy="13970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524380" y="385003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63" name="Connecteur droit avec flèche 62"/>
          <p:cNvCxnSpPr>
            <a:stCxn id="60" idx="3"/>
          </p:cNvCxnSpPr>
          <p:nvPr/>
        </p:nvCxnSpPr>
        <p:spPr>
          <a:xfrm flipV="1">
            <a:off x="2354430" y="3584154"/>
            <a:ext cx="583667" cy="41977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>
            <a:spLocks noChangeAspect="1"/>
          </p:cNvSpPr>
          <p:nvPr/>
        </p:nvSpPr>
        <p:spPr>
          <a:xfrm>
            <a:off x="6011491" y="261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57"/>
          <p:cNvSpPr>
            <a:spLocks noChangeAspect="1"/>
          </p:cNvSpPr>
          <p:nvPr/>
        </p:nvSpPr>
        <p:spPr>
          <a:xfrm>
            <a:off x="6011491" y="279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60"/>
          <p:cNvSpPr>
            <a:spLocks noChangeAspect="1"/>
          </p:cNvSpPr>
          <p:nvPr/>
        </p:nvSpPr>
        <p:spPr>
          <a:xfrm>
            <a:off x="6011491" y="297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e 61"/>
          <p:cNvSpPr>
            <a:spLocks noChangeAspect="1"/>
          </p:cNvSpPr>
          <p:nvPr/>
        </p:nvSpPr>
        <p:spPr>
          <a:xfrm>
            <a:off x="6011491" y="315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llipse 63"/>
          <p:cNvSpPr>
            <a:spLocks noChangeAspect="1"/>
          </p:cNvSpPr>
          <p:nvPr/>
        </p:nvSpPr>
        <p:spPr>
          <a:xfrm>
            <a:off x="6011491" y="3331872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64"/>
          <p:cNvSpPr>
            <a:spLocks noChangeAspect="1"/>
          </p:cNvSpPr>
          <p:nvPr/>
        </p:nvSpPr>
        <p:spPr>
          <a:xfrm>
            <a:off x="6011025" y="351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llipse 65"/>
          <p:cNvSpPr>
            <a:spLocks noChangeAspect="1"/>
          </p:cNvSpPr>
          <p:nvPr/>
        </p:nvSpPr>
        <p:spPr>
          <a:xfrm>
            <a:off x="6011491" y="369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/>
          <p:cNvSpPr>
            <a:spLocks noChangeAspect="1"/>
          </p:cNvSpPr>
          <p:nvPr/>
        </p:nvSpPr>
        <p:spPr>
          <a:xfrm>
            <a:off x="1932099" y="3143725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/>
          <p:cNvSpPr>
            <a:spLocks noChangeAspect="1"/>
          </p:cNvSpPr>
          <p:nvPr/>
        </p:nvSpPr>
        <p:spPr>
          <a:xfrm>
            <a:off x="2048313" y="302846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e 75"/>
          <p:cNvSpPr>
            <a:spLocks noChangeAspect="1"/>
          </p:cNvSpPr>
          <p:nvPr/>
        </p:nvSpPr>
        <p:spPr>
          <a:xfrm>
            <a:off x="2156961" y="2922122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e 76"/>
          <p:cNvSpPr>
            <a:spLocks noChangeAspect="1"/>
          </p:cNvSpPr>
          <p:nvPr/>
        </p:nvSpPr>
        <p:spPr>
          <a:xfrm>
            <a:off x="2266436" y="2813771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>
            <a:spLocks noChangeAspect="1"/>
          </p:cNvSpPr>
          <p:nvPr/>
        </p:nvSpPr>
        <p:spPr>
          <a:xfrm>
            <a:off x="2376428" y="2706590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>
            <a:spLocks noChangeAspect="1"/>
          </p:cNvSpPr>
          <p:nvPr/>
        </p:nvSpPr>
        <p:spPr>
          <a:xfrm>
            <a:off x="2487247" y="2602665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/>
          <p:cNvSpPr>
            <a:spLocks noChangeAspect="1"/>
          </p:cNvSpPr>
          <p:nvPr/>
        </p:nvSpPr>
        <p:spPr>
          <a:xfrm>
            <a:off x="2586869" y="2504151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ZoneTexte 88"/>
          <p:cNvSpPr txBox="1"/>
          <p:nvPr/>
        </p:nvSpPr>
        <p:spPr>
          <a:xfrm>
            <a:off x="4998061" y="2134523"/>
            <a:ext cx="929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RF sample</a:t>
            </a:r>
            <a:endParaRPr lang="en-GB" sz="1400" dirty="0"/>
          </a:p>
        </p:txBody>
      </p:sp>
      <p:cxnSp>
        <p:nvCxnSpPr>
          <p:cNvPr id="96" name="Connecteur droit avec flèche 95"/>
          <p:cNvCxnSpPr>
            <a:stCxn id="89" idx="2"/>
            <a:endCxn id="58" idx="1"/>
          </p:cNvCxnSpPr>
          <p:nvPr/>
        </p:nvCxnSpPr>
        <p:spPr>
          <a:xfrm>
            <a:off x="5462923" y="2442300"/>
            <a:ext cx="559112" cy="360398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er 241"/>
          <p:cNvGrpSpPr/>
          <p:nvPr/>
        </p:nvGrpSpPr>
        <p:grpSpPr>
          <a:xfrm>
            <a:off x="4009701" y="4801833"/>
            <a:ext cx="1477408" cy="1152000"/>
            <a:chOff x="3385676" y="4765338"/>
            <a:chExt cx="1477408" cy="1152000"/>
          </a:xfrm>
        </p:grpSpPr>
        <p:sp>
          <p:nvSpPr>
            <p:cNvPr id="101" name="Ellipse 100"/>
            <p:cNvSpPr>
              <a:spLocks noChangeAspect="1"/>
            </p:cNvSpPr>
            <p:nvPr/>
          </p:nvSpPr>
          <p:spPr>
            <a:xfrm>
              <a:off x="3386142" y="476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/>
            <p:cNvSpPr>
              <a:spLocks noChangeAspect="1"/>
            </p:cNvSpPr>
            <p:nvPr/>
          </p:nvSpPr>
          <p:spPr>
            <a:xfrm>
              <a:off x="3386142" y="494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/>
            <p:cNvSpPr>
              <a:spLocks noChangeAspect="1"/>
            </p:cNvSpPr>
            <p:nvPr/>
          </p:nvSpPr>
          <p:spPr>
            <a:xfrm>
              <a:off x="3386142" y="512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/>
            <p:cNvSpPr>
              <a:spLocks noChangeAspect="1"/>
            </p:cNvSpPr>
            <p:nvPr/>
          </p:nvSpPr>
          <p:spPr>
            <a:xfrm>
              <a:off x="3386142" y="530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>
              <a:spLocks noChangeAspect="1"/>
            </p:cNvSpPr>
            <p:nvPr/>
          </p:nvSpPr>
          <p:spPr>
            <a:xfrm>
              <a:off x="3386142" y="5485056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>
              <a:spLocks noChangeAspect="1"/>
            </p:cNvSpPr>
            <p:nvPr/>
          </p:nvSpPr>
          <p:spPr>
            <a:xfrm>
              <a:off x="3385676" y="566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>
              <a:spLocks noChangeAspect="1"/>
            </p:cNvSpPr>
            <p:nvPr/>
          </p:nvSpPr>
          <p:spPr>
            <a:xfrm>
              <a:off x="3386142" y="584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Connecteur droit 107"/>
            <p:cNvCxnSpPr/>
            <p:nvPr/>
          </p:nvCxnSpPr>
          <p:spPr>
            <a:xfrm>
              <a:off x="3600000" y="4782531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3780000" y="4782531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3960000" y="4782531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4140000" y="4782531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4320000" y="4782477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4500000" y="4782477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4680000" y="4782477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4858860" y="4780800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3424296" y="4780800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>
              <a:off x="3422142" y="4786506"/>
              <a:ext cx="1436718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>
              <a:off x="3426366" y="5896758"/>
              <a:ext cx="1436718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343060" y="452207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RF image</a:t>
            </a:r>
            <a:endParaRPr lang="en-GB" sz="1400" b="1" dirty="0"/>
          </a:p>
        </p:txBody>
      </p:sp>
      <p:sp>
        <p:nvSpPr>
          <p:cNvPr id="144" name="ZoneTexte 143"/>
          <p:cNvSpPr txBox="1"/>
          <p:nvPr/>
        </p:nvSpPr>
        <p:spPr>
          <a:xfrm>
            <a:off x="1322000" y="2134800"/>
            <a:ext cx="929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RF sample</a:t>
            </a:r>
            <a:endParaRPr lang="en-GB" sz="1400" dirty="0"/>
          </a:p>
        </p:txBody>
      </p:sp>
      <p:cxnSp>
        <p:nvCxnSpPr>
          <p:cNvPr id="145" name="Connecteur droit avec flèche 144"/>
          <p:cNvCxnSpPr>
            <a:stCxn id="144" idx="2"/>
            <a:endCxn id="77" idx="1"/>
          </p:cNvCxnSpPr>
          <p:nvPr/>
        </p:nvCxnSpPr>
        <p:spPr>
          <a:xfrm>
            <a:off x="1786862" y="2442577"/>
            <a:ext cx="490118" cy="381738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5372642" y="3852810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150" name="Connecteur droit avec flèche 149"/>
          <p:cNvCxnSpPr>
            <a:stCxn id="149" idx="3"/>
          </p:cNvCxnSpPr>
          <p:nvPr/>
        </p:nvCxnSpPr>
        <p:spPr>
          <a:xfrm flipV="1">
            <a:off x="6202692" y="3632754"/>
            <a:ext cx="259345" cy="37394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Grouper 260"/>
          <p:cNvGrpSpPr/>
          <p:nvPr/>
        </p:nvGrpSpPr>
        <p:grpSpPr>
          <a:xfrm>
            <a:off x="1320291" y="1547671"/>
            <a:ext cx="1082348" cy="523220"/>
            <a:chOff x="1224694" y="3224154"/>
            <a:chExt cx="1082348" cy="523220"/>
          </a:xfrm>
        </p:grpSpPr>
        <p:sp>
          <p:nvSpPr>
            <p:cNvPr id="157" name="ZoneTexte 156"/>
            <p:cNvSpPr txBox="1"/>
            <p:nvPr/>
          </p:nvSpPr>
          <p:spPr>
            <a:xfrm>
              <a:off x="1224694" y="3224154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: Scan line 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58" name="Image 15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085" y="3374095"/>
              <a:ext cx="101600" cy="88900"/>
            </a:xfrm>
            <a:prstGeom prst="rect">
              <a:avLst/>
            </a:prstGeom>
          </p:spPr>
        </p:pic>
      </p:grpSp>
      <p:sp>
        <p:nvSpPr>
          <p:cNvPr id="163" name="ZoneTexte 162"/>
          <p:cNvSpPr txBox="1"/>
          <p:nvPr/>
        </p:nvSpPr>
        <p:spPr>
          <a:xfrm>
            <a:off x="2844257" y="5115798"/>
            <a:ext cx="92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RF sample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164" name="Connecteur droit avec flèche 163"/>
          <p:cNvCxnSpPr/>
          <p:nvPr/>
        </p:nvCxnSpPr>
        <p:spPr>
          <a:xfrm flipV="1">
            <a:off x="3781258" y="4829847"/>
            <a:ext cx="0" cy="112398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ZoneTexte 164"/>
          <p:cNvSpPr txBox="1"/>
          <p:nvPr/>
        </p:nvSpPr>
        <p:spPr>
          <a:xfrm>
            <a:off x="4360231" y="6209725"/>
            <a:ext cx="83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Scan line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167" name="Connecteur droit avec flèche 166"/>
          <p:cNvCxnSpPr/>
          <p:nvPr/>
        </p:nvCxnSpPr>
        <p:spPr>
          <a:xfrm>
            <a:off x="4046167" y="6193821"/>
            <a:ext cx="1440942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Arc 169"/>
          <p:cNvSpPr>
            <a:spLocks noChangeAspect="1"/>
          </p:cNvSpPr>
          <p:nvPr/>
        </p:nvSpPr>
        <p:spPr>
          <a:xfrm>
            <a:off x="1403583" y="24845"/>
            <a:ext cx="3744000" cy="3744000"/>
          </a:xfrm>
          <a:prstGeom prst="arc">
            <a:avLst>
              <a:gd name="adj1" fmla="val 2686851"/>
              <a:gd name="adj2" fmla="val 8134622"/>
            </a:avLst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8" name="Grouper 267"/>
          <p:cNvGrpSpPr/>
          <p:nvPr/>
        </p:nvGrpSpPr>
        <p:grpSpPr>
          <a:xfrm>
            <a:off x="5019075" y="1266714"/>
            <a:ext cx="1043876" cy="523220"/>
            <a:chOff x="5124025" y="1025306"/>
            <a:chExt cx="1043876" cy="523220"/>
          </a:xfrm>
        </p:grpSpPr>
        <p:sp>
          <p:nvSpPr>
            <p:cNvPr id="156" name="ZoneTexte 155"/>
            <p:cNvSpPr txBox="1"/>
            <p:nvPr/>
          </p:nvSpPr>
          <p:spPr>
            <a:xfrm>
              <a:off x="5124025" y="1025306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: Scan line 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71" name="Image 17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5918" y="1121564"/>
              <a:ext cx="101600" cy="139700"/>
            </a:xfrm>
            <a:prstGeom prst="rect">
              <a:avLst/>
            </a:prstGeom>
          </p:spPr>
        </p:pic>
      </p:grpSp>
      <p:cxnSp>
        <p:nvCxnSpPr>
          <p:cNvPr id="32" name="Connecteur droit 31"/>
          <p:cNvCxnSpPr>
            <a:stCxn id="66" idx="4"/>
          </p:cNvCxnSpPr>
          <p:nvPr/>
        </p:nvCxnSpPr>
        <p:spPr>
          <a:xfrm>
            <a:off x="6047491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1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llipse 100"/>
          <p:cNvSpPr>
            <a:spLocks noChangeAspect="1"/>
          </p:cNvSpPr>
          <p:nvPr/>
        </p:nvSpPr>
        <p:spPr>
          <a:xfrm>
            <a:off x="4010167" y="4801833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lipse 101"/>
          <p:cNvSpPr>
            <a:spLocks noChangeAspect="1"/>
          </p:cNvSpPr>
          <p:nvPr/>
        </p:nvSpPr>
        <p:spPr>
          <a:xfrm>
            <a:off x="4010167" y="4981833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lipse 102"/>
          <p:cNvSpPr>
            <a:spLocks noChangeAspect="1"/>
          </p:cNvSpPr>
          <p:nvPr/>
        </p:nvSpPr>
        <p:spPr>
          <a:xfrm>
            <a:off x="4010167" y="5161833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Ellipse 103"/>
          <p:cNvSpPr>
            <a:spLocks noChangeAspect="1"/>
          </p:cNvSpPr>
          <p:nvPr/>
        </p:nvSpPr>
        <p:spPr>
          <a:xfrm>
            <a:off x="4010167" y="5341833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llipse 104"/>
          <p:cNvSpPr>
            <a:spLocks noChangeAspect="1"/>
          </p:cNvSpPr>
          <p:nvPr/>
        </p:nvSpPr>
        <p:spPr>
          <a:xfrm>
            <a:off x="4010167" y="5521551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Ellipse 105"/>
          <p:cNvSpPr>
            <a:spLocks noChangeAspect="1"/>
          </p:cNvSpPr>
          <p:nvPr/>
        </p:nvSpPr>
        <p:spPr>
          <a:xfrm>
            <a:off x="4009701" y="5701833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Ellipse 106"/>
          <p:cNvSpPr>
            <a:spLocks noChangeAspect="1"/>
          </p:cNvSpPr>
          <p:nvPr/>
        </p:nvSpPr>
        <p:spPr>
          <a:xfrm>
            <a:off x="4010167" y="5881833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Connecteur droit 107"/>
          <p:cNvCxnSpPr/>
          <p:nvPr/>
        </p:nvCxnSpPr>
        <p:spPr>
          <a:xfrm>
            <a:off x="4224025" y="4819026"/>
            <a:ext cx="0" cy="1116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4404025" y="4819026"/>
            <a:ext cx="0" cy="1116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4584025" y="4819026"/>
            <a:ext cx="0" cy="1116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4764025" y="4819026"/>
            <a:ext cx="0" cy="1116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4944025" y="4818972"/>
            <a:ext cx="0" cy="1116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124025" y="4818972"/>
            <a:ext cx="0" cy="1116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5304025" y="4818972"/>
            <a:ext cx="0" cy="1116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5482885" y="4817295"/>
            <a:ext cx="0" cy="1116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4048321" y="4817295"/>
            <a:ext cx="0" cy="1116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4046167" y="482300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4050391" y="5933253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106038" y="4494056"/>
            <a:ext cx="1315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Pre-scan</a:t>
            </a:r>
            <a:r>
              <a:rPr lang="en-GB" sz="1400" b="1" dirty="0" smtClean="0"/>
              <a:t> image</a:t>
            </a:r>
            <a:endParaRPr lang="en-GB" sz="1400" b="1" dirty="0"/>
          </a:p>
        </p:txBody>
      </p:sp>
      <p:sp>
        <p:nvSpPr>
          <p:cNvPr id="163" name="ZoneTexte 162"/>
          <p:cNvSpPr txBox="1"/>
          <p:nvPr/>
        </p:nvSpPr>
        <p:spPr>
          <a:xfrm>
            <a:off x="2409168" y="5115798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b</a:t>
            </a:r>
            <a:r>
              <a:rPr lang="en-GB" sz="1400" dirty="0" smtClean="0"/>
              <a:t>-mode</a:t>
            </a:r>
            <a:r>
              <a:rPr lang="en-GB" sz="1400" dirty="0" smtClean="0"/>
              <a:t> sample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164" name="Connecteur droit avec flèche 163"/>
          <p:cNvCxnSpPr/>
          <p:nvPr/>
        </p:nvCxnSpPr>
        <p:spPr>
          <a:xfrm flipV="1">
            <a:off x="3781258" y="4829847"/>
            <a:ext cx="0" cy="112398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ZoneTexte 164"/>
          <p:cNvSpPr txBox="1"/>
          <p:nvPr/>
        </p:nvSpPr>
        <p:spPr>
          <a:xfrm>
            <a:off x="4360231" y="6209725"/>
            <a:ext cx="83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Scan line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167" name="Connecteur droit avec flèche 166"/>
          <p:cNvCxnSpPr/>
          <p:nvPr/>
        </p:nvCxnSpPr>
        <p:spPr>
          <a:xfrm>
            <a:off x="4046167" y="6193821"/>
            <a:ext cx="1440942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5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>
            <a:endCxn id="21" idx="2"/>
          </p:cNvCxnSpPr>
          <p:nvPr/>
        </p:nvCxnSpPr>
        <p:spPr>
          <a:xfrm flipH="1">
            <a:off x="284786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05288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8488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13" idx="2"/>
          </p:cNvCxnSpPr>
          <p:nvPr/>
        </p:nvCxnSpPr>
        <p:spPr>
          <a:xfrm flipH="1">
            <a:off x="2694743" y="1882002"/>
            <a:ext cx="578030" cy="56643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13" idx="0"/>
          </p:cNvCxnSpPr>
          <p:nvPr/>
        </p:nvCxnSpPr>
        <p:spPr>
          <a:xfrm>
            <a:off x="3272769" y="1882002"/>
            <a:ext cx="572446" cy="56980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256232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68064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386273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>
            <a:spLocks noChangeAspect="1"/>
          </p:cNvSpPr>
          <p:nvPr/>
        </p:nvSpPr>
        <p:spPr>
          <a:xfrm>
            <a:off x="256328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necteur droit 56"/>
          <p:cNvCxnSpPr>
            <a:stCxn id="13" idx="2"/>
          </p:cNvCxnSpPr>
          <p:nvPr/>
        </p:nvCxnSpPr>
        <p:spPr>
          <a:xfrm flipH="1">
            <a:off x="1941970" y="2448433"/>
            <a:ext cx="752773" cy="758323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858130" y="2471231"/>
            <a:ext cx="746807" cy="743719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>
            <a:spLocks noChangeAspect="1"/>
          </p:cNvSpPr>
          <p:nvPr/>
        </p:nvSpPr>
        <p:spPr>
          <a:xfrm>
            <a:off x="2437285" y="1011144"/>
            <a:ext cx="1668932" cy="1668932"/>
          </a:xfrm>
          <a:prstGeom prst="arc">
            <a:avLst>
              <a:gd name="adj1" fmla="val 2795359"/>
              <a:gd name="adj2" fmla="val 8024795"/>
            </a:avLst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9" name="Image 17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97" y="1931191"/>
            <a:ext cx="139700" cy="139700"/>
          </a:xfrm>
          <a:prstGeom prst="rect">
            <a:avLst/>
          </a:prstGeom>
        </p:spPr>
      </p:pic>
      <p:grpSp>
        <p:nvGrpSpPr>
          <p:cNvPr id="263" name="Grouper 262"/>
          <p:cNvGrpSpPr/>
          <p:nvPr/>
        </p:nvGrpSpPr>
        <p:grpSpPr>
          <a:xfrm>
            <a:off x="1840869" y="1254326"/>
            <a:ext cx="926218" cy="523220"/>
            <a:chOff x="1503203" y="1025306"/>
            <a:chExt cx="926218" cy="523220"/>
          </a:xfrm>
        </p:grpSpPr>
        <p:pic>
          <p:nvPicPr>
            <p:cNvPr id="200" name="Image 19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73" y="1121564"/>
              <a:ext cx="139700" cy="139700"/>
            </a:xfrm>
            <a:prstGeom prst="rect">
              <a:avLst/>
            </a:prstGeom>
          </p:spPr>
        </p:pic>
        <p:sp>
          <p:nvSpPr>
            <p:cNvPr id="201" name="ZoneTexte 200"/>
            <p:cNvSpPr txBox="1"/>
            <p:nvPr/>
          </p:nvSpPr>
          <p:spPr>
            <a:xfrm>
              <a:off x="1503203" y="1025306"/>
              <a:ext cx="926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: Probe </a:t>
              </a:r>
            </a:p>
            <a:p>
              <a:r>
                <a:rPr lang="en-GB" sz="1400" dirty="0" smtClean="0"/>
                <a:t>radius (m)</a:t>
              </a:r>
              <a:endParaRPr lang="en-GB" sz="1400" dirty="0"/>
            </a:p>
          </p:txBody>
        </p:sp>
      </p:grpSp>
      <p:sp>
        <p:nvSpPr>
          <p:cNvPr id="203" name="ZoneTexte 202"/>
          <p:cNvSpPr txBox="1"/>
          <p:nvPr/>
        </p:nvSpPr>
        <p:spPr>
          <a:xfrm>
            <a:off x="2254467" y="539953"/>
            <a:ext cx="205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Convex probe transducer</a:t>
            </a:r>
            <a:endParaRPr lang="en-GB" sz="1400" b="1" dirty="0"/>
          </a:p>
        </p:txBody>
      </p:sp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680699" y="539953"/>
            <a:ext cx="19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Arc 169"/>
          <p:cNvSpPr>
            <a:spLocks noChangeAspect="1"/>
          </p:cNvSpPr>
          <p:nvPr/>
        </p:nvSpPr>
        <p:spPr>
          <a:xfrm>
            <a:off x="1403583" y="24845"/>
            <a:ext cx="3744000" cy="3744000"/>
          </a:xfrm>
          <a:prstGeom prst="arc">
            <a:avLst>
              <a:gd name="adj1" fmla="val 2686851"/>
              <a:gd name="adj2" fmla="val 8134622"/>
            </a:avLst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6047491" y="3764154"/>
            <a:ext cx="1197519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41970" y="2463350"/>
            <a:ext cx="2662967" cy="13054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2588308" y="3852810"/>
            <a:ext cx="139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Post-scan</a:t>
            </a:r>
            <a:r>
              <a:rPr lang="en-GB" sz="1400" b="1" dirty="0" smtClean="0"/>
              <a:t> image</a:t>
            </a:r>
            <a:endParaRPr lang="en-GB" sz="1400" b="1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950094" y="3908578"/>
            <a:ext cx="139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Post-scan</a:t>
            </a:r>
            <a:r>
              <a:rPr lang="en-GB" sz="1400" b="1" dirty="0" smtClean="0"/>
              <a:t> image</a:t>
            </a:r>
            <a:endParaRPr lang="en-GB" sz="1400" b="1" dirty="0"/>
          </a:p>
        </p:txBody>
      </p:sp>
      <p:sp>
        <p:nvSpPr>
          <p:cNvPr id="10" name="Forme libre 9"/>
          <p:cNvSpPr/>
          <p:nvPr/>
        </p:nvSpPr>
        <p:spPr>
          <a:xfrm>
            <a:off x="3032993" y="3070640"/>
            <a:ext cx="436887" cy="279141"/>
          </a:xfrm>
          <a:custGeom>
            <a:avLst/>
            <a:gdLst>
              <a:gd name="connsiteX0" fmla="*/ 170606 w 436887"/>
              <a:gd name="connsiteY0" fmla="*/ 0 h 279141"/>
              <a:gd name="connsiteX1" fmla="*/ 170606 w 436887"/>
              <a:gd name="connsiteY1" fmla="*/ 0 h 279141"/>
              <a:gd name="connsiteX2" fmla="*/ 47391 w 436887"/>
              <a:gd name="connsiteY2" fmla="*/ 18955 h 279141"/>
              <a:gd name="connsiteX3" fmla="*/ 28434 w 436887"/>
              <a:gd name="connsiteY3" fmla="*/ 37909 h 279141"/>
              <a:gd name="connsiteX4" fmla="*/ 18956 w 436887"/>
              <a:gd name="connsiteY4" fmla="*/ 66341 h 279141"/>
              <a:gd name="connsiteX5" fmla="*/ 0 w 436887"/>
              <a:gd name="connsiteY5" fmla="*/ 94773 h 279141"/>
              <a:gd name="connsiteX6" fmla="*/ 37912 w 436887"/>
              <a:gd name="connsiteY6" fmla="*/ 199023 h 279141"/>
              <a:gd name="connsiteX7" fmla="*/ 66347 w 436887"/>
              <a:gd name="connsiteY7" fmla="*/ 208500 h 279141"/>
              <a:gd name="connsiteX8" fmla="*/ 151650 w 436887"/>
              <a:gd name="connsiteY8" fmla="*/ 255887 h 279141"/>
              <a:gd name="connsiteX9" fmla="*/ 180084 w 436887"/>
              <a:gd name="connsiteY9" fmla="*/ 274841 h 279141"/>
              <a:gd name="connsiteX10" fmla="*/ 407558 w 436887"/>
              <a:gd name="connsiteY10" fmla="*/ 255887 h 279141"/>
              <a:gd name="connsiteX11" fmla="*/ 426515 w 436887"/>
              <a:gd name="connsiteY11" fmla="*/ 236932 h 279141"/>
              <a:gd name="connsiteX12" fmla="*/ 426515 w 436887"/>
              <a:gd name="connsiteY12" fmla="*/ 123205 h 279141"/>
              <a:gd name="connsiteX13" fmla="*/ 398080 w 436887"/>
              <a:gd name="connsiteY13" fmla="*/ 75818 h 279141"/>
              <a:gd name="connsiteX14" fmla="*/ 312777 w 436887"/>
              <a:gd name="connsiteY14" fmla="*/ 37909 h 279141"/>
              <a:gd name="connsiteX15" fmla="*/ 284343 w 436887"/>
              <a:gd name="connsiteY15" fmla="*/ 28432 h 279141"/>
              <a:gd name="connsiteX16" fmla="*/ 255909 w 436887"/>
              <a:gd name="connsiteY16" fmla="*/ 18955 h 279141"/>
              <a:gd name="connsiteX17" fmla="*/ 170606 w 436887"/>
              <a:gd name="connsiteY17" fmla="*/ 0 h 27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6887" h="279141">
                <a:moveTo>
                  <a:pt x="170606" y="0"/>
                </a:moveTo>
                <a:lnTo>
                  <a:pt x="170606" y="0"/>
                </a:lnTo>
                <a:cubicBezTo>
                  <a:pt x="165123" y="548"/>
                  <a:pt x="74721" y="2559"/>
                  <a:pt x="47391" y="18955"/>
                </a:cubicBezTo>
                <a:cubicBezTo>
                  <a:pt x="39729" y="23552"/>
                  <a:pt x="34753" y="31591"/>
                  <a:pt x="28434" y="37909"/>
                </a:cubicBezTo>
                <a:cubicBezTo>
                  <a:pt x="25275" y="47386"/>
                  <a:pt x="23424" y="57406"/>
                  <a:pt x="18956" y="66341"/>
                </a:cubicBezTo>
                <a:cubicBezTo>
                  <a:pt x="13862" y="76529"/>
                  <a:pt x="0" y="83382"/>
                  <a:pt x="0" y="94773"/>
                </a:cubicBezTo>
                <a:cubicBezTo>
                  <a:pt x="0" y="110788"/>
                  <a:pt x="14002" y="179897"/>
                  <a:pt x="37912" y="199023"/>
                </a:cubicBezTo>
                <a:cubicBezTo>
                  <a:pt x="45714" y="205264"/>
                  <a:pt x="56869" y="205341"/>
                  <a:pt x="66347" y="208500"/>
                </a:cubicBezTo>
                <a:cubicBezTo>
                  <a:pt x="131528" y="251952"/>
                  <a:pt x="101602" y="239207"/>
                  <a:pt x="151650" y="255887"/>
                </a:cubicBezTo>
                <a:cubicBezTo>
                  <a:pt x="161128" y="262205"/>
                  <a:pt x="168703" y="274367"/>
                  <a:pt x="180084" y="274841"/>
                </a:cubicBezTo>
                <a:cubicBezTo>
                  <a:pt x="339337" y="281476"/>
                  <a:pt x="323595" y="283872"/>
                  <a:pt x="407558" y="255887"/>
                </a:cubicBezTo>
                <a:cubicBezTo>
                  <a:pt x="413877" y="249569"/>
                  <a:pt x="421917" y="244594"/>
                  <a:pt x="426515" y="236932"/>
                </a:cubicBezTo>
                <a:cubicBezTo>
                  <a:pt x="446816" y="203101"/>
                  <a:pt x="432011" y="156178"/>
                  <a:pt x="426515" y="123205"/>
                </a:cubicBezTo>
                <a:cubicBezTo>
                  <a:pt x="422428" y="98686"/>
                  <a:pt x="416751" y="90754"/>
                  <a:pt x="398080" y="75818"/>
                </a:cubicBezTo>
                <a:cubicBezTo>
                  <a:pt x="365895" y="50073"/>
                  <a:pt x="357867" y="52938"/>
                  <a:pt x="312777" y="37909"/>
                </a:cubicBezTo>
                <a:lnTo>
                  <a:pt x="284343" y="28432"/>
                </a:lnTo>
                <a:cubicBezTo>
                  <a:pt x="274865" y="25273"/>
                  <a:pt x="265799" y="20368"/>
                  <a:pt x="255909" y="18955"/>
                </a:cubicBezTo>
                <a:cubicBezTo>
                  <a:pt x="186434" y="9030"/>
                  <a:pt x="184823" y="3159"/>
                  <a:pt x="170606" y="0"/>
                </a:cubicBez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Forme libre 117"/>
          <p:cNvSpPr/>
          <p:nvPr/>
        </p:nvSpPr>
        <p:spPr>
          <a:xfrm>
            <a:off x="6419408" y="3062887"/>
            <a:ext cx="436887" cy="279141"/>
          </a:xfrm>
          <a:custGeom>
            <a:avLst/>
            <a:gdLst>
              <a:gd name="connsiteX0" fmla="*/ 170606 w 436887"/>
              <a:gd name="connsiteY0" fmla="*/ 0 h 279141"/>
              <a:gd name="connsiteX1" fmla="*/ 170606 w 436887"/>
              <a:gd name="connsiteY1" fmla="*/ 0 h 279141"/>
              <a:gd name="connsiteX2" fmla="*/ 47391 w 436887"/>
              <a:gd name="connsiteY2" fmla="*/ 18955 h 279141"/>
              <a:gd name="connsiteX3" fmla="*/ 28434 w 436887"/>
              <a:gd name="connsiteY3" fmla="*/ 37909 h 279141"/>
              <a:gd name="connsiteX4" fmla="*/ 18956 w 436887"/>
              <a:gd name="connsiteY4" fmla="*/ 66341 h 279141"/>
              <a:gd name="connsiteX5" fmla="*/ 0 w 436887"/>
              <a:gd name="connsiteY5" fmla="*/ 94773 h 279141"/>
              <a:gd name="connsiteX6" fmla="*/ 37912 w 436887"/>
              <a:gd name="connsiteY6" fmla="*/ 199023 h 279141"/>
              <a:gd name="connsiteX7" fmla="*/ 66347 w 436887"/>
              <a:gd name="connsiteY7" fmla="*/ 208500 h 279141"/>
              <a:gd name="connsiteX8" fmla="*/ 151650 w 436887"/>
              <a:gd name="connsiteY8" fmla="*/ 255887 h 279141"/>
              <a:gd name="connsiteX9" fmla="*/ 180084 w 436887"/>
              <a:gd name="connsiteY9" fmla="*/ 274841 h 279141"/>
              <a:gd name="connsiteX10" fmla="*/ 407558 w 436887"/>
              <a:gd name="connsiteY10" fmla="*/ 255887 h 279141"/>
              <a:gd name="connsiteX11" fmla="*/ 426515 w 436887"/>
              <a:gd name="connsiteY11" fmla="*/ 236932 h 279141"/>
              <a:gd name="connsiteX12" fmla="*/ 426515 w 436887"/>
              <a:gd name="connsiteY12" fmla="*/ 123205 h 279141"/>
              <a:gd name="connsiteX13" fmla="*/ 398080 w 436887"/>
              <a:gd name="connsiteY13" fmla="*/ 75818 h 279141"/>
              <a:gd name="connsiteX14" fmla="*/ 312777 w 436887"/>
              <a:gd name="connsiteY14" fmla="*/ 37909 h 279141"/>
              <a:gd name="connsiteX15" fmla="*/ 284343 w 436887"/>
              <a:gd name="connsiteY15" fmla="*/ 28432 h 279141"/>
              <a:gd name="connsiteX16" fmla="*/ 255909 w 436887"/>
              <a:gd name="connsiteY16" fmla="*/ 18955 h 279141"/>
              <a:gd name="connsiteX17" fmla="*/ 170606 w 436887"/>
              <a:gd name="connsiteY17" fmla="*/ 0 h 27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6887" h="279141">
                <a:moveTo>
                  <a:pt x="170606" y="0"/>
                </a:moveTo>
                <a:lnTo>
                  <a:pt x="170606" y="0"/>
                </a:lnTo>
                <a:cubicBezTo>
                  <a:pt x="165123" y="548"/>
                  <a:pt x="74721" y="2559"/>
                  <a:pt x="47391" y="18955"/>
                </a:cubicBezTo>
                <a:cubicBezTo>
                  <a:pt x="39729" y="23552"/>
                  <a:pt x="34753" y="31591"/>
                  <a:pt x="28434" y="37909"/>
                </a:cubicBezTo>
                <a:cubicBezTo>
                  <a:pt x="25275" y="47386"/>
                  <a:pt x="23424" y="57406"/>
                  <a:pt x="18956" y="66341"/>
                </a:cubicBezTo>
                <a:cubicBezTo>
                  <a:pt x="13862" y="76529"/>
                  <a:pt x="0" y="83382"/>
                  <a:pt x="0" y="94773"/>
                </a:cubicBezTo>
                <a:cubicBezTo>
                  <a:pt x="0" y="110788"/>
                  <a:pt x="14002" y="179897"/>
                  <a:pt x="37912" y="199023"/>
                </a:cubicBezTo>
                <a:cubicBezTo>
                  <a:pt x="45714" y="205264"/>
                  <a:pt x="56869" y="205341"/>
                  <a:pt x="66347" y="208500"/>
                </a:cubicBezTo>
                <a:cubicBezTo>
                  <a:pt x="131528" y="251952"/>
                  <a:pt x="101602" y="239207"/>
                  <a:pt x="151650" y="255887"/>
                </a:cubicBezTo>
                <a:cubicBezTo>
                  <a:pt x="161128" y="262205"/>
                  <a:pt x="168703" y="274367"/>
                  <a:pt x="180084" y="274841"/>
                </a:cubicBezTo>
                <a:cubicBezTo>
                  <a:pt x="339337" y="281476"/>
                  <a:pt x="323595" y="283872"/>
                  <a:pt x="407558" y="255887"/>
                </a:cubicBezTo>
                <a:cubicBezTo>
                  <a:pt x="413877" y="249569"/>
                  <a:pt x="421917" y="244594"/>
                  <a:pt x="426515" y="236932"/>
                </a:cubicBezTo>
                <a:cubicBezTo>
                  <a:pt x="446816" y="203101"/>
                  <a:pt x="432011" y="156178"/>
                  <a:pt x="426515" y="123205"/>
                </a:cubicBezTo>
                <a:cubicBezTo>
                  <a:pt x="422428" y="98686"/>
                  <a:pt x="416751" y="90754"/>
                  <a:pt x="398080" y="75818"/>
                </a:cubicBezTo>
                <a:cubicBezTo>
                  <a:pt x="365895" y="50073"/>
                  <a:pt x="357867" y="52938"/>
                  <a:pt x="312777" y="37909"/>
                </a:cubicBezTo>
                <a:lnTo>
                  <a:pt x="284343" y="28432"/>
                </a:lnTo>
                <a:cubicBezTo>
                  <a:pt x="274865" y="25273"/>
                  <a:pt x="265799" y="20368"/>
                  <a:pt x="255909" y="18955"/>
                </a:cubicBezTo>
                <a:cubicBezTo>
                  <a:pt x="186434" y="9030"/>
                  <a:pt x="184823" y="3159"/>
                  <a:pt x="170606" y="0"/>
                </a:cubicBez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272769" y="1882002"/>
            <a:ext cx="2880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>
            <a:off x="3278301" y="1882002"/>
            <a:ext cx="0" cy="288000"/>
          </a:xfrm>
          <a:prstGeom prst="straightConnector1">
            <a:avLst/>
          </a:prstGeom>
          <a:ln w="22225">
            <a:solidFill>
              <a:srgbClr val="008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>
            <a:off x="1941970" y="2463350"/>
            <a:ext cx="288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1944430" y="2463350"/>
            <a:ext cx="0" cy="288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77" y="2295860"/>
            <a:ext cx="114300" cy="101600"/>
          </a:xfrm>
          <a:prstGeom prst="rect">
            <a:avLst/>
          </a:prstGeom>
        </p:spPr>
      </p:pic>
      <p:pic>
        <p:nvPicPr>
          <p:cNvPr id="20" name="Imag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39" y="2593165"/>
            <a:ext cx="101600" cy="101600"/>
          </a:xfrm>
          <a:prstGeom prst="rect">
            <a:avLst/>
          </a:prstGeom>
        </p:spPr>
      </p:pic>
      <p:pic>
        <p:nvPicPr>
          <p:cNvPr id="22" name="Imag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49" y="1711842"/>
            <a:ext cx="114300" cy="101600"/>
          </a:xfrm>
          <a:prstGeom prst="rect">
            <a:avLst/>
          </a:prstGeom>
        </p:spPr>
      </p:pic>
      <p:pic>
        <p:nvPicPr>
          <p:cNvPr id="23" name="Imag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63" y="2095288"/>
            <a:ext cx="101600" cy="139700"/>
          </a:xfrm>
          <a:prstGeom prst="rect">
            <a:avLst/>
          </a:prstGeom>
        </p:spPr>
      </p:pic>
      <p:cxnSp>
        <p:nvCxnSpPr>
          <p:cNvPr id="127" name="Connecteur droit 126"/>
          <p:cNvCxnSpPr/>
          <p:nvPr/>
        </p:nvCxnSpPr>
        <p:spPr>
          <a:xfrm>
            <a:off x="6656323" y="899544"/>
            <a:ext cx="0" cy="1548889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6656323" y="2492051"/>
            <a:ext cx="2880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6661855" y="2492051"/>
            <a:ext cx="0" cy="288000"/>
          </a:xfrm>
          <a:prstGeom prst="straightConnector1">
            <a:avLst/>
          </a:prstGeom>
          <a:ln w="22225">
            <a:solidFill>
              <a:srgbClr val="008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Image 13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3" y="2321891"/>
            <a:ext cx="114300" cy="101600"/>
          </a:xfrm>
          <a:prstGeom prst="rect">
            <a:avLst/>
          </a:prstGeom>
        </p:spPr>
      </p:pic>
      <p:pic>
        <p:nvPicPr>
          <p:cNvPr id="134" name="Image 13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17" y="2705337"/>
            <a:ext cx="101600" cy="139700"/>
          </a:xfrm>
          <a:prstGeom prst="rect">
            <a:avLst/>
          </a:prstGeom>
        </p:spPr>
      </p:pic>
      <p:cxnSp>
        <p:nvCxnSpPr>
          <p:cNvPr id="135" name="Connecteur droit avec flèche 134"/>
          <p:cNvCxnSpPr/>
          <p:nvPr/>
        </p:nvCxnSpPr>
        <p:spPr>
          <a:xfrm>
            <a:off x="6052054" y="2492051"/>
            <a:ext cx="288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6054514" y="2492051"/>
            <a:ext cx="0" cy="288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Image 13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61" y="2324561"/>
            <a:ext cx="114300" cy="101600"/>
          </a:xfrm>
          <a:prstGeom prst="rect">
            <a:avLst/>
          </a:prstGeom>
        </p:spPr>
      </p:pic>
      <p:pic>
        <p:nvPicPr>
          <p:cNvPr id="138" name="Image 13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23" y="2621866"/>
            <a:ext cx="1016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6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er 77"/>
          <p:cNvGrpSpPr/>
          <p:nvPr/>
        </p:nvGrpSpPr>
        <p:grpSpPr>
          <a:xfrm>
            <a:off x="6711490" y="1940354"/>
            <a:ext cx="417417" cy="1494017"/>
            <a:chOff x="5912518" y="1972106"/>
            <a:chExt cx="417417" cy="1494017"/>
          </a:xfrm>
        </p:grpSpPr>
        <p:cxnSp>
          <p:nvCxnSpPr>
            <p:cNvPr id="4" name="Connecteur droit 3"/>
            <p:cNvCxnSpPr/>
            <p:nvPr/>
          </p:nvCxnSpPr>
          <p:spPr>
            <a:xfrm flipH="1">
              <a:off x="5946187" y="1972106"/>
              <a:ext cx="126206" cy="18932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>
              <a:off x="6147651" y="1972106"/>
              <a:ext cx="126206" cy="18932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072393" y="1972106"/>
              <a:ext cx="201464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 flipV="1">
              <a:off x="5946187" y="2161429"/>
              <a:ext cx="201464" cy="252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5946187" y="2161429"/>
              <a:ext cx="0" cy="946611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150181" y="2161429"/>
              <a:ext cx="0" cy="946611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6150181" y="3305250"/>
              <a:ext cx="45644" cy="16087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 flipV="1">
              <a:off x="6273857" y="1972106"/>
              <a:ext cx="0" cy="946612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5912518" y="3108040"/>
              <a:ext cx="33669" cy="19721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 flipV="1">
              <a:off x="6150181" y="3108040"/>
              <a:ext cx="45644" cy="19721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6281449" y="3111985"/>
              <a:ext cx="48486" cy="17096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 flipV="1">
              <a:off x="6273857" y="2918718"/>
              <a:ext cx="56078" cy="193267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6195825" y="3108040"/>
              <a:ext cx="134110" cy="19721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H="1" flipV="1">
              <a:off x="5912519" y="3305250"/>
              <a:ext cx="33668" cy="16087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>
              <a:off x="5946187" y="3466123"/>
              <a:ext cx="203994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6150181" y="3282950"/>
              <a:ext cx="131268" cy="18317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5946187" y="3108040"/>
              <a:ext cx="203994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5912519" y="3305250"/>
              <a:ext cx="283306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6150181" y="2918718"/>
              <a:ext cx="123676" cy="193267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r 99"/>
          <p:cNvGrpSpPr/>
          <p:nvPr/>
        </p:nvGrpSpPr>
        <p:grpSpPr>
          <a:xfrm>
            <a:off x="6652830" y="3120640"/>
            <a:ext cx="519416" cy="1520180"/>
            <a:chOff x="6652830" y="3120640"/>
            <a:chExt cx="519416" cy="1520180"/>
          </a:xfrm>
        </p:grpSpPr>
        <p:cxnSp>
          <p:nvCxnSpPr>
            <p:cNvPr id="56" name="Connecteur droit 55"/>
            <p:cNvCxnSpPr/>
            <p:nvPr/>
          </p:nvCxnSpPr>
          <p:spPr>
            <a:xfrm flipH="1">
              <a:off x="6652832" y="3434371"/>
              <a:ext cx="92327" cy="13079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6652830" y="35651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6652830" y="4530725"/>
              <a:ext cx="65010" cy="946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H="1">
              <a:off x="6717840" y="3434371"/>
              <a:ext cx="95710" cy="137574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717840" y="3571945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flipH="1">
              <a:off x="6717840" y="4530725"/>
              <a:ext cx="69912" cy="1014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6787752" y="3434371"/>
              <a:ext cx="100800" cy="14339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6787752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H="1">
              <a:off x="6787752" y="4530725"/>
              <a:ext cx="64086" cy="1072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>
              <a:off x="6851838" y="31206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6851838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7172246" y="3120640"/>
              <a:ext cx="0" cy="10630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7105923" y="3161915"/>
              <a:ext cx="0" cy="54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6851838" y="418369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Connecteur droit avec flèche 130"/>
          <p:cNvCxnSpPr/>
          <p:nvPr/>
        </p:nvCxnSpPr>
        <p:spPr>
          <a:xfrm flipV="1">
            <a:off x="6856660" y="4822852"/>
            <a:ext cx="23922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683493" y="482616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6723255" y="482617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5" name="Image 13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7" y="4640820"/>
            <a:ext cx="114300" cy="139700"/>
          </a:xfrm>
          <a:prstGeom prst="rect">
            <a:avLst/>
          </a:prstGeom>
        </p:spPr>
      </p:pic>
      <p:cxnSp>
        <p:nvCxnSpPr>
          <p:cNvPr id="136" name="Connecteur droit 135"/>
          <p:cNvCxnSpPr/>
          <p:nvPr/>
        </p:nvCxnSpPr>
        <p:spPr>
          <a:xfrm flipV="1">
            <a:off x="6851838" y="4642161"/>
            <a:ext cx="0" cy="28956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V="1">
            <a:off x="6787752" y="4640820"/>
            <a:ext cx="0" cy="28956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er 142"/>
          <p:cNvGrpSpPr/>
          <p:nvPr/>
        </p:nvGrpSpPr>
        <p:grpSpPr>
          <a:xfrm>
            <a:off x="5429191" y="2989588"/>
            <a:ext cx="902811" cy="523220"/>
            <a:chOff x="1320291" y="1547671"/>
            <a:chExt cx="902811" cy="523220"/>
          </a:xfrm>
        </p:grpSpPr>
        <p:sp>
          <p:nvSpPr>
            <p:cNvPr id="140" name="ZoneTexte 139"/>
            <p:cNvSpPr txBox="1"/>
            <p:nvPr/>
          </p:nvSpPr>
          <p:spPr>
            <a:xfrm>
              <a:off x="1320291" y="154767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: Frame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42" name="Image 14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136" y="1685300"/>
              <a:ext cx="114300" cy="139700"/>
            </a:xfrm>
            <a:prstGeom prst="rect">
              <a:avLst/>
            </a:prstGeom>
          </p:spPr>
        </p:pic>
      </p:grpSp>
      <p:sp>
        <p:nvSpPr>
          <p:cNvPr id="144" name="ZoneTexte 143"/>
          <p:cNvSpPr txBox="1"/>
          <p:nvPr/>
        </p:nvSpPr>
        <p:spPr>
          <a:xfrm>
            <a:off x="5865286" y="1232715"/>
            <a:ext cx="197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Linear probe motor</a:t>
            </a:r>
          </a:p>
          <a:p>
            <a:pPr algn="ctr"/>
            <a:r>
              <a:rPr lang="en-GB" sz="1400" b="1" dirty="0" smtClean="0"/>
              <a:t>Linear probe </a:t>
            </a:r>
            <a:r>
              <a:rPr lang="en-GB" sz="1400" b="1" dirty="0"/>
              <a:t>transducer</a:t>
            </a:r>
            <a:r>
              <a:rPr lang="en-GB" sz="1400" b="1" dirty="0" smtClean="0"/>
              <a:t> </a:t>
            </a:r>
            <a:endParaRPr lang="en-GB" sz="1400" b="1" dirty="0"/>
          </a:p>
        </p:txBody>
      </p:sp>
      <p:cxnSp>
        <p:nvCxnSpPr>
          <p:cNvPr id="145" name="Connecteur droit 144"/>
          <p:cNvCxnSpPr/>
          <p:nvPr/>
        </p:nvCxnSpPr>
        <p:spPr>
          <a:xfrm flipV="1">
            <a:off x="3039589" y="3571945"/>
            <a:ext cx="0" cy="106023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V="1">
            <a:off x="3040892" y="2886967"/>
            <a:ext cx="0" cy="225001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1620063" y="4680000"/>
            <a:ext cx="3421852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V="1">
            <a:off x="1513417" y="3240000"/>
            <a:ext cx="3421852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>
            <a:spLocks noChangeAspect="1"/>
          </p:cNvSpPr>
          <p:nvPr/>
        </p:nvSpPr>
        <p:spPr>
          <a:xfrm>
            <a:off x="1595551" y="1800000"/>
            <a:ext cx="2880000" cy="28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6" name="Connecteur droit 155"/>
          <p:cNvCxnSpPr/>
          <p:nvPr/>
        </p:nvCxnSpPr>
        <p:spPr>
          <a:xfrm flipH="1" flipV="1">
            <a:off x="3040892" y="3240002"/>
            <a:ext cx="288000" cy="19996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V="1">
            <a:off x="2751555" y="3240000"/>
            <a:ext cx="288000" cy="208022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H="1" flipV="1">
            <a:off x="3040892" y="3240000"/>
            <a:ext cx="612000" cy="208022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2425066" y="3240000"/>
            <a:ext cx="612000" cy="203490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er 100"/>
          <p:cNvGrpSpPr/>
          <p:nvPr/>
        </p:nvGrpSpPr>
        <p:grpSpPr>
          <a:xfrm>
            <a:off x="7430705" y="3097991"/>
            <a:ext cx="519416" cy="1532780"/>
            <a:chOff x="6652830" y="3108040"/>
            <a:chExt cx="519416" cy="1532780"/>
          </a:xfrm>
        </p:grpSpPr>
        <p:cxnSp>
          <p:nvCxnSpPr>
            <p:cNvPr id="102" name="Connecteur droit 101"/>
            <p:cNvCxnSpPr/>
            <p:nvPr/>
          </p:nvCxnSpPr>
          <p:spPr>
            <a:xfrm flipH="1">
              <a:off x="6652830" y="31080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6652830" y="35651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 flipH="1">
              <a:off x="6652830" y="4530725"/>
              <a:ext cx="65010" cy="946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6973238" y="3108040"/>
              <a:ext cx="0" cy="936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H="1">
              <a:off x="6717840" y="3114815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6717840" y="3571945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6717840" y="4530725"/>
              <a:ext cx="69912" cy="1014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6787752" y="31206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 flipV="1">
              <a:off x="6787752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H="1">
              <a:off x="6787752" y="4530725"/>
              <a:ext cx="64086" cy="1072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H="1">
              <a:off x="6851838" y="31206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6851838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7172246" y="3120640"/>
              <a:ext cx="0" cy="10630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7038248" y="3114815"/>
              <a:ext cx="0" cy="972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7105923" y="3120640"/>
              <a:ext cx="0" cy="936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>
              <a:off x="6851838" y="418369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ZoneTexte 143"/>
          <p:cNvSpPr txBox="1"/>
          <p:nvPr/>
        </p:nvSpPr>
        <p:spPr>
          <a:xfrm>
            <a:off x="6438118" y="2017851"/>
            <a:ext cx="1973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/>
              <a:t>RF image 3D </a:t>
            </a:r>
          </a:p>
          <a:p>
            <a:pPr algn="ctr"/>
            <a:r>
              <a:rPr lang="en-GB" sz="1400" b="1" dirty="0" smtClean="0"/>
              <a:t>Linear probe motor</a:t>
            </a:r>
          </a:p>
          <a:p>
            <a:pPr algn="ctr"/>
            <a:r>
              <a:rPr lang="en-GB" sz="1400" b="1" dirty="0" smtClean="0"/>
              <a:t>Linear probe transducer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6299699" y="3838943"/>
            <a:ext cx="92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RF sample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7236700" y="3552992"/>
            <a:ext cx="0" cy="106235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6438977" y="3039791"/>
            <a:ext cx="83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Scan line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7184133" y="4937300"/>
            <a:ext cx="762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Frame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80" name="Connecteur droit avec flèche 79"/>
          <p:cNvCxnSpPr/>
          <p:nvPr/>
        </p:nvCxnSpPr>
        <p:spPr>
          <a:xfrm flipV="1">
            <a:off x="7430705" y="4877881"/>
            <a:ext cx="19900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7430705" y="4615351"/>
            <a:ext cx="0" cy="32194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7629713" y="4627951"/>
            <a:ext cx="0" cy="32194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7109767" y="4627283"/>
            <a:ext cx="314903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7113127" y="3556918"/>
            <a:ext cx="314903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7436210" y="3097990"/>
            <a:ext cx="314903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7235292" y="3095862"/>
            <a:ext cx="320408" cy="457130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8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Connecteur droit 101"/>
          <p:cNvCxnSpPr/>
          <p:nvPr/>
        </p:nvCxnSpPr>
        <p:spPr>
          <a:xfrm flipH="1">
            <a:off x="7430705" y="3097991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7430705" y="3555121"/>
            <a:ext cx="0" cy="10602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H="1">
            <a:off x="7427089" y="4259733"/>
            <a:ext cx="258640" cy="35923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7751113" y="3097991"/>
            <a:ext cx="8265" cy="3600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7683650" y="3104766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7683650" y="3561896"/>
            <a:ext cx="0" cy="10602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>
            <a:off x="7685729" y="4259733"/>
            <a:ext cx="238683" cy="36239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930107" y="3110591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7930107" y="3567721"/>
            <a:ext cx="0" cy="10602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7930108" y="4259733"/>
            <a:ext cx="257715" cy="36821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8187823" y="3110591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8187823" y="3567721"/>
            <a:ext cx="0" cy="10602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508231" y="3110591"/>
            <a:ext cx="0" cy="10630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8004058" y="3104766"/>
            <a:ext cx="0" cy="3600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8248278" y="3110591"/>
            <a:ext cx="2237" cy="3600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8187823" y="4173641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6438118" y="2017851"/>
            <a:ext cx="1973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Post-scan </a:t>
            </a:r>
            <a:r>
              <a:rPr lang="en-GB" sz="1400" b="1" dirty="0"/>
              <a:t>image 3D </a:t>
            </a:r>
          </a:p>
          <a:p>
            <a:pPr algn="ctr"/>
            <a:r>
              <a:rPr lang="en-GB" sz="1400" b="1" dirty="0" smtClean="0"/>
              <a:t>Linear probe motor</a:t>
            </a:r>
          </a:p>
          <a:p>
            <a:pPr algn="ctr"/>
            <a:r>
              <a:rPr lang="en-GB" sz="1400" b="1" dirty="0" smtClean="0"/>
              <a:t>Linear probe transducer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6239037" y="387786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</a:t>
            </a:r>
            <a:r>
              <a:rPr lang="en-GB" sz="1400" dirty="0" smtClean="0"/>
              <a:t>im Y</a:t>
            </a:r>
            <a:endParaRPr lang="en-GB" sz="1400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6775405" y="3552992"/>
            <a:ext cx="0" cy="106235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6393386" y="3104766"/>
            <a:ext cx="5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</a:t>
            </a:r>
            <a:r>
              <a:rPr lang="en-GB" sz="1400" dirty="0" smtClean="0"/>
              <a:t>im X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7552922" y="506999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</a:t>
            </a:r>
            <a:r>
              <a:rPr lang="en-GB" sz="1400" dirty="0" smtClean="0"/>
              <a:t>im Z</a:t>
            </a:r>
            <a:endParaRPr lang="en-GB" sz="1400" dirty="0"/>
          </a:p>
        </p:txBody>
      </p:sp>
      <p:cxnSp>
        <p:nvCxnSpPr>
          <p:cNvPr id="80" name="Connecteur droit avec flèche 79"/>
          <p:cNvCxnSpPr/>
          <p:nvPr/>
        </p:nvCxnSpPr>
        <p:spPr>
          <a:xfrm flipV="1">
            <a:off x="7430705" y="5010580"/>
            <a:ext cx="757118" cy="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6773997" y="3095862"/>
            <a:ext cx="320408" cy="457130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148210" y="3562026"/>
            <a:ext cx="288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7424670" y="3412543"/>
            <a:ext cx="108000" cy="1551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432592" y="3561896"/>
            <a:ext cx="0" cy="2890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13" y="3368991"/>
            <a:ext cx="114300" cy="101600"/>
          </a:xfrm>
          <a:prstGeom prst="rect">
            <a:avLst/>
          </a:prstGeom>
        </p:spPr>
      </p:pic>
      <p:pic>
        <p:nvPicPr>
          <p:cNvPr id="5" name="Imag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15" y="3749336"/>
            <a:ext cx="101600" cy="101600"/>
          </a:xfrm>
          <a:prstGeom prst="rect">
            <a:avLst/>
          </a:prstGeom>
        </p:spPr>
      </p:pic>
      <p:pic>
        <p:nvPicPr>
          <p:cNvPr id="6" name="Imag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28" y="3419791"/>
            <a:ext cx="139700" cy="101600"/>
          </a:xfrm>
          <a:prstGeom prst="rect">
            <a:avLst/>
          </a:prstGeom>
        </p:spPr>
      </p:pic>
      <p:cxnSp>
        <p:nvCxnSpPr>
          <p:cNvPr id="37" name="Connecteur droit avec flèche 36"/>
          <p:cNvCxnSpPr/>
          <p:nvPr/>
        </p:nvCxnSpPr>
        <p:spPr>
          <a:xfrm>
            <a:off x="7658324" y="3354768"/>
            <a:ext cx="288000" cy="0"/>
          </a:xfrm>
          <a:prstGeom prst="straightConnector1">
            <a:avLst/>
          </a:prstGeom>
          <a:ln w="22225">
            <a:solidFill>
              <a:schemeClr val="tx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7947313" y="3199590"/>
            <a:ext cx="108000" cy="15517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7947313" y="3354768"/>
            <a:ext cx="0" cy="289040"/>
          </a:xfrm>
          <a:prstGeom prst="straightConnector1">
            <a:avLst/>
          </a:prstGeom>
          <a:ln w="22225">
            <a:solidFill>
              <a:srgbClr val="008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38" y="3004742"/>
            <a:ext cx="114300" cy="101600"/>
          </a:xfrm>
          <a:prstGeom prst="rect">
            <a:avLst/>
          </a:prstGeom>
        </p:spPr>
      </p:pic>
      <p:pic>
        <p:nvPicPr>
          <p:cNvPr id="29" name="Image 2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58" y="3643808"/>
            <a:ext cx="101600" cy="139700"/>
          </a:xfrm>
          <a:prstGeom prst="rect">
            <a:avLst/>
          </a:prstGeom>
        </p:spPr>
      </p:pic>
      <p:pic>
        <p:nvPicPr>
          <p:cNvPr id="30" name="Image 2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29" y="3388213"/>
            <a:ext cx="101600" cy="101600"/>
          </a:xfrm>
          <a:prstGeom prst="rect">
            <a:avLst/>
          </a:prstGeom>
        </p:spPr>
      </p:pic>
      <p:cxnSp>
        <p:nvCxnSpPr>
          <p:cNvPr id="67" name="Connecteur droit 66"/>
          <p:cNvCxnSpPr/>
          <p:nvPr/>
        </p:nvCxnSpPr>
        <p:spPr>
          <a:xfrm flipH="1">
            <a:off x="7803452" y="3103531"/>
            <a:ext cx="320408" cy="45713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7803452" y="3560661"/>
            <a:ext cx="0" cy="106023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7803454" y="4430578"/>
            <a:ext cx="126653" cy="190313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8121623" y="3103531"/>
            <a:ext cx="0" cy="193776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7565431" y="3354768"/>
            <a:ext cx="768261" cy="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5998489" y="4783411"/>
            <a:ext cx="109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v</a:t>
            </a:r>
            <a:r>
              <a:rPr lang="en-GB" sz="1400" dirty="0" smtClean="0"/>
              <a:t>irtual plane</a:t>
            </a:r>
            <a:endParaRPr lang="en-GB" sz="1400" dirty="0"/>
          </a:p>
        </p:txBody>
      </p:sp>
      <p:cxnSp>
        <p:nvCxnSpPr>
          <p:cNvPr id="52" name="Connecteur droit avec flèche 51"/>
          <p:cNvCxnSpPr>
            <a:stCxn id="51" idx="3"/>
          </p:cNvCxnSpPr>
          <p:nvPr/>
        </p:nvCxnSpPr>
        <p:spPr>
          <a:xfrm flipV="1">
            <a:off x="7095476" y="4630772"/>
            <a:ext cx="707978" cy="30652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160</Words>
  <Application>Microsoft Macintosh PowerPoint</Application>
  <PresentationFormat>Présentation à l'écran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Fabien Spindler</cp:lastModifiedBy>
  <cp:revision>55</cp:revision>
  <dcterms:created xsi:type="dcterms:W3CDTF">2016-10-05T16:10:19Z</dcterms:created>
  <dcterms:modified xsi:type="dcterms:W3CDTF">2016-10-25T12:36:13Z</dcterms:modified>
</cp:coreProperties>
</file>