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6" r:id="rId4"/>
    <p:sldId id="260" r:id="rId5"/>
    <p:sldId id="270" r:id="rId6"/>
    <p:sldId id="262" r:id="rId7"/>
    <p:sldId id="269" r:id="rId8"/>
    <p:sldId id="268" r:id="rId9"/>
    <p:sldId id="271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3" autoAdjust="0"/>
  </p:normalViewPr>
  <p:slideViewPr>
    <p:cSldViewPr snapToGrid="0" snapToObjects="1">
      <p:cViewPr>
        <p:scale>
          <a:sx n="125" d="100"/>
          <a:sy n="125" d="100"/>
        </p:scale>
        <p:origin x="-420" y="-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5945-53AA-4988-BDB7-454536C96A1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2BEA-A5CA-4999-A9B0-2F7432B5B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7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E2BEA-A5CA-4999-A9B0-2F7432B5B1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2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image" Target="../media/image15.emf"/><Relationship Id="rId5" Type="http://schemas.openxmlformats.org/officeDocument/2006/relationships/image" Target="../media/image10.emf"/><Relationship Id="rId10" Type="http://schemas.openxmlformats.org/officeDocument/2006/relationships/image" Target="../media/image14.emf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0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358447" y="539953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 settings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37257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4983188" y="273466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5813238" y="2958509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r 6"/>
          <p:cNvGrpSpPr/>
          <p:nvPr/>
        </p:nvGrpSpPr>
        <p:grpSpPr>
          <a:xfrm>
            <a:off x="1403583" y="24845"/>
            <a:ext cx="3750208" cy="3750224"/>
            <a:chOff x="1403583" y="24845"/>
            <a:chExt cx="3750208" cy="3750224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7040" y="1882002"/>
              <a:ext cx="575733" cy="56862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37369" y="2450623"/>
              <a:ext cx="759671" cy="760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62731" y="2480435"/>
              <a:ext cx="746807" cy="74371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239647" y="2583707"/>
              <a:ext cx="577677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583251" y="2657470"/>
              <a:ext cx="386473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932777" y="2694596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272769" y="2680124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428787" y="2690978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577570" y="2657470"/>
              <a:ext cx="409654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3729969" y="2583707"/>
              <a:ext cx="582880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11716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Connecteur droit 191"/>
            <p:cNvCxnSpPr/>
            <p:nvPr/>
          </p:nvCxnSpPr>
          <p:spPr>
            <a:xfrm flipH="1">
              <a:off x="2817325" y="1882002"/>
              <a:ext cx="455444" cy="7017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2969725" y="1882002"/>
              <a:ext cx="303048" cy="7754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ZoneTexte 202"/>
            <p:cNvSpPr txBox="1"/>
            <p:nvPr/>
          </p:nvSpPr>
          <p:spPr>
            <a:xfrm>
              <a:off x="1935147" y="539953"/>
              <a:ext cx="268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Convex probe transducer settings</a:t>
              </a:r>
              <a:endParaRPr lang="en-GB" sz="1400" b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7439126"/>
                <a:gd name="adj2" fmla="val 813851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147583" y="4436006"/>
            <a:ext cx="2769268" cy="646223"/>
            <a:chOff x="5147583" y="4436006"/>
            <a:chExt cx="2769268" cy="646223"/>
          </a:xfrm>
        </p:grpSpPr>
        <p:sp>
          <p:nvSpPr>
            <p:cNvPr id="217" name="ZoneTexte 216"/>
            <p:cNvSpPr txBox="1"/>
            <p:nvPr/>
          </p:nvSpPr>
          <p:spPr>
            <a:xfrm>
              <a:off x="5147583" y="4436006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5398213" y="4774452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</p:grpSp>
      <p:sp>
        <p:nvSpPr>
          <p:cNvPr id="12" name="Accolade fermante 11"/>
          <p:cNvSpPr/>
          <p:nvPr/>
        </p:nvSpPr>
        <p:spPr>
          <a:xfrm rot="5400000">
            <a:off x="6548552" y="3350536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1400573" y="2298515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2230623" y="2522357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ccolade fermante 89"/>
          <p:cNvSpPr/>
          <p:nvPr/>
        </p:nvSpPr>
        <p:spPr>
          <a:xfrm rot="3002501">
            <a:off x="4256347" y="3209420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Accolade fermante 90"/>
          <p:cNvSpPr/>
          <p:nvPr/>
        </p:nvSpPr>
        <p:spPr>
          <a:xfrm rot="7800000">
            <a:off x="2103133" y="318922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Accolade fermante 91"/>
          <p:cNvSpPr/>
          <p:nvPr/>
        </p:nvSpPr>
        <p:spPr>
          <a:xfrm rot="5400000">
            <a:off x="3190455" y="342068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3000000">
            <a:off x="4185710" y="3301824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7800000">
            <a:off x="2139073" y="3267105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 rot="5400000">
            <a:off x="2830378" y="3727078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 rot="5400000">
            <a:off x="3527474" y="3724772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>
            <a:spLocks noChangeAspect="1"/>
          </p:cNvSpPr>
          <p:nvPr/>
        </p:nvSpPr>
        <p:spPr>
          <a:xfrm>
            <a:off x="1047981" y="-446212"/>
            <a:ext cx="4464000" cy="4464000"/>
          </a:xfrm>
          <a:prstGeom prst="arc">
            <a:avLst>
              <a:gd name="adj1" fmla="val 2982154"/>
              <a:gd name="adj2" fmla="val 7907478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198062" y="3895863"/>
            <a:ext cx="170152" cy="140976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0" y="2209615"/>
            <a:ext cx="215900" cy="177800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710731" y="4466675"/>
            <a:ext cx="2847116" cy="615554"/>
            <a:chOff x="1710731" y="4466675"/>
            <a:chExt cx="2847116" cy="615554"/>
          </a:xfrm>
        </p:grpSpPr>
        <p:grpSp>
          <p:nvGrpSpPr>
            <p:cNvPr id="5" name="Grouper 4"/>
            <p:cNvGrpSpPr/>
            <p:nvPr/>
          </p:nvGrpSpPr>
          <p:grpSpPr>
            <a:xfrm>
              <a:off x="1710731" y="4466675"/>
              <a:ext cx="2847116" cy="615554"/>
              <a:chOff x="1710731" y="4466675"/>
              <a:chExt cx="2847116" cy="615554"/>
            </a:xfrm>
          </p:grpSpPr>
          <p:sp>
            <p:nvSpPr>
              <p:cNvPr id="201" name="ZoneTexte 200"/>
              <p:cNvSpPr txBox="1"/>
              <p:nvPr/>
            </p:nvSpPr>
            <p:spPr>
              <a:xfrm>
                <a:off x="1719370" y="4774452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157" name="ZoneTexte 156"/>
              <p:cNvSpPr txBox="1"/>
              <p:nvPr/>
            </p:nvSpPr>
            <p:spPr>
              <a:xfrm>
                <a:off x="1710731" y="4466675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</p:grpSp>
        <p:pic>
          <p:nvPicPr>
            <p:cNvPr id="79" name="Image 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702" y="4880744"/>
              <a:ext cx="215900" cy="1778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278" y="4598945"/>
              <a:ext cx="292100" cy="139700"/>
            </a:xfrm>
            <a:prstGeom prst="rect">
              <a:avLst/>
            </a:prstGeom>
          </p:spPr>
        </p:pic>
      </p:grpSp>
      <p:pic>
        <p:nvPicPr>
          <p:cNvPr id="81" name="Image 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8" y="3156490"/>
            <a:ext cx="292100" cy="139700"/>
          </a:xfrm>
          <a:prstGeom prst="rect">
            <a:avLst/>
          </a:prstGeom>
        </p:spPr>
      </p:pic>
      <p:pic>
        <p:nvPicPr>
          <p:cNvPr id="10" name="Imag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7" y="4186805"/>
            <a:ext cx="279400" cy="139700"/>
          </a:xfrm>
          <a:prstGeom prst="rect">
            <a:avLst/>
          </a:prstGeom>
        </p:spPr>
      </p:pic>
      <p:pic>
        <p:nvPicPr>
          <p:cNvPr id="84" name="Image 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01" y="4166896"/>
            <a:ext cx="279400" cy="139700"/>
          </a:xfrm>
          <a:prstGeom prst="rect">
            <a:avLst/>
          </a:prstGeom>
        </p:spPr>
      </p:pic>
      <p:pic>
        <p:nvPicPr>
          <p:cNvPr id="85" name="Image 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918844"/>
            <a:ext cx="279400" cy="139700"/>
          </a:xfrm>
          <a:prstGeom prst="rect">
            <a:avLst/>
          </a:prstGeom>
        </p:spPr>
      </p:pic>
      <p:pic>
        <p:nvPicPr>
          <p:cNvPr id="17" name="Imag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536422"/>
            <a:ext cx="266700" cy="177800"/>
          </a:xfrm>
          <a:prstGeom prst="rect">
            <a:avLst/>
          </a:prstGeom>
        </p:spPr>
      </p:pic>
      <p:pic>
        <p:nvPicPr>
          <p:cNvPr id="93" name="Imag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8" y="2860172"/>
            <a:ext cx="2667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6" name="Connecteur droit 205"/>
              <p:cNvCxnSpPr>
                <a:endCxn id="211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210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Arc 213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Connecteur droit 215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avec flèche 255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96" name="Connecteur droit avec flèche 95"/>
              <p:cNvCxnSpPr>
                <a:stCxn id="89" idx="2"/>
                <a:endCxn id="58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ZoneTexte 148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150" name="Connecteur droit avec flèche 149"/>
              <p:cNvCxnSpPr>
                <a:stCxn id="149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6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>
                <a:stCxn id="62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/>
              <p:nvPr/>
            </p:nvCxnSpPr>
            <p:spPr>
              <a:xfrm flipH="1" flipV="1">
                <a:off x="6422256" y="2933406"/>
                <a:ext cx="1" cy="2529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7" name="Image 14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34" y="2948911"/>
              <a:ext cx="190500" cy="139700"/>
            </a:xfrm>
            <a:prstGeom prst="rect">
              <a:avLst/>
            </a:prstGeom>
          </p:spPr>
        </p:pic>
        <p:pic>
          <p:nvPicPr>
            <p:cNvPr id="152" name="Image 15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12" name="Grouper 11"/>
          <p:cNvGrpSpPr/>
          <p:nvPr/>
        </p:nvGrpSpPr>
        <p:grpSpPr>
          <a:xfrm>
            <a:off x="4558146" y="4487220"/>
            <a:ext cx="3848613" cy="1988621"/>
            <a:chOff x="5199596" y="4487220"/>
            <a:chExt cx="3848613" cy="1988621"/>
          </a:xfrm>
        </p:grpSpPr>
        <p:sp>
          <p:nvSpPr>
            <p:cNvPr id="154" name="ZoneTexte 153"/>
            <p:cNvSpPr txBox="1"/>
            <p:nvPr/>
          </p:nvSpPr>
          <p:spPr>
            <a:xfrm>
              <a:off x="5202103" y="4803138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520173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519959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544195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442343" y="583829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444112" y="6168064"/>
              <a:ext cx="3604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RF samples</a:t>
              </a:r>
              <a:endParaRPr lang="en-GB" sz="1400" dirty="0"/>
            </a:p>
          </p:txBody>
        </p:sp>
        <p:pic>
          <p:nvPicPr>
            <p:cNvPr id="135" name="Image 13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63" y="4886102"/>
              <a:ext cx="215900" cy="1778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4615092"/>
              <a:ext cx="292100" cy="139700"/>
            </a:xfrm>
            <a:prstGeom prst="rect">
              <a:avLst/>
            </a:prstGeom>
          </p:spPr>
        </p:pic>
        <p:pic>
          <p:nvPicPr>
            <p:cNvPr id="139" name="Image 1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2" y="5619348"/>
              <a:ext cx="279400" cy="1397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27" y="6312902"/>
              <a:ext cx="190500" cy="139700"/>
            </a:xfrm>
            <a:prstGeom prst="rect">
              <a:avLst/>
            </a:prstGeom>
          </p:spPr>
        </p:pic>
        <p:pic>
          <p:nvPicPr>
            <p:cNvPr id="153" name="Image 1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242474"/>
              <a:ext cx="266700" cy="177800"/>
            </a:xfrm>
            <a:prstGeom prst="rect">
              <a:avLst/>
            </a:prstGeom>
          </p:spPr>
        </p:pic>
        <p:pic>
          <p:nvPicPr>
            <p:cNvPr id="9" name="Image 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981416"/>
              <a:ext cx="292100" cy="13970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1782021" y="4335937"/>
            <a:ext cx="2063194" cy="1736879"/>
            <a:chOff x="1782021" y="4335937"/>
            <a:chExt cx="2063194" cy="1736879"/>
          </a:xfrm>
        </p:grpSpPr>
        <p:grpSp>
          <p:nvGrpSpPr>
            <p:cNvPr id="226" name="Grouper 225"/>
            <p:cNvGrpSpPr/>
            <p:nvPr/>
          </p:nvGrpSpPr>
          <p:grpSpPr>
            <a:xfrm>
              <a:off x="2136184" y="4335937"/>
              <a:ext cx="1709031" cy="1736879"/>
              <a:chOff x="2136184" y="4335937"/>
              <a:chExt cx="1709031" cy="1736879"/>
            </a:xfrm>
          </p:grpSpPr>
          <p:grpSp>
            <p:nvGrpSpPr>
              <p:cNvPr id="242" name="Grouper 241"/>
              <p:cNvGrpSpPr/>
              <p:nvPr/>
            </p:nvGrpSpPr>
            <p:grpSpPr>
              <a:xfrm>
                <a:off x="2401093" y="4636868"/>
                <a:ext cx="1444122" cy="1116000"/>
                <a:chOff x="3422142" y="4786506"/>
                <a:chExt cx="1444122" cy="1116000"/>
              </a:xfrm>
            </p:grpSpPr>
            <p:sp>
              <p:nvSpPr>
                <p:cNvPr id="101" name="Ellipse 100"/>
                <p:cNvSpPr>
                  <a:spLocks noChangeAspect="1"/>
                </p:cNvSpPr>
                <p:nvPr/>
              </p:nvSpPr>
              <p:spPr>
                <a:xfrm>
                  <a:off x="3472296" y="479053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3472296" y="494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3472296" y="512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3472296" y="530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3472296" y="5485056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3471830" y="566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Ellipse 106"/>
                <p:cNvSpPr>
                  <a:spLocks noChangeAspect="1"/>
                </p:cNvSpPr>
                <p:nvPr/>
              </p:nvSpPr>
              <p:spPr>
                <a:xfrm>
                  <a:off x="3472296" y="5826477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3508296" y="4790535"/>
                  <a:ext cx="0" cy="111197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eur droit 228"/>
                <p:cNvCxnSpPr/>
                <p:nvPr/>
              </p:nvCxnSpPr>
              <p:spPr>
                <a:xfrm>
                  <a:off x="3422142" y="4786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429546" y="5902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ZoneTexte 141"/>
              <p:cNvSpPr txBox="1"/>
              <p:nvPr/>
            </p:nvSpPr>
            <p:spPr>
              <a:xfrm>
                <a:off x="2697986" y="4335937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RF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136184" y="4643714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401093" y="6072816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97" y="5887143"/>
              <a:ext cx="279400" cy="139700"/>
            </a:xfrm>
            <a:prstGeom prst="rect">
              <a:avLst/>
            </a:prstGeom>
          </p:spPr>
        </p:pic>
        <p:pic>
          <p:nvPicPr>
            <p:cNvPr id="156" name="Image 15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021" y="4994052"/>
              <a:ext cx="292100" cy="139700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31" name="Grouper 230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Arc 180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er 18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4" name="Connecteur droit 3"/>
                <p:cNvCxnSpPr>
                  <a:endCxn id="21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>
                  <a:endCxn id="13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>
                  <a:endCxn id="13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Connecteur droit 27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Arc 35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2" name="Connecteur droit 191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ZoneTexte 202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60" name="ZoneTexte 59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63" name="Connecteur droit avec flèche 62"/>
                <p:cNvCxnSpPr>
                  <a:stCxn id="60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Connecteur droit avec flèche 144"/>
                <p:cNvCxnSpPr>
                  <a:endCxn id="77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RF sample</a:t>
                  </a:r>
                  <a:endParaRPr lang="en-GB" sz="1400" dirty="0"/>
                </a:p>
              </p:txBody>
            </p: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avec flèche 140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avec flèche 142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136" name="Image 13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157" name="Image 15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1669287" y="5142134"/>
            <a:ext cx="45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</a:t>
            </a:r>
            <a:br>
              <a:rPr lang="fr-FR" sz="800" dirty="0" smtClean="0"/>
            </a:br>
            <a:r>
              <a:rPr lang="fr-FR" sz="800" dirty="0" err="1" smtClean="0"/>
              <a:t>height</a:t>
            </a:r>
            <a:endParaRPr lang="fr-FR" sz="8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2832407" y="6060966"/>
            <a:ext cx="525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</a:t>
            </a:r>
            <a:r>
              <a:rPr lang="fr-FR" sz="800" dirty="0" err="1" smtClean="0"/>
              <a:t>width</a:t>
            </a:r>
            <a:endParaRPr lang="fr-FR" sz="800" dirty="0"/>
          </a:p>
        </p:txBody>
      </p:sp>
      <p:cxnSp>
        <p:nvCxnSpPr>
          <p:cNvPr id="159" name="Connecteur droit 158"/>
          <p:cNvCxnSpPr/>
          <p:nvPr/>
        </p:nvCxnSpPr>
        <p:spPr>
          <a:xfrm>
            <a:off x="2399221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2564446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2727305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894521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3055663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3218810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372655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526622" y="4640897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3679022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831422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394704" y="47682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2401093" y="49205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2401093" y="509406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2405317" y="52824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408497" y="544991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2405317" y="561934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394704" y="4572000"/>
            <a:ext cx="1697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/>
          <p:nvPr/>
        </p:nvCxnSpPr>
        <p:spPr>
          <a:xfrm>
            <a:off x="2305050" y="4636868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2522407" y="4379498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2193623" y="4695416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r 126"/>
          <p:cNvGrpSpPr/>
          <p:nvPr/>
        </p:nvGrpSpPr>
        <p:grpSpPr>
          <a:xfrm>
            <a:off x="5373417" y="539953"/>
            <a:ext cx="2905934" cy="3620634"/>
            <a:chOff x="5373417" y="539953"/>
            <a:chExt cx="2905934" cy="3620634"/>
          </a:xfrm>
        </p:grpSpPr>
        <p:grpSp>
          <p:nvGrpSpPr>
            <p:cNvPr id="128" name="Grouper 127"/>
            <p:cNvGrpSpPr/>
            <p:nvPr/>
          </p:nvGrpSpPr>
          <p:grpSpPr>
            <a:xfrm>
              <a:off x="5373417" y="539953"/>
              <a:ext cx="2905934" cy="3620634"/>
              <a:chOff x="5373417" y="539953"/>
              <a:chExt cx="2905934" cy="3620634"/>
            </a:xfrm>
          </p:grpSpPr>
          <p:cxnSp>
            <p:nvCxnSpPr>
              <p:cNvPr id="132" name="Connecteur droit 131"/>
              <p:cNvCxnSpPr>
                <a:endCxn id="135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141" name="Connecteur droit 140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ZoneTexte 246"/>
              <p:cNvSpPr txBox="1"/>
              <p:nvPr/>
            </p:nvSpPr>
            <p:spPr>
              <a:xfrm>
                <a:off x="5373417" y="1980634"/>
                <a:ext cx="1335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B-Mode </a:t>
                </a:r>
                <a:r>
                  <a:rPr lang="en-GB" sz="1400" dirty="0" smtClean="0"/>
                  <a:t>sample</a:t>
                </a:r>
                <a:endParaRPr lang="en-GB" sz="1400" dirty="0"/>
              </a:p>
            </p:txBody>
          </p:sp>
          <p:cxnSp>
            <p:nvCxnSpPr>
              <p:cNvPr id="248" name="Connecteur droit avec flèche 247"/>
              <p:cNvCxnSpPr>
                <a:stCxn id="247" idx="2"/>
              </p:cNvCxnSpPr>
              <p:nvPr/>
            </p:nvCxnSpPr>
            <p:spPr>
              <a:xfrm>
                <a:off x="6041228" y="2288411"/>
                <a:ext cx="606355" cy="5142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avec flèche 250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ZoneTexte 252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254" name="Connecteur droit avec flèche 253"/>
              <p:cNvCxnSpPr>
                <a:stCxn id="253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Image 1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261" name="Grouper 260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62" name="Grouper 261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266" name="Arc 265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Arc 266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8" name="Grouper 267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269" name="Connecteur droit 268"/>
                <p:cNvCxnSpPr>
                  <a:endCxn id="274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271"/>
                <p:cNvCxnSpPr>
                  <a:endCxn id="287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eur droit 272"/>
                <p:cNvCxnSpPr>
                  <a:endCxn id="287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Arc 273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5" name="Connecteur droit 274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necteur droit 275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Arc 276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8" name="Connecteur droit 277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Connecteur droit 27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droit 27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necteur droit 280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284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285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Arc 286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8" name="Connecteur droit 287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eur droit 288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ZoneTexte 289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291" name="ZoneTexte 290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292" name="Connecteur droit avec flèche 291"/>
                <p:cNvCxnSpPr>
                  <a:stCxn id="291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cteur droit avec flèche 299"/>
                <p:cNvCxnSpPr/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ZoneTexte 300"/>
                <p:cNvSpPr txBox="1"/>
                <p:nvPr/>
              </p:nvSpPr>
              <p:spPr>
                <a:xfrm>
                  <a:off x="1227682" y="2127943"/>
                  <a:ext cx="13356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B-Mode sample</a:t>
                  </a:r>
                  <a:endParaRPr lang="en-GB" sz="1400" dirty="0"/>
                </a:p>
              </p:txBody>
            </p:sp>
            <p:cxnSp>
              <p:nvCxnSpPr>
                <p:cNvPr id="302" name="Connecteur droit 301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avec flèche 303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Connecteur droit avec flèche 304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3" name="Image 26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264" name="Image 26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265" name="Image 26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grpSp>
        <p:nvGrpSpPr>
          <p:cNvPr id="8" name="Grouper 7"/>
          <p:cNvGrpSpPr/>
          <p:nvPr/>
        </p:nvGrpSpPr>
        <p:grpSpPr>
          <a:xfrm>
            <a:off x="4473836" y="4487220"/>
            <a:ext cx="4359592" cy="1988621"/>
            <a:chOff x="4473836" y="4487220"/>
            <a:chExt cx="4359592" cy="1988621"/>
          </a:xfrm>
        </p:grpSpPr>
        <p:sp>
          <p:nvSpPr>
            <p:cNvPr id="26" name="ZoneTexte 25"/>
            <p:cNvSpPr txBox="1"/>
            <p:nvPr/>
          </p:nvSpPr>
          <p:spPr>
            <a:xfrm>
              <a:off x="447634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47597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47383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71619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716583" y="5838297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718352" y="6168064"/>
              <a:ext cx="4008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B-Mode samples</a:t>
              </a:r>
              <a:endParaRPr lang="en-GB" sz="1400" dirty="0"/>
            </a:p>
          </p:txBody>
        </p:sp>
        <p:pic>
          <p:nvPicPr>
            <p:cNvPr id="308" name="Image 30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03" y="6293911"/>
              <a:ext cx="190500" cy="139700"/>
            </a:xfrm>
            <a:prstGeom prst="rect">
              <a:avLst/>
            </a:prstGeom>
          </p:spPr>
        </p:pic>
        <p:pic>
          <p:nvPicPr>
            <p:cNvPr id="309" name="Image 30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493" y="4627044"/>
              <a:ext cx="292100" cy="139700"/>
            </a:xfrm>
            <a:prstGeom prst="rect">
              <a:avLst/>
            </a:prstGeom>
          </p:spPr>
        </p:pic>
        <p:pic>
          <p:nvPicPr>
            <p:cNvPr id="310" name="Image 30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458" y="4892050"/>
              <a:ext cx="215900" cy="177800"/>
            </a:xfrm>
            <a:prstGeom prst="rect">
              <a:avLst/>
            </a:prstGeom>
          </p:spPr>
        </p:pic>
        <p:pic>
          <p:nvPicPr>
            <p:cNvPr id="311" name="Image 31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658" y="5233833"/>
              <a:ext cx="266700" cy="177800"/>
            </a:xfrm>
            <a:prstGeom prst="rect">
              <a:avLst/>
            </a:prstGeom>
          </p:spPr>
        </p:pic>
        <p:pic>
          <p:nvPicPr>
            <p:cNvPr id="312" name="Image 31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91" y="5618510"/>
              <a:ext cx="279400" cy="139700"/>
            </a:xfrm>
            <a:prstGeom prst="rect">
              <a:avLst/>
            </a:prstGeom>
          </p:spPr>
        </p:pic>
        <p:pic>
          <p:nvPicPr>
            <p:cNvPr id="6" name="Imag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36" y="5960226"/>
              <a:ext cx="317500" cy="139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797750" y="4494056"/>
            <a:ext cx="2606845" cy="1789316"/>
            <a:chOff x="797750" y="4494056"/>
            <a:chExt cx="2606845" cy="1789316"/>
          </a:xfrm>
        </p:grpSpPr>
        <p:grpSp>
          <p:nvGrpSpPr>
            <p:cNvPr id="4" name="Grouper 3"/>
            <p:cNvGrpSpPr/>
            <p:nvPr/>
          </p:nvGrpSpPr>
          <p:grpSpPr>
            <a:xfrm>
              <a:off x="1188039" y="4494056"/>
              <a:ext cx="2216556" cy="1789316"/>
              <a:chOff x="1811739" y="4494056"/>
              <a:chExt cx="2216556" cy="1789316"/>
            </a:xfrm>
          </p:grpSpPr>
          <p:cxnSp>
            <p:nvCxnSpPr>
              <p:cNvPr id="229" name="Connecteur droit 228"/>
              <p:cNvCxnSpPr/>
              <p:nvPr/>
            </p:nvCxnSpPr>
            <p:spPr>
              <a:xfrm>
                <a:off x="2573249" y="4823001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2574297" y="5933253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ZoneTexte 141"/>
              <p:cNvSpPr txBox="1"/>
              <p:nvPr/>
            </p:nvSpPr>
            <p:spPr>
              <a:xfrm>
                <a:off x="2712322" y="4494056"/>
                <a:ext cx="1315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Pre-scan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1811739" y="4829847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573249" y="6283372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633120" y="4860127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633592" y="5022675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632680" y="5191370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2632680" y="5347558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2631204" y="5516085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2634806" y="5674733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2640322" y="5821951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13" name="Image 31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028" y="6098214"/>
              <a:ext cx="279400" cy="139700"/>
            </a:xfrm>
            <a:prstGeom prst="rect">
              <a:avLst/>
            </a:prstGeom>
          </p:spPr>
        </p:pic>
        <p:pic>
          <p:nvPicPr>
            <p:cNvPr id="314" name="Image 31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50" y="5307194"/>
              <a:ext cx="317500" cy="139700"/>
            </a:xfrm>
            <a:prstGeom prst="rect">
              <a:avLst/>
            </a:prstGeom>
          </p:spPr>
        </p:pic>
      </p:grpSp>
      <p:cxnSp>
        <p:nvCxnSpPr>
          <p:cNvPr id="129" name="Connecteur droit 128"/>
          <p:cNvCxnSpPr/>
          <p:nvPr/>
        </p:nvCxnSpPr>
        <p:spPr>
          <a:xfrm flipH="1" flipV="1">
            <a:off x="6267649" y="3179978"/>
            <a:ext cx="330792" cy="182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267649" y="3362801"/>
            <a:ext cx="33582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 flipV="1">
            <a:off x="6383658" y="2927050"/>
            <a:ext cx="1" cy="25292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6383658" y="3362801"/>
            <a:ext cx="0" cy="14299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6383659" y="3181799"/>
            <a:ext cx="0" cy="18100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7" name="Image 15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36" y="2942555"/>
            <a:ext cx="190500" cy="139700"/>
          </a:xfrm>
          <a:prstGeom prst="rect">
            <a:avLst/>
          </a:prstGeom>
        </p:spPr>
      </p:pic>
      <p:sp>
        <p:nvSpPr>
          <p:cNvPr id="159" name="Rectangle 158"/>
          <p:cNvSpPr>
            <a:spLocks noChangeAspect="1"/>
          </p:cNvSpPr>
          <p:nvPr/>
        </p:nvSpPr>
        <p:spPr>
          <a:xfrm rot="2728495">
            <a:off x="2591402" y="249534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 rot="2728495">
            <a:off x="2479548" y="260325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 rot="2728495">
            <a:off x="2369341" y="27095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 rot="2728495">
            <a:off x="2267520" y="281132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 rot="2728495">
            <a:off x="2152256" y="2921029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 rot="2728495">
            <a:off x="2040498" y="3033291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 rot="2728495">
            <a:off x="1935562" y="3145798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6641602" y="260807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6637039" y="278831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6637039" y="297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6637039" y="3147450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6637039" y="3331872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6637039" y="351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6632158" y="36914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>
            <a:off x="2382349" y="6286438"/>
            <a:ext cx="525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</a:t>
            </a:r>
            <a:r>
              <a:rPr lang="fr-FR" sz="800" dirty="0" err="1" smtClean="0"/>
              <a:t>width</a:t>
            </a:r>
            <a:endParaRPr lang="fr-FR" sz="800" dirty="0"/>
          </a:p>
        </p:txBody>
      </p:sp>
      <p:sp>
        <p:nvSpPr>
          <p:cNvPr id="179" name="ZoneTexte 178"/>
          <p:cNvSpPr txBox="1"/>
          <p:nvPr/>
        </p:nvSpPr>
        <p:spPr>
          <a:xfrm>
            <a:off x="733174" y="5419656"/>
            <a:ext cx="45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</a:t>
            </a:r>
            <a:br>
              <a:rPr lang="fr-FR" sz="800" dirty="0" smtClean="0"/>
            </a:br>
            <a:r>
              <a:rPr lang="fr-FR" sz="800" dirty="0" err="1" smtClean="0"/>
              <a:t>height</a:t>
            </a:r>
            <a:endParaRPr lang="fr-FR" sz="800" dirty="0"/>
          </a:p>
        </p:txBody>
      </p:sp>
      <p:cxnSp>
        <p:nvCxnSpPr>
          <p:cNvPr id="180" name="Connecteur droit 179"/>
          <p:cNvCxnSpPr/>
          <p:nvPr/>
        </p:nvCxnSpPr>
        <p:spPr>
          <a:xfrm>
            <a:off x="1951703" y="49754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1953773" y="514213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949048" y="5305782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1949549" y="546911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1951703" y="5634213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1946571" y="57818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212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1953773" y="4822890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230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H="1">
            <a:off x="2487411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2667405" y="481729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2845096" y="482045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flipH="1">
            <a:off x="3025860" y="4825208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H="1">
            <a:off x="3207405" y="4820303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H="1">
            <a:off x="3383285" y="482203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2046692" y="4816943"/>
            <a:ext cx="1623" cy="11153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>
            <a:off x="1960919" y="4772055"/>
            <a:ext cx="11858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871265" y="4836923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1969537" y="455661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199" name="ZoneTexte 198"/>
          <p:cNvSpPr txBox="1"/>
          <p:nvPr/>
        </p:nvSpPr>
        <p:spPr>
          <a:xfrm>
            <a:off x="1759838" y="489547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594139" y="539953"/>
            <a:ext cx="1973104" cy="3676402"/>
            <a:chOff x="5680699" y="539953"/>
            <a:chExt cx="1973104" cy="3676402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21927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42429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85629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93373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605205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23414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93469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234141" y="2487850"/>
              <a:ext cx="0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5680699" y="539953"/>
              <a:ext cx="1973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Linear probe transducer</a:t>
              </a:r>
              <a:endParaRPr lang="en-GB" sz="1400" b="1" dirty="0"/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6042610" y="2463350"/>
              <a:ext cx="1202400" cy="0"/>
            </a:xfrm>
            <a:prstGeom prst="line">
              <a:avLst/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6042610" y="2487850"/>
              <a:ext cx="9444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47491" y="3764154"/>
              <a:ext cx="1197519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5950094" y="3908578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Post-scan image</a:t>
              </a:r>
              <a:endParaRPr lang="en-GB" sz="1400" b="1" dirty="0"/>
            </a:p>
          </p:txBody>
        </p:sp>
        <p:sp>
          <p:nvSpPr>
            <p:cNvPr id="118" name="Forme libre 117"/>
            <p:cNvSpPr/>
            <p:nvPr/>
          </p:nvSpPr>
          <p:spPr>
            <a:xfrm>
              <a:off x="6419408" y="3062887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/>
            <p:nvPr/>
          </p:nvCxnSpPr>
          <p:spPr>
            <a:xfrm>
              <a:off x="6656323" y="899544"/>
              <a:ext cx="0" cy="1548889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6656323" y="2492051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6661855" y="2492051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03" y="2321891"/>
              <a:ext cx="114300" cy="101600"/>
            </a:xfrm>
            <a:prstGeom prst="rect">
              <a:avLst/>
            </a:prstGeom>
          </p:spPr>
        </p:pic>
        <p:pic>
          <p:nvPicPr>
            <p:cNvPr id="134" name="Image 13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417" y="2705337"/>
              <a:ext cx="101600" cy="139700"/>
            </a:xfrm>
            <a:prstGeom prst="rect">
              <a:avLst/>
            </a:prstGeom>
          </p:spPr>
        </p:pic>
        <p:cxnSp>
          <p:nvCxnSpPr>
            <p:cNvPr id="135" name="Connecteur droit avec flèche 134"/>
            <p:cNvCxnSpPr/>
            <p:nvPr/>
          </p:nvCxnSpPr>
          <p:spPr>
            <a:xfrm>
              <a:off x="6052054" y="2492051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/>
            <p:nvPr/>
          </p:nvCxnSpPr>
          <p:spPr>
            <a:xfrm>
              <a:off x="6054514" y="2492051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-25257" y="24845"/>
            <a:ext cx="3744000" cy="4192442"/>
            <a:chOff x="-25257" y="24845"/>
            <a:chExt cx="3744000" cy="4192442"/>
          </a:xfrm>
        </p:grpSpPr>
        <p:grpSp>
          <p:nvGrpSpPr>
            <p:cNvPr id="7" name="Grouper 6"/>
            <p:cNvGrpSpPr/>
            <p:nvPr/>
          </p:nvGrpSpPr>
          <p:grpSpPr>
            <a:xfrm>
              <a:off x="-25257" y="24845"/>
              <a:ext cx="3744000" cy="4192442"/>
              <a:chOff x="1403583" y="24845"/>
              <a:chExt cx="3744000" cy="4192442"/>
            </a:xfrm>
          </p:grpSpPr>
          <p:cxnSp>
            <p:nvCxnSpPr>
              <p:cNvPr id="4" name="Connecteur droit 3"/>
              <p:cNvCxnSpPr>
                <a:endCxn id="21" idx="2"/>
              </p:cNvCxnSpPr>
              <p:nvPr/>
            </p:nvCxnSpPr>
            <p:spPr>
              <a:xfrm flipH="1">
                <a:off x="2847866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052885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484885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endCxn id="13" idx="2"/>
              </p:cNvCxnSpPr>
              <p:nvPr/>
            </p:nvCxnSpPr>
            <p:spPr>
              <a:xfrm flipH="1">
                <a:off x="2694743" y="1882002"/>
                <a:ext cx="578030" cy="56643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13" idx="0"/>
              </p:cNvCxnSpPr>
              <p:nvPr/>
            </p:nvCxnSpPr>
            <p:spPr>
              <a:xfrm>
                <a:off x="3272769" y="1882002"/>
                <a:ext cx="572446" cy="5698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2562328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H="1" flipV="1">
                <a:off x="2680644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3862731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>
                <a:off x="2563285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Connecteur droit 56"/>
              <p:cNvCxnSpPr>
                <a:stCxn id="13" idx="2"/>
              </p:cNvCxnSpPr>
              <p:nvPr/>
            </p:nvCxnSpPr>
            <p:spPr>
              <a:xfrm flipH="1">
                <a:off x="1941970" y="2448433"/>
                <a:ext cx="752773" cy="758323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3858130" y="2471231"/>
                <a:ext cx="746807" cy="743719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437285" y="1011144"/>
                <a:ext cx="1668932" cy="1668932"/>
              </a:xfrm>
              <a:prstGeom prst="arc">
                <a:avLst>
                  <a:gd name="adj1" fmla="val 2795359"/>
                  <a:gd name="adj2" fmla="val 8024795"/>
                </a:avLst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2254467" y="539953"/>
                <a:ext cx="2059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Convex probe transducer</a:t>
                </a:r>
                <a:endParaRPr lang="en-GB" sz="1400" b="1" dirty="0"/>
              </a:p>
            </p:txBody>
          </p:sp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1970" y="2463350"/>
                <a:ext cx="2662967" cy="130549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2588308" y="3909510"/>
                <a:ext cx="1392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Post-scan image</a:t>
                </a:r>
                <a:endParaRPr lang="en-GB" sz="1400" b="1" dirty="0"/>
              </a:p>
            </p:txBody>
          </p:sp>
          <p:sp>
            <p:nvSpPr>
              <p:cNvPr id="10" name="Forme libre 9"/>
              <p:cNvSpPr/>
              <p:nvPr/>
            </p:nvSpPr>
            <p:spPr>
              <a:xfrm>
                <a:off x="3032993" y="3070640"/>
                <a:ext cx="436887" cy="279141"/>
              </a:xfrm>
              <a:custGeom>
                <a:avLst/>
                <a:gdLst>
                  <a:gd name="connsiteX0" fmla="*/ 170606 w 436887"/>
                  <a:gd name="connsiteY0" fmla="*/ 0 h 279141"/>
                  <a:gd name="connsiteX1" fmla="*/ 170606 w 436887"/>
                  <a:gd name="connsiteY1" fmla="*/ 0 h 279141"/>
                  <a:gd name="connsiteX2" fmla="*/ 47391 w 436887"/>
                  <a:gd name="connsiteY2" fmla="*/ 18955 h 279141"/>
                  <a:gd name="connsiteX3" fmla="*/ 28434 w 436887"/>
                  <a:gd name="connsiteY3" fmla="*/ 37909 h 279141"/>
                  <a:gd name="connsiteX4" fmla="*/ 18956 w 436887"/>
                  <a:gd name="connsiteY4" fmla="*/ 66341 h 279141"/>
                  <a:gd name="connsiteX5" fmla="*/ 0 w 436887"/>
                  <a:gd name="connsiteY5" fmla="*/ 94773 h 279141"/>
                  <a:gd name="connsiteX6" fmla="*/ 37912 w 436887"/>
                  <a:gd name="connsiteY6" fmla="*/ 199023 h 279141"/>
                  <a:gd name="connsiteX7" fmla="*/ 66347 w 436887"/>
                  <a:gd name="connsiteY7" fmla="*/ 208500 h 279141"/>
                  <a:gd name="connsiteX8" fmla="*/ 151650 w 436887"/>
                  <a:gd name="connsiteY8" fmla="*/ 255887 h 279141"/>
                  <a:gd name="connsiteX9" fmla="*/ 180084 w 436887"/>
                  <a:gd name="connsiteY9" fmla="*/ 274841 h 279141"/>
                  <a:gd name="connsiteX10" fmla="*/ 407558 w 436887"/>
                  <a:gd name="connsiteY10" fmla="*/ 255887 h 279141"/>
                  <a:gd name="connsiteX11" fmla="*/ 426515 w 436887"/>
                  <a:gd name="connsiteY11" fmla="*/ 236932 h 279141"/>
                  <a:gd name="connsiteX12" fmla="*/ 426515 w 436887"/>
                  <a:gd name="connsiteY12" fmla="*/ 123205 h 279141"/>
                  <a:gd name="connsiteX13" fmla="*/ 398080 w 436887"/>
                  <a:gd name="connsiteY13" fmla="*/ 75818 h 279141"/>
                  <a:gd name="connsiteX14" fmla="*/ 312777 w 436887"/>
                  <a:gd name="connsiteY14" fmla="*/ 37909 h 279141"/>
                  <a:gd name="connsiteX15" fmla="*/ 284343 w 436887"/>
                  <a:gd name="connsiteY15" fmla="*/ 28432 h 279141"/>
                  <a:gd name="connsiteX16" fmla="*/ 255909 w 436887"/>
                  <a:gd name="connsiteY16" fmla="*/ 18955 h 279141"/>
                  <a:gd name="connsiteX17" fmla="*/ 170606 w 436887"/>
                  <a:gd name="connsiteY17" fmla="*/ 0 h 27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6887" h="279141">
                    <a:moveTo>
                      <a:pt x="170606" y="0"/>
                    </a:moveTo>
                    <a:lnTo>
                      <a:pt x="170606" y="0"/>
                    </a:lnTo>
                    <a:cubicBezTo>
                      <a:pt x="165123" y="548"/>
                      <a:pt x="74721" y="2559"/>
                      <a:pt x="47391" y="18955"/>
                    </a:cubicBezTo>
                    <a:cubicBezTo>
                      <a:pt x="39729" y="23552"/>
                      <a:pt x="34753" y="31591"/>
                      <a:pt x="28434" y="37909"/>
                    </a:cubicBezTo>
                    <a:cubicBezTo>
                      <a:pt x="25275" y="47386"/>
                      <a:pt x="23424" y="57406"/>
                      <a:pt x="18956" y="66341"/>
                    </a:cubicBezTo>
                    <a:cubicBezTo>
                      <a:pt x="13862" y="76529"/>
                      <a:pt x="0" y="83382"/>
                      <a:pt x="0" y="94773"/>
                    </a:cubicBezTo>
                    <a:cubicBezTo>
                      <a:pt x="0" y="110788"/>
                      <a:pt x="14002" y="179897"/>
                      <a:pt x="37912" y="199023"/>
                    </a:cubicBezTo>
                    <a:cubicBezTo>
                      <a:pt x="45714" y="205264"/>
                      <a:pt x="56869" y="205341"/>
                      <a:pt x="66347" y="208500"/>
                    </a:cubicBezTo>
                    <a:cubicBezTo>
                      <a:pt x="131528" y="251952"/>
                      <a:pt x="101602" y="239207"/>
                      <a:pt x="151650" y="255887"/>
                    </a:cubicBezTo>
                    <a:cubicBezTo>
                      <a:pt x="161128" y="262205"/>
                      <a:pt x="168703" y="274367"/>
                      <a:pt x="180084" y="274841"/>
                    </a:cubicBezTo>
                    <a:cubicBezTo>
                      <a:pt x="339337" y="281476"/>
                      <a:pt x="323595" y="283872"/>
                      <a:pt x="407558" y="255887"/>
                    </a:cubicBezTo>
                    <a:cubicBezTo>
                      <a:pt x="413877" y="249569"/>
                      <a:pt x="421917" y="244594"/>
                      <a:pt x="426515" y="236932"/>
                    </a:cubicBezTo>
                    <a:cubicBezTo>
                      <a:pt x="446816" y="203101"/>
                      <a:pt x="432011" y="156178"/>
                      <a:pt x="426515" y="123205"/>
                    </a:cubicBezTo>
                    <a:cubicBezTo>
                      <a:pt x="422428" y="98686"/>
                      <a:pt x="416751" y="90754"/>
                      <a:pt x="398080" y="75818"/>
                    </a:cubicBezTo>
                    <a:cubicBezTo>
                      <a:pt x="365895" y="50073"/>
                      <a:pt x="357867" y="52938"/>
                      <a:pt x="312777" y="37909"/>
                    </a:cubicBezTo>
                    <a:lnTo>
                      <a:pt x="284343" y="28432"/>
                    </a:lnTo>
                    <a:cubicBezTo>
                      <a:pt x="274865" y="25273"/>
                      <a:pt x="265799" y="20368"/>
                      <a:pt x="255909" y="18955"/>
                    </a:cubicBezTo>
                    <a:cubicBezTo>
                      <a:pt x="186434" y="9030"/>
                      <a:pt x="184823" y="3159"/>
                      <a:pt x="170606" y="0"/>
                    </a:cubicBezTo>
                    <a:close/>
                  </a:path>
                </a:pathLst>
              </a:cu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avec flèche 13"/>
              <p:cNvCxnSpPr/>
              <p:nvPr/>
            </p:nvCxnSpPr>
            <p:spPr>
              <a:xfrm>
                <a:off x="3272769" y="1882002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/>
              <p:cNvCxnSpPr/>
              <p:nvPr/>
            </p:nvCxnSpPr>
            <p:spPr>
              <a:xfrm>
                <a:off x="3278301" y="1882002"/>
                <a:ext cx="0" cy="288000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>
                <a:off x="1941970" y="2463350"/>
                <a:ext cx="28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/>
              <p:cNvCxnSpPr/>
              <p:nvPr/>
            </p:nvCxnSpPr>
            <p:spPr>
              <a:xfrm>
                <a:off x="1944430" y="2463350"/>
                <a:ext cx="0" cy="2880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Imag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549" y="1711842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3" name="Image 2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3" y="2095288"/>
                <a:ext cx="101600" cy="139700"/>
              </a:xfrm>
              <a:prstGeom prst="rect">
                <a:avLst/>
              </a:prstGeom>
            </p:spPr>
          </p:pic>
        </p:grpSp>
        <p:pic>
          <p:nvPicPr>
            <p:cNvPr id="67" name="Image 6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090" y="2188061"/>
              <a:ext cx="215900" cy="177800"/>
            </a:xfrm>
            <a:prstGeom prst="rect">
              <a:avLst/>
            </a:prstGeom>
          </p:spPr>
        </p:pic>
      </p:grpSp>
      <p:grpSp>
        <p:nvGrpSpPr>
          <p:cNvPr id="17" name="Grouper 16"/>
          <p:cNvGrpSpPr/>
          <p:nvPr/>
        </p:nvGrpSpPr>
        <p:grpSpPr>
          <a:xfrm>
            <a:off x="5985387" y="1750307"/>
            <a:ext cx="2849258" cy="1979001"/>
            <a:chOff x="5985387" y="1750307"/>
            <a:chExt cx="2849258" cy="1979001"/>
          </a:xfrm>
        </p:grpSpPr>
        <p:grpSp>
          <p:nvGrpSpPr>
            <p:cNvPr id="5" name="Grouper 4"/>
            <p:cNvGrpSpPr/>
            <p:nvPr/>
          </p:nvGrpSpPr>
          <p:grpSpPr>
            <a:xfrm>
              <a:off x="5985387" y="1750307"/>
              <a:ext cx="2849258" cy="1979001"/>
              <a:chOff x="4473836" y="4487220"/>
              <a:chExt cx="2849258" cy="1979001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4476343" y="4794997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475978" y="4487220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73836" y="5142134"/>
                <a:ext cx="2747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(m)</a:t>
                </a:r>
                <a:endParaRPr lang="en-GB" sz="14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716192" y="5489784"/>
                <a:ext cx="2518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Transducer scan line number</a:t>
                </a:r>
                <a:endParaRPr lang="en-GB" sz="1400" dirty="0"/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4722057" y="5825889"/>
                <a:ext cx="1897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width resolution</a:t>
                </a:r>
                <a:endParaRPr lang="en-GB" sz="1400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4724077" y="6158444"/>
                <a:ext cx="19425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height resolution</a:t>
                </a:r>
                <a:endParaRPr lang="en-GB" sz="1400" dirty="0"/>
              </a:p>
            </p:txBody>
          </p:sp>
          <p:pic>
            <p:nvPicPr>
              <p:cNvPr id="2" name="Image 1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196" y="5951963"/>
                <a:ext cx="177800" cy="127000"/>
              </a:xfrm>
              <a:prstGeom prst="rect">
                <a:avLst/>
              </a:prstGeom>
            </p:spPr>
          </p:pic>
          <p:pic>
            <p:nvPicPr>
              <p:cNvPr id="3" name="Image 2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7001" y="6279995"/>
                <a:ext cx="177800" cy="152400"/>
              </a:xfrm>
              <a:prstGeom prst="rect">
                <a:avLst/>
              </a:prstGeom>
            </p:spPr>
          </p:pic>
        </p:grpSp>
        <p:pic>
          <p:nvPicPr>
            <p:cNvPr id="68" name="Image 6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120" y="2163638"/>
              <a:ext cx="215900" cy="177800"/>
            </a:xfrm>
            <a:prstGeom prst="rect">
              <a:avLst/>
            </a:prstGeom>
          </p:spPr>
        </p:pic>
        <p:pic>
          <p:nvPicPr>
            <p:cNvPr id="12" name="Image 1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561" y="1881098"/>
              <a:ext cx="292100" cy="139700"/>
            </a:xfrm>
            <a:prstGeom prst="rect">
              <a:avLst/>
            </a:prstGeom>
          </p:spPr>
        </p:pic>
        <p:pic>
          <p:nvPicPr>
            <p:cNvPr id="16" name="Image 1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536" y="2502276"/>
              <a:ext cx="266700" cy="177800"/>
            </a:xfrm>
            <a:prstGeom prst="rect">
              <a:avLst/>
            </a:prstGeom>
          </p:spPr>
        </p:pic>
        <p:pic>
          <p:nvPicPr>
            <p:cNvPr id="70" name="Image 69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377" y="2893323"/>
              <a:ext cx="279400" cy="139700"/>
            </a:xfrm>
            <a:prstGeom prst="rect">
              <a:avLst/>
            </a:prstGeom>
          </p:spPr>
        </p:pic>
      </p:grpSp>
      <p:sp>
        <p:nvSpPr>
          <p:cNvPr id="69" name="ZoneTexte 68"/>
          <p:cNvSpPr txBox="1"/>
          <p:nvPr/>
        </p:nvSpPr>
        <p:spPr>
          <a:xfrm>
            <a:off x="542925" y="2207111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j</a:t>
            </a:r>
            <a:endParaRPr lang="fr-FR" sz="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267168" y="2518425"/>
            <a:ext cx="29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i</a:t>
            </a:r>
            <a:endParaRPr lang="fr-FR" sz="800" dirty="0"/>
          </a:p>
        </p:txBody>
      </p:sp>
      <p:pic>
        <p:nvPicPr>
          <p:cNvPr id="72" name="Imag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64261"/>
            <a:ext cx="114300" cy="101600"/>
          </a:xfrm>
          <a:prstGeom prst="rect">
            <a:avLst/>
          </a:prstGeom>
        </p:spPr>
      </p:pic>
      <p:pic>
        <p:nvPicPr>
          <p:cNvPr id="73" name="Image 7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5" y="2569188"/>
            <a:ext cx="101600" cy="101600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4027018" y="2245069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j</a:t>
            </a:r>
            <a:endParaRPr lang="fr-FR" sz="8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751261" y="2556383"/>
            <a:ext cx="29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i</a:t>
            </a:r>
            <a:endParaRPr lang="fr-FR" sz="800" dirty="0"/>
          </a:p>
        </p:txBody>
      </p:sp>
      <p:pic>
        <p:nvPicPr>
          <p:cNvPr id="78" name="Image 7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93" y="2302219"/>
            <a:ext cx="114300" cy="101600"/>
          </a:xfrm>
          <a:prstGeom prst="rect">
            <a:avLst/>
          </a:prstGeom>
        </p:spPr>
      </p:pic>
      <p:pic>
        <p:nvPicPr>
          <p:cNvPr id="79" name="Image 7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98" y="2607146"/>
            <a:ext cx="101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er 244"/>
          <p:cNvGrpSpPr/>
          <p:nvPr/>
        </p:nvGrpSpPr>
        <p:grpSpPr>
          <a:xfrm>
            <a:off x="5646607" y="1976400"/>
            <a:ext cx="1848499" cy="4117589"/>
            <a:chOff x="4701951" y="1976400"/>
            <a:chExt cx="1848499" cy="4117589"/>
          </a:xfrm>
        </p:grpSpPr>
        <p:grpSp>
          <p:nvGrpSpPr>
            <p:cNvPr id="210" name="Grouper 209"/>
            <p:cNvGrpSpPr/>
            <p:nvPr/>
          </p:nvGrpSpPr>
          <p:grpSpPr>
            <a:xfrm>
              <a:off x="4817363" y="2592000"/>
              <a:ext cx="1733087" cy="2178172"/>
              <a:chOff x="6172717" y="2841503"/>
              <a:chExt cx="1733087" cy="2178172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>
                <a:off x="6172717" y="3493794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/>
              <p:cNvCxnSpPr/>
              <p:nvPr/>
            </p:nvCxnSpPr>
            <p:spPr>
              <a:xfrm>
                <a:off x="7151875" y="3844026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>
                <a:off x="7558368" y="3844026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>
                <a:off x="7224900" y="3290377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>
                <a:off x="7482075" y="3290379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flipH="1">
                <a:off x="7151875" y="3739251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7482075" y="3735088"/>
                <a:ext cx="75175" cy="1121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7224901" y="3290377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/>
              <p:cNvCxnSpPr/>
              <p:nvPr/>
            </p:nvCxnSpPr>
            <p:spPr>
              <a:xfrm>
                <a:off x="6172717" y="3395152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6245742" y="2841503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flipH="1">
                <a:off x="6172717" y="3290377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245743" y="2842783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245684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>
                <a:off x="6502859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>
                <a:off x="7151875" y="3941388"/>
                <a:ext cx="406494" cy="19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V="1">
                <a:off x="7150692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flipV="1">
                <a:off x="7557250" y="3941388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flipV="1">
                <a:off x="7282664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7421444" y="394332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flipV="1">
                <a:off x="6172717" y="3494491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>
                <a:off x="6172717" y="4228250"/>
                <a:ext cx="979216" cy="44953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>
                <a:off x="7150692" y="4616936"/>
                <a:ext cx="131972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>
                <a:off x="7282664" y="4616936"/>
                <a:ext cx="138780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>
                <a:off x="7421444" y="4616936"/>
                <a:ext cx="136925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flipV="1">
                <a:off x="7558369" y="4679758"/>
                <a:ext cx="0" cy="33991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7421444" y="4677781"/>
                <a:ext cx="0" cy="34189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7282664" y="4936531"/>
                <a:ext cx="138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 flipH="1">
                <a:off x="7557251" y="4936531"/>
                <a:ext cx="348553" cy="258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H="1">
                <a:off x="7421445" y="4936532"/>
                <a:ext cx="13692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ZoneTexte 210"/>
            <p:cNvSpPr txBox="1"/>
            <p:nvPr/>
          </p:nvSpPr>
          <p:spPr>
            <a:xfrm>
              <a:off x="4701951" y="1976400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Linear probe motor</a:t>
              </a:r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945073" y="5468400"/>
              <a:ext cx="14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(m)</a:t>
              </a:r>
              <a:endParaRPr lang="en-GB" sz="1400" dirty="0"/>
            </a:p>
          </p:txBody>
        </p:sp>
        <p:pic>
          <p:nvPicPr>
            <p:cNvPr id="236" name="Image 23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38" y="5589746"/>
              <a:ext cx="177800" cy="177800"/>
            </a:xfrm>
            <a:prstGeom prst="rect">
              <a:avLst/>
            </a:prstGeom>
          </p:spPr>
        </p:pic>
        <p:pic>
          <p:nvPicPr>
            <p:cNvPr id="237" name="Image 23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650" y="4452347"/>
              <a:ext cx="177800" cy="177800"/>
            </a:xfrm>
            <a:prstGeom prst="rect">
              <a:avLst/>
            </a:prstGeom>
          </p:spPr>
        </p:pic>
        <p:sp>
          <p:nvSpPr>
            <p:cNvPr id="240" name="Accolade fermante 239"/>
            <p:cNvSpPr/>
            <p:nvPr/>
          </p:nvSpPr>
          <p:spPr>
            <a:xfrm rot="5400000">
              <a:off x="5909974" y="4815216"/>
              <a:ext cx="179645" cy="406436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4957382" y="5786212"/>
              <a:ext cx="1356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number</a:t>
              </a:r>
              <a:endParaRPr lang="en-GB" sz="1400" dirty="0"/>
            </a:p>
          </p:txBody>
        </p:sp>
        <p:pic>
          <p:nvPicPr>
            <p:cNvPr id="242" name="Image 24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932" y="5919793"/>
              <a:ext cx="190500" cy="139700"/>
            </a:xfrm>
            <a:prstGeom prst="rect">
              <a:avLst/>
            </a:prstGeom>
          </p:spPr>
        </p:pic>
        <p:pic>
          <p:nvPicPr>
            <p:cNvPr id="243" name="Image 2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10" y="5167819"/>
              <a:ext cx="190500" cy="139700"/>
            </a:xfrm>
            <a:prstGeom prst="rect">
              <a:avLst/>
            </a:prstGeom>
          </p:spPr>
        </p:pic>
      </p:grpSp>
      <p:grpSp>
        <p:nvGrpSpPr>
          <p:cNvPr id="254" name="Grouper 253"/>
          <p:cNvGrpSpPr/>
          <p:nvPr/>
        </p:nvGrpSpPr>
        <p:grpSpPr>
          <a:xfrm>
            <a:off x="2283478" y="1977418"/>
            <a:ext cx="2740848" cy="4115559"/>
            <a:chOff x="1562290" y="1977418"/>
            <a:chExt cx="2740848" cy="4115559"/>
          </a:xfrm>
        </p:grpSpPr>
        <p:sp>
          <p:nvSpPr>
            <p:cNvPr id="131" name="Arc 130"/>
            <p:cNvSpPr>
              <a:spLocks noChangeAspect="1"/>
            </p:cNvSpPr>
            <p:nvPr/>
          </p:nvSpPr>
          <p:spPr>
            <a:xfrm>
              <a:off x="1847031" y="2085140"/>
              <a:ext cx="2456107" cy="2456107"/>
            </a:xfrm>
            <a:prstGeom prst="arc">
              <a:avLst>
                <a:gd name="adj1" fmla="val 3742551"/>
                <a:gd name="adj2" fmla="val 4753775"/>
              </a:avLst>
            </a:prstGeom>
            <a:ln w="63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9" name="Grouper 208"/>
            <p:cNvGrpSpPr/>
            <p:nvPr/>
          </p:nvGrpSpPr>
          <p:grpSpPr>
            <a:xfrm>
              <a:off x="1562290" y="2592776"/>
              <a:ext cx="2043907" cy="1991156"/>
              <a:chOff x="1562290" y="2592776"/>
              <a:chExt cx="2043907" cy="1991156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3276693" y="3692663"/>
                <a:ext cx="329504" cy="62850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 flipV="1">
                <a:off x="3152775" y="3735088"/>
                <a:ext cx="127094" cy="69644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V="1">
                <a:off x="2875359" y="3735088"/>
                <a:ext cx="125109" cy="70158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96" idx="2"/>
              </p:cNvCxnSpPr>
              <p:nvPr/>
            </p:nvCxnSpPr>
            <p:spPr>
              <a:xfrm flipV="1">
                <a:off x="2546974" y="3694598"/>
                <a:ext cx="323284" cy="62603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1562290" y="3245067"/>
                <a:ext cx="328752" cy="627972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endCxn id="96" idx="2"/>
              </p:cNvCxnSpPr>
              <p:nvPr/>
            </p:nvCxnSpPr>
            <p:spPr>
              <a:xfrm>
                <a:off x="1891042" y="3245067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562290" y="3873039"/>
                <a:ext cx="984684" cy="447596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2565759" y="4296268"/>
                <a:ext cx="309600" cy="1404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3227569" y="4148053"/>
                <a:ext cx="378000" cy="1728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3133725" y="3632200"/>
                <a:ext cx="142968" cy="610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flipH="1" flipV="1">
                <a:off x="3078842" y="3318398"/>
                <a:ext cx="197851" cy="37426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flipH="1" flipV="1">
                <a:off x="3075086" y="3311048"/>
                <a:ext cx="80864" cy="4312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2875726" y="3678763"/>
                <a:ext cx="124742" cy="576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V="1">
                <a:off x="3000468" y="3311048"/>
                <a:ext cx="74618" cy="42404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2875726" y="3311048"/>
                <a:ext cx="199360" cy="37724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Arc 95"/>
              <p:cNvSpPr>
                <a:spLocks noChangeAspect="1"/>
              </p:cNvSpPr>
              <p:nvPr/>
            </p:nvSpPr>
            <p:spPr>
              <a:xfrm>
                <a:off x="2649600" y="2894400"/>
                <a:ext cx="853200" cy="853200"/>
              </a:xfrm>
              <a:prstGeom prst="arc">
                <a:avLst>
                  <a:gd name="adj1" fmla="val 3691077"/>
                  <a:gd name="adj2" fmla="val 713191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Connecteur droit 96"/>
              <p:cNvCxnSpPr/>
              <p:nvPr/>
            </p:nvCxnSpPr>
            <p:spPr>
              <a:xfrm>
                <a:off x="2870200" y="3595299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3276693" y="3595299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>
                <a:off x="2943225" y="3041650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3200400" y="3041652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H="1">
                <a:off x="2870200" y="3490524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3200400" y="3490524"/>
                <a:ext cx="75175" cy="1079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>
                <a:off x="2943226" y="3041650"/>
                <a:ext cx="257174" cy="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1891042" y="3146425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1964067" y="2592776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flipH="1">
                <a:off x="1891042" y="3041650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1964068" y="2594056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>
                <a:off x="1964009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>
                <a:off x="2221184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H="1" flipV="1">
                <a:off x="3279868" y="4431530"/>
                <a:ext cx="29064" cy="15240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>
                <a:off x="2907378" y="4269600"/>
                <a:ext cx="372490" cy="1622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3009653" y="3661514"/>
                <a:ext cx="143122" cy="8074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 flipV="1">
                <a:off x="3279869" y="3551494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 flipV="1">
                <a:off x="3078842" y="3173495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 flipH="1" flipV="1">
                <a:off x="3355810" y="3195462"/>
                <a:ext cx="197851" cy="37426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ZoneTexte 207"/>
            <p:cNvSpPr txBox="1"/>
            <p:nvPr/>
          </p:nvSpPr>
          <p:spPr>
            <a:xfrm>
              <a:off x="1793121" y="1977418"/>
              <a:ext cx="163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Tilting probe motor</a:t>
              </a: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2040701" y="5467617"/>
              <a:ext cx="1536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(rad)</a:t>
              </a:r>
              <a:endParaRPr lang="en-GB" sz="1400" dirty="0"/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2044753" y="5785200"/>
              <a:ext cx="1561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Motor radius (m) </a:t>
              </a:r>
            </a:p>
          </p:txBody>
        </p:sp>
        <p:pic>
          <p:nvPicPr>
            <p:cNvPr id="230" name="Image 2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421" y="5896581"/>
              <a:ext cx="254000" cy="177800"/>
            </a:xfrm>
            <a:prstGeom prst="rect">
              <a:avLst/>
            </a:prstGeom>
          </p:spPr>
        </p:pic>
        <p:pic>
          <p:nvPicPr>
            <p:cNvPr id="232" name="Image 2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9" y="3222148"/>
              <a:ext cx="254000" cy="177800"/>
            </a:xfrm>
            <a:prstGeom prst="rect">
              <a:avLst/>
            </a:prstGeom>
          </p:spPr>
        </p:pic>
        <p:pic>
          <p:nvPicPr>
            <p:cNvPr id="234" name="Image 23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031" y="5620014"/>
              <a:ext cx="203200" cy="139700"/>
            </a:xfrm>
            <a:prstGeom prst="rect">
              <a:avLst/>
            </a:prstGeom>
          </p:spPr>
        </p:pic>
        <p:pic>
          <p:nvPicPr>
            <p:cNvPr id="235" name="Image 2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061" y="4549911"/>
              <a:ext cx="203200" cy="139700"/>
            </a:xfrm>
            <a:prstGeom prst="rect">
              <a:avLst/>
            </a:prstGeom>
          </p:spPr>
        </p:pic>
        <p:sp>
          <p:nvSpPr>
            <p:cNvPr id="246" name="Accolade fermante 245"/>
            <p:cNvSpPr/>
            <p:nvPr/>
          </p:nvSpPr>
          <p:spPr>
            <a:xfrm rot="5771108">
              <a:off x="3019181" y="4119711"/>
              <a:ext cx="179643" cy="1566963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 flipV="1">
              <a:off x="2286879" y="4317128"/>
              <a:ext cx="260095" cy="50520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602300" y="4317129"/>
              <a:ext cx="366934" cy="69734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Image 2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11" y="5038407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071527" y="2098882"/>
            <a:ext cx="4427767" cy="3972212"/>
            <a:chOff x="2071527" y="2100470"/>
            <a:chExt cx="4427767" cy="3972212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71527" y="2100470"/>
              <a:ext cx="4427767" cy="2848441"/>
              <a:chOff x="4304165" y="3049229"/>
              <a:chExt cx="4427767" cy="2848441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345205" y="3153389"/>
                  <a:ext cx="1107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RF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04165" y="3601670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number</a:t>
                </a:r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37316" y="5897670"/>
                <a:ext cx="259780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3350171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894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202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16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735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869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2002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576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710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284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977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2110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684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81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95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2085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218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3166609" y="3268633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Ellipse 191"/>
            <p:cNvSpPr>
              <a:spLocks noChangeAspect="1"/>
            </p:cNvSpPr>
            <p:nvPr/>
          </p:nvSpPr>
          <p:spPr>
            <a:xfrm>
              <a:off x="3131559" y="331787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/>
            <p:cNvSpPr>
              <a:spLocks noChangeAspect="1"/>
            </p:cNvSpPr>
            <p:nvPr/>
          </p:nvSpPr>
          <p:spPr>
            <a:xfrm>
              <a:off x="3561176" y="3031136"/>
              <a:ext cx="36000" cy="36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/>
            <p:cNvSpPr>
              <a:spLocks noChangeAspect="1"/>
            </p:cNvSpPr>
            <p:nvPr/>
          </p:nvSpPr>
          <p:spPr>
            <a:xfrm>
              <a:off x="3839396" y="2894010"/>
              <a:ext cx="3600" cy="36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/>
            <p:cNvSpPr>
              <a:spLocks noChangeAspect="1"/>
            </p:cNvSpPr>
            <p:nvPr/>
          </p:nvSpPr>
          <p:spPr>
            <a:xfrm>
              <a:off x="3130134" y="347906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/>
            <p:cNvSpPr>
              <a:spLocks noChangeAspect="1"/>
            </p:cNvSpPr>
            <p:nvPr/>
          </p:nvSpPr>
          <p:spPr>
            <a:xfrm>
              <a:off x="3133104" y="364024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/>
            <p:cNvSpPr>
              <a:spLocks noChangeAspect="1"/>
            </p:cNvSpPr>
            <p:nvPr/>
          </p:nvSpPr>
          <p:spPr>
            <a:xfrm>
              <a:off x="3131679" y="3810225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/>
            <p:cNvSpPr>
              <a:spLocks noChangeAspect="1"/>
            </p:cNvSpPr>
            <p:nvPr/>
          </p:nvSpPr>
          <p:spPr>
            <a:xfrm>
              <a:off x="3130254" y="397141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/>
            <p:cNvSpPr>
              <a:spLocks noChangeAspect="1"/>
            </p:cNvSpPr>
            <p:nvPr/>
          </p:nvSpPr>
          <p:spPr>
            <a:xfrm>
              <a:off x="3128829" y="413260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/>
            <p:cNvSpPr>
              <a:spLocks noChangeAspect="1"/>
            </p:cNvSpPr>
            <p:nvPr/>
          </p:nvSpPr>
          <p:spPr>
            <a:xfrm>
              <a:off x="3131799" y="429378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/>
            <p:cNvSpPr>
              <a:spLocks noChangeAspect="1"/>
            </p:cNvSpPr>
            <p:nvPr/>
          </p:nvSpPr>
          <p:spPr>
            <a:xfrm>
              <a:off x="3130374" y="4454977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3352333" y="5764905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pic>
          <p:nvPicPr>
            <p:cNvPr id="116" name="Image 11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22" name="Image 12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545514"/>
              <a:ext cx="279400" cy="139700"/>
            </a:xfrm>
            <a:prstGeom prst="rect">
              <a:avLst/>
            </a:prstGeom>
          </p:spPr>
        </p:pic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609" y="3739503"/>
              <a:ext cx="292100" cy="139700"/>
            </a:xfrm>
            <a:prstGeom prst="rect">
              <a:avLst/>
            </a:prstGeom>
          </p:spPr>
        </p:pic>
        <p:pic>
          <p:nvPicPr>
            <p:cNvPr id="203" name="Image 20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894376"/>
              <a:ext cx="292100" cy="139700"/>
            </a:xfrm>
            <a:prstGeom prst="rect">
              <a:avLst/>
            </a:prstGeom>
          </p:spPr>
        </p:pic>
        <p:sp>
          <p:nvSpPr>
            <p:cNvPr id="205" name="ZoneTexte 204"/>
            <p:cNvSpPr txBox="1"/>
            <p:nvPr/>
          </p:nvSpPr>
          <p:spPr>
            <a:xfrm>
              <a:off x="4074380" y="494891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</a:p>
          </p:txBody>
        </p:sp>
        <p:sp>
          <p:nvSpPr>
            <p:cNvPr id="209" name="ZoneTexte 208"/>
            <p:cNvSpPr txBox="1"/>
            <p:nvPr/>
          </p:nvSpPr>
          <p:spPr>
            <a:xfrm>
              <a:off x="2159106" y="3897864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</p:grpSp>
      <p:cxnSp>
        <p:nvCxnSpPr>
          <p:cNvPr id="117" name="Connecteur droit 116"/>
          <p:cNvCxnSpPr/>
          <p:nvPr/>
        </p:nvCxnSpPr>
        <p:spPr>
          <a:xfrm flipV="1">
            <a:off x="3104678" y="2799000"/>
            <a:ext cx="788659" cy="47489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3257078" y="279664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3414303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3564850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3714278" y="279664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3865625" y="279877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4028191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flipV="1">
            <a:off x="4185006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432387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4485391" y="279238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4637089" y="279664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4785958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V="1">
            <a:off x="4941538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5093587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5245987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5398387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V="1">
            <a:off x="554307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5702485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>
            <a:off x="3099053" y="343096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3100541" y="361194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H="1">
            <a:off x="3102217" y="376434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>
            <a:off x="3102217" y="393261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H="1">
            <a:off x="3102217" y="407231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>
            <a:off x="3104678" y="4244406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>
            <a:off x="3090865" y="4420070"/>
            <a:ext cx="77511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H="1">
            <a:off x="4941889" y="4420070"/>
            <a:ext cx="76376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54821" y="3279196"/>
            <a:ext cx="2257" cy="13021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V="1">
            <a:off x="3409338" y="32738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3559621" y="327389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flipV="1">
            <a:off x="3712021" y="327494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3864421" y="3276537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4027406" y="3276565"/>
            <a:ext cx="0" cy="96922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 flipV="1">
            <a:off x="4179806" y="3270148"/>
            <a:ext cx="5200" cy="9708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V="1">
            <a:off x="4323878" y="3268666"/>
            <a:ext cx="6353" cy="97712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4486276" y="3271773"/>
            <a:ext cx="0" cy="96730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 flipV="1">
            <a:off x="4636477" y="3271735"/>
            <a:ext cx="0" cy="9735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4788877" y="3270148"/>
            <a:ext cx="0" cy="9705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V="1">
            <a:off x="5549289" y="3270148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398462" y="3273357"/>
            <a:ext cx="276" cy="13079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4941267" y="3270139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093662" y="3273323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5246048" y="3273299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5807522" y="3111745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 flipV="1">
            <a:off x="6068630" y="2953389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 flipV="1">
            <a:off x="6337449" y="2788287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 flipV="1">
            <a:off x="5699711" y="295326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V="1">
            <a:off x="5701822" y="313424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 flipV="1">
            <a:off x="5701812" y="328823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 flipV="1">
            <a:off x="5700241" y="345492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 flipV="1">
            <a:off x="5701814" y="35946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V="1">
            <a:off x="5701820" y="376765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5700229" y="394070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 flipV="1">
            <a:off x="5701824" y="4099447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 flipV="1">
            <a:off x="5807523" y="3113421"/>
            <a:ext cx="0" cy="8856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 flipV="1">
            <a:off x="6069012" y="2951533"/>
            <a:ext cx="65" cy="9646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 flipV="1">
            <a:off x="6337301" y="2792775"/>
            <a:ext cx="65" cy="9646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avec flèche 270"/>
          <p:cNvCxnSpPr/>
          <p:nvPr/>
        </p:nvCxnSpPr>
        <p:spPr>
          <a:xfrm>
            <a:off x="3096339" y="3272531"/>
            <a:ext cx="160739" cy="18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avec flèche 271"/>
          <p:cNvCxnSpPr/>
          <p:nvPr/>
        </p:nvCxnSpPr>
        <p:spPr>
          <a:xfrm>
            <a:off x="3098799" y="3272531"/>
            <a:ext cx="1742" cy="158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/>
          <p:cNvCxnSpPr/>
          <p:nvPr/>
        </p:nvCxnSpPr>
        <p:spPr>
          <a:xfrm flipV="1">
            <a:off x="3090865" y="3120601"/>
            <a:ext cx="271510" cy="157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3230645" y="3208563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275" name="ZoneTexte 274"/>
          <p:cNvSpPr txBox="1"/>
          <p:nvPr/>
        </p:nvSpPr>
        <p:spPr>
          <a:xfrm>
            <a:off x="2969177" y="331628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3252775" y="2939400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Connecteur droit 296"/>
          <p:cNvCxnSpPr/>
          <p:nvPr/>
        </p:nvCxnSpPr>
        <p:spPr>
          <a:xfrm flipV="1">
            <a:off x="3177686" y="3280686"/>
            <a:ext cx="0" cy="130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4789085" y="3269597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4637791" y="327440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flipV="1">
            <a:off x="4484285" y="327912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4331884" y="327436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V="1">
            <a:off x="4179790" y="327279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V="1">
            <a:off x="4028191" y="3277553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er 4"/>
          <p:cNvGrpSpPr/>
          <p:nvPr/>
        </p:nvGrpSpPr>
        <p:grpSpPr>
          <a:xfrm>
            <a:off x="2077408" y="2100470"/>
            <a:ext cx="4811448" cy="3969831"/>
            <a:chOff x="2077408" y="2100470"/>
            <a:chExt cx="4811448" cy="3969831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77408" y="2100470"/>
              <a:ext cx="4421886" cy="2856329"/>
              <a:chOff x="4310046" y="3049229"/>
              <a:chExt cx="4421886" cy="2856329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125914" y="3153389"/>
                  <a:ext cx="15463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Pre-scan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10046" y="3602361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number</a:t>
                </a:r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29382" y="5905558"/>
                <a:ext cx="260574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2771620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772011" y="5762524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3143774" y="3327221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3142296" y="3490569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3142296" y="3653917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3141158" y="3817265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3142296" y="398061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3142296" y="413301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3142296" y="4301835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3143144" y="4459709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3531241" y="3036663"/>
              <a:ext cx="54000" cy="5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3832334" y="2879024"/>
              <a:ext cx="36000" cy="36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4" name="Image 11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558424"/>
              <a:ext cx="279400" cy="1397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92" name="Image 19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889272"/>
              <a:ext cx="317500" cy="139700"/>
            </a:xfrm>
            <a:prstGeom prst="rect">
              <a:avLst/>
            </a:prstGeom>
          </p:spPr>
        </p:pic>
        <p:pic>
          <p:nvPicPr>
            <p:cNvPr id="193" name="Image 19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1" y="3746360"/>
              <a:ext cx="317500" cy="139700"/>
            </a:xfrm>
            <a:prstGeom prst="rect">
              <a:avLst/>
            </a:prstGeom>
          </p:spPr>
        </p:pic>
        <p:sp>
          <p:nvSpPr>
            <p:cNvPr id="194" name="ZoneTexte 193"/>
            <p:cNvSpPr txBox="1"/>
            <p:nvPr/>
          </p:nvSpPr>
          <p:spPr>
            <a:xfrm>
              <a:off x="2159106" y="3897864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074380" y="494891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</a:p>
          </p:txBody>
        </p:sp>
      </p:grpSp>
      <p:cxnSp>
        <p:nvCxnSpPr>
          <p:cNvPr id="196" name="Connecteur droit 195"/>
          <p:cNvCxnSpPr/>
          <p:nvPr/>
        </p:nvCxnSpPr>
        <p:spPr>
          <a:xfrm flipV="1">
            <a:off x="310315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V="1">
            <a:off x="3255558" y="279662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3407958" y="279874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3558241" y="280086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3712758" y="279873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V="1">
            <a:off x="3865158" y="279874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4021792" y="2796627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4176309" y="279662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4328709" y="279873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4481109" y="279662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4633509" y="279873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4785909" y="279872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4942543" y="279872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flipV="1">
            <a:off x="5092826" y="279872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5243109" y="279660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5395509" y="279660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5547909" y="279872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5700309" y="280295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H="1">
            <a:off x="3099053" y="344155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H="1">
            <a:off x="3099053" y="3607711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H="1">
            <a:off x="3099050" y="376963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H="1">
            <a:off x="3105402" y="3934737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H="1">
            <a:off x="3101161" y="4093486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H="1">
            <a:off x="3101160" y="425223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 flipV="1">
            <a:off x="3101156" y="4415217"/>
            <a:ext cx="764820" cy="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4940426" y="4415219"/>
            <a:ext cx="759927" cy="48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V="1">
            <a:off x="3406162" y="327547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V="1">
            <a:off x="3561738" y="32738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714138" y="327306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3868334" y="3272775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5398685" y="3274354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V="1">
            <a:off x="5551085" y="327436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55490" y="327434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 flipV="1">
            <a:off x="4941485" y="32727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V="1">
            <a:off x="5093938" y="327594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5246338" y="327440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5697134" y="296487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 flipV="1">
            <a:off x="5700312" y="312892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V="1">
            <a:off x="5704537" y="329190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5704537" y="345700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V="1">
            <a:off x="5702417" y="361363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V="1">
            <a:off x="5704534" y="377450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700297" y="393748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5704528" y="410258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801171" y="3111744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6076340" y="2955112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6338808" y="2796355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3514775" y="311393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>
            <a:off x="3667575" y="312045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>
            <a:off x="3819975" y="311885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3972375" y="311885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4124775" y="311885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4276424" y="311999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4429526" y="311728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581926" y="311727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>
            <a:off x="4734677" y="312005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4887077" y="311529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5038424" y="311994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190824" y="311885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>
            <a:off x="5344277" y="311886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5495440" y="311393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5648024" y="311518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4051406" y="279266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4204206" y="279917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>
            <a:off x="4356606" y="279757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>
            <a:off x="4509006" y="279757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4661406" y="279758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4813055" y="279872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4966304" y="278613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>
            <a:off x="5119104" y="279264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5271504" y="279104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5423904" y="279104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>
            <a:off x="5576304" y="279105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5727953" y="279219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necteur droit 284"/>
          <p:cNvCxnSpPr/>
          <p:nvPr/>
        </p:nvCxnSpPr>
        <p:spPr>
          <a:xfrm>
            <a:off x="5879871" y="280452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6032671" y="281104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cteur droit 286"/>
          <p:cNvCxnSpPr/>
          <p:nvPr/>
        </p:nvCxnSpPr>
        <p:spPr>
          <a:xfrm>
            <a:off x="6185071" y="280944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necteur droit avec flèche 290"/>
          <p:cNvCxnSpPr/>
          <p:nvPr/>
        </p:nvCxnSpPr>
        <p:spPr>
          <a:xfrm>
            <a:off x="3096339" y="3272531"/>
            <a:ext cx="160739" cy="18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avec flèche 291"/>
          <p:cNvCxnSpPr/>
          <p:nvPr/>
        </p:nvCxnSpPr>
        <p:spPr>
          <a:xfrm>
            <a:off x="3098799" y="3272531"/>
            <a:ext cx="1742" cy="158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avec flèche 292"/>
          <p:cNvCxnSpPr/>
          <p:nvPr/>
        </p:nvCxnSpPr>
        <p:spPr>
          <a:xfrm flipV="1">
            <a:off x="3090865" y="3120601"/>
            <a:ext cx="271510" cy="157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ZoneTexte 293"/>
          <p:cNvSpPr txBox="1"/>
          <p:nvPr/>
        </p:nvSpPr>
        <p:spPr>
          <a:xfrm>
            <a:off x="3230645" y="3208563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295" name="ZoneTexte 294"/>
          <p:cNvSpPr txBox="1"/>
          <p:nvPr/>
        </p:nvSpPr>
        <p:spPr>
          <a:xfrm>
            <a:off x="2969177" y="331628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  <p:sp>
        <p:nvSpPr>
          <p:cNvPr id="296" name="ZoneTexte 295"/>
          <p:cNvSpPr txBox="1"/>
          <p:nvPr/>
        </p:nvSpPr>
        <p:spPr>
          <a:xfrm>
            <a:off x="3252775" y="2939400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3467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r 29"/>
          <p:cNvGrpSpPr/>
          <p:nvPr/>
        </p:nvGrpSpPr>
        <p:grpSpPr>
          <a:xfrm>
            <a:off x="4574712" y="2254527"/>
            <a:ext cx="4487264" cy="4169057"/>
            <a:chOff x="4574712" y="2254527"/>
            <a:chExt cx="4487264" cy="4169057"/>
          </a:xfrm>
        </p:grpSpPr>
        <p:grpSp>
          <p:nvGrpSpPr>
            <p:cNvPr id="29" name="Grouper 28"/>
            <p:cNvGrpSpPr/>
            <p:nvPr/>
          </p:nvGrpSpPr>
          <p:grpSpPr>
            <a:xfrm>
              <a:off x="4574712" y="2254527"/>
              <a:ext cx="4487264" cy="4169057"/>
              <a:chOff x="4382277" y="2254527"/>
              <a:chExt cx="4487264" cy="4169057"/>
            </a:xfrm>
          </p:grpSpPr>
          <p:cxnSp>
            <p:nvCxnSpPr>
              <p:cNvPr id="212" name="Connecteur droit 211"/>
              <p:cNvCxnSpPr>
                <a:cxnSpLocks noChangeAspect="1"/>
              </p:cNvCxnSpPr>
              <p:nvPr/>
            </p:nvCxnSpPr>
            <p:spPr>
              <a:xfrm flipH="1">
                <a:off x="6357423" y="3601670"/>
                <a:ext cx="1328534" cy="799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er 113"/>
              <p:cNvGrpSpPr/>
              <p:nvPr/>
            </p:nvGrpSpPr>
            <p:grpSpPr>
              <a:xfrm>
                <a:off x="5024421" y="2254527"/>
                <a:ext cx="3767250" cy="3274475"/>
                <a:chOff x="741083" y="2358687"/>
                <a:chExt cx="3767250" cy="3274475"/>
              </a:xfrm>
            </p:grpSpPr>
            <p:grpSp>
              <p:nvGrpSpPr>
                <p:cNvPr id="115" name="Grouper 114"/>
                <p:cNvGrpSpPr/>
                <p:nvPr/>
              </p:nvGrpSpPr>
              <p:grpSpPr>
                <a:xfrm>
                  <a:off x="741083" y="4327667"/>
                  <a:ext cx="2973401" cy="1305495"/>
                  <a:chOff x="1631536" y="2455312"/>
                  <a:chExt cx="2973401" cy="130549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941970" y="2455312"/>
                    <a:ext cx="2662967" cy="13054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Forme libre 206"/>
                  <p:cNvSpPr/>
                  <p:nvPr/>
                </p:nvSpPr>
                <p:spPr>
                  <a:xfrm>
                    <a:off x="3032993" y="3070640"/>
                    <a:ext cx="436887" cy="279141"/>
                  </a:xfrm>
                  <a:custGeom>
                    <a:avLst/>
                    <a:gdLst>
                      <a:gd name="connsiteX0" fmla="*/ 170606 w 436887"/>
                      <a:gd name="connsiteY0" fmla="*/ 0 h 279141"/>
                      <a:gd name="connsiteX1" fmla="*/ 170606 w 436887"/>
                      <a:gd name="connsiteY1" fmla="*/ 0 h 279141"/>
                      <a:gd name="connsiteX2" fmla="*/ 47391 w 436887"/>
                      <a:gd name="connsiteY2" fmla="*/ 18955 h 279141"/>
                      <a:gd name="connsiteX3" fmla="*/ 28434 w 436887"/>
                      <a:gd name="connsiteY3" fmla="*/ 37909 h 279141"/>
                      <a:gd name="connsiteX4" fmla="*/ 18956 w 436887"/>
                      <a:gd name="connsiteY4" fmla="*/ 66341 h 279141"/>
                      <a:gd name="connsiteX5" fmla="*/ 0 w 436887"/>
                      <a:gd name="connsiteY5" fmla="*/ 94773 h 279141"/>
                      <a:gd name="connsiteX6" fmla="*/ 37912 w 436887"/>
                      <a:gd name="connsiteY6" fmla="*/ 199023 h 279141"/>
                      <a:gd name="connsiteX7" fmla="*/ 66347 w 436887"/>
                      <a:gd name="connsiteY7" fmla="*/ 208500 h 279141"/>
                      <a:gd name="connsiteX8" fmla="*/ 151650 w 436887"/>
                      <a:gd name="connsiteY8" fmla="*/ 255887 h 279141"/>
                      <a:gd name="connsiteX9" fmla="*/ 180084 w 436887"/>
                      <a:gd name="connsiteY9" fmla="*/ 274841 h 279141"/>
                      <a:gd name="connsiteX10" fmla="*/ 407558 w 436887"/>
                      <a:gd name="connsiteY10" fmla="*/ 255887 h 279141"/>
                      <a:gd name="connsiteX11" fmla="*/ 426515 w 436887"/>
                      <a:gd name="connsiteY11" fmla="*/ 236932 h 279141"/>
                      <a:gd name="connsiteX12" fmla="*/ 426515 w 436887"/>
                      <a:gd name="connsiteY12" fmla="*/ 123205 h 279141"/>
                      <a:gd name="connsiteX13" fmla="*/ 398080 w 436887"/>
                      <a:gd name="connsiteY13" fmla="*/ 75818 h 279141"/>
                      <a:gd name="connsiteX14" fmla="*/ 312777 w 436887"/>
                      <a:gd name="connsiteY14" fmla="*/ 37909 h 279141"/>
                      <a:gd name="connsiteX15" fmla="*/ 284343 w 436887"/>
                      <a:gd name="connsiteY15" fmla="*/ 28432 h 279141"/>
                      <a:gd name="connsiteX16" fmla="*/ 255909 w 436887"/>
                      <a:gd name="connsiteY16" fmla="*/ 18955 h 279141"/>
                      <a:gd name="connsiteX17" fmla="*/ 170606 w 436887"/>
                      <a:gd name="connsiteY17" fmla="*/ 0 h 2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6887" h="279141">
                        <a:moveTo>
                          <a:pt x="170606" y="0"/>
                        </a:moveTo>
                        <a:lnTo>
                          <a:pt x="170606" y="0"/>
                        </a:lnTo>
                        <a:cubicBezTo>
                          <a:pt x="165123" y="548"/>
                          <a:pt x="74721" y="2559"/>
                          <a:pt x="47391" y="18955"/>
                        </a:cubicBezTo>
                        <a:cubicBezTo>
                          <a:pt x="39729" y="23552"/>
                          <a:pt x="34753" y="31591"/>
                          <a:pt x="28434" y="37909"/>
                        </a:cubicBezTo>
                        <a:cubicBezTo>
                          <a:pt x="25275" y="47386"/>
                          <a:pt x="23424" y="57406"/>
                          <a:pt x="18956" y="66341"/>
                        </a:cubicBezTo>
                        <a:cubicBezTo>
                          <a:pt x="13862" y="76529"/>
                          <a:pt x="0" y="83382"/>
                          <a:pt x="0" y="94773"/>
                        </a:cubicBezTo>
                        <a:cubicBezTo>
                          <a:pt x="0" y="110788"/>
                          <a:pt x="14002" y="179897"/>
                          <a:pt x="37912" y="199023"/>
                        </a:cubicBezTo>
                        <a:cubicBezTo>
                          <a:pt x="45714" y="205264"/>
                          <a:pt x="56869" y="205341"/>
                          <a:pt x="66347" y="208500"/>
                        </a:cubicBezTo>
                        <a:cubicBezTo>
                          <a:pt x="131528" y="251952"/>
                          <a:pt x="101602" y="239207"/>
                          <a:pt x="151650" y="255887"/>
                        </a:cubicBezTo>
                        <a:cubicBezTo>
                          <a:pt x="161128" y="262205"/>
                          <a:pt x="168703" y="274367"/>
                          <a:pt x="180084" y="274841"/>
                        </a:cubicBezTo>
                        <a:cubicBezTo>
                          <a:pt x="339337" y="281476"/>
                          <a:pt x="323595" y="283872"/>
                          <a:pt x="407558" y="255887"/>
                        </a:cubicBezTo>
                        <a:cubicBezTo>
                          <a:pt x="413877" y="249569"/>
                          <a:pt x="421917" y="244594"/>
                          <a:pt x="426515" y="236932"/>
                        </a:cubicBezTo>
                        <a:cubicBezTo>
                          <a:pt x="446816" y="203101"/>
                          <a:pt x="432011" y="156178"/>
                          <a:pt x="426515" y="123205"/>
                        </a:cubicBezTo>
                        <a:cubicBezTo>
                          <a:pt x="422428" y="98686"/>
                          <a:pt x="416751" y="90754"/>
                          <a:pt x="398080" y="75818"/>
                        </a:cubicBezTo>
                        <a:cubicBezTo>
                          <a:pt x="365895" y="50073"/>
                          <a:pt x="357867" y="52938"/>
                          <a:pt x="312777" y="37909"/>
                        </a:cubicBezTo>
                        <a:lnTo>
                          <a:pt x="284343" y="28432"/>
                        </a:lnTo>
                        <a:cubicBezTo>
                          <a:pt x="274865" y="25273"/>
                          <a:pt x="265799" y="20368"/>
                          <a:pt x="255909" y="18955"/>
                        </a:cubicBezTo>
                        <a:cubicBezTo>
                          <a:pt x="186434" y="9030"/>
                          <a:pt x="184823" y="3159"/>
                          <a:pt x="170606" y="0"/>
                        </a:cubicBezTo>
                        <a:close/>
                      </a:path>
                    </a:pathLst>
                  </a:cu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08" name="Connecteur droit avec flèche 207"/>
                  <p:cNvCxnSpPr/>
                  <p:nvPr/>
                </p:nvCxnSpPr>
                <p:spPr>
                  <a:xfrm>
                    <a:off x="1941970" y="2463350"/>
                    <a:ext cx="28800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1944430" y="2463350"/>
                    <a:ext cx="0" cy="28800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10" name="Image 209" descr="latex-image-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6887" y="2531242"/>
                    <a:ext cx="114300" cy="10160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Image 210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31536" y="2561446"/>
                    <a:ext cx="101600" cy="1016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3" name="Connecteur droit 12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necteur droit 123"/>
                <p:cNvCxnSpPr/>
                <p:nvPr/>
              </p:nvCxnSpPr>
              <p:spPr>
                <a:xfrm flipH="1">
                  <a:off x="1311675" y="4169277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flipH="1">
                  <a:off x="1575104" y="400610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flipH="1">
                  <a:off x="1842637" y="385062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flipH="1">
                  <a:off x="1447141" y="4096924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>
                <a:xfrm flipV="1">
                  <a:off x="1579530" y="4007534"/>
                  <a:ext cx="0" cy="850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1447141" y="4099418"/>
                  <a:ext cx="0" cy="6985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flipH="1" flipV="1">
                  <a:off x="4502655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flipH="1" flipV="1">
                  <a:off x="4242901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flipH="1" flipV="1">
                  <a:off x="4109635" y="4093302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3973697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714484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>
                  <a:off x="4245242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>
                  <a:off x="4117876" y="5314340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3973697" y="5398797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avec flèche 144"/>
                <p:cNvCxnSpPr/>
                <p:nvPr/>
              </p:nvCxnSpPr>
              <p:spPr>
                <a:xfrm flipV="1">
                  <a:off x="1046043" y="4222902"/>
                  <a:ext cx="207554" cy="11827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Image 14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1002" y="4122838"/>
                  <a:ext cx="139700" cy="101600"/>
                </a:xfrm>
                <a:prstGeom prst="rect">
                  <a:avLst/>
                </a:prstGeom>
              </p:spPr>
            </p:pic>
            <p:cxnSp>
              <p:nvCxnSpPr>
                <p:cNvPr id="147" name="Connecteur droit avec flèche 146"/>
                <p:cNvCxnSpPr/>
                <p:nvPr/>
              </p:nvCxnSpPr>
              <p:spPr>
                <a:xfrm>
                  <a:off x="2770397" y="4094595"/>
                  <a:ext cx="288000" cy="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avec flèche 147"/>
                <p:cNvCxnSpPr/>
                <p:nvPr/>
              </p:nvCxnSpPr>
              <p:spPr>
                <a:xfrm>
                  <a:off x="2778658" y="4094595"/>
                  <a:ext cx="0" cy="286837"/>
                </a:xfrm>
                <a:prstGeom prst="straightConnector1">
                  <a:avLst/>
                </a:prstGeom>
                <a:ln w="22225">
                  <a:solidFill>
                    <a:srgbClr val="008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0" name="Image 149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5672" y="3867919"/>
                  <a:ext cx="101600" cy="101600"/>
                </a:xfrm>
                <a:prstGeom prst="rect">
                  <a:avLst/>
                </a:prstGeom>
              </p:spPr>
            </p:pic>
            <p:cxnSp>
              <p:nvCxnSpPr>
                <p:cNvPr id="151" name="Connecteur droit avec flèche 150"/>
                <p:cNvCxnSpPr/>
                <p:nvPr/>
              </p:nvCxnSpPr>
              <p:spPr>
                <a:xfrm flipV="1">
                  <a:off x="2770397" y="3966128"/>
                  <a:ext cx="197280" cy="126436"/>
                </a:xfrm>
                <a:prstGeom prst="straightConnector1">
                  <a:avLst/>
                </a:prstGeom>
                <a:ln w="22225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Image 151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7564" y="4180475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53" name="Image 152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6752" y="4376915"/>
                  <a:ext cx="101600" cy="139700"/>
                </a:xfrm>
                <a:prstGeom prst="rect">
                  <a:avLst/>
                </a:prstGeom>
              </p:spPr>
            </p:pic>
            <p:sp>
              <p:nvSpPr>
                <p:cNvPr id="174" name="ZoneTexte 173"/>
                <p:cNvSpPr txBox="1"/>
                <p:nvPr/>
              </p:nvSpPr>
              <p:spPr>
                <a:xfrm>
                  <a:off x="1792106" y="2358687"/>
                  <a:ext cx="197310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Post-scan </a:t>
                  </a:r>
                  <a:r>
                    <a:rPr lang="en-GB" sz="1400" b="1" dirty="0"/>
                    <a:t>image 3D </a:t>
                  </a:r>
                </a:p>
                <a:p>
                  <a:pPr algn="ctr"/>
                  <a:r>
                    <a:rPr lang="en-GB" sz="1400" b="1" dirty="0" smtClean="0"/>
                    <a:t>Linear probe motor</a:t>
                  </a:r>
                </a:p>
                <a:p>
                  <a:pPr algn="ctr"/>
                  <a:r>
                    <a:rPr lang="en-GB" sz="1400" b="1" dirty="0" smtClean="0"/>
                    <a:t>Linear probe transducer</a:t>
                  </a:r>
                </a:p>
              </p:txBody>
            </p:sp>
          </p:grpSp>
          <p:cxnSp>
            <p:nvCxnSpPr>
              <p:cNvPr id="213" name="Connecteur droit 212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ZoneTexte 213"/>
              <p:cNvSpPr txBox="1"/>
              <p:nvPr/>
            </p:nvSpPr>
            <p:spPr>
              <a:xfrm>
                <a:off x="4382277" y="4723013"/>
                <a:ext cx="667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Height</a:t>
                </a:r>
                <a:endParaRPr lang="en-GB" sz="1400" dirty="0"/>
              </a:p>
            </p:txBody>
          </p:sp>
          <p:cxnSp>
            <p:nvCxnSpPr>
              <p:cNvPr id="215" name="Connecteur droit 214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flipH="1">
                <a:off x="5337316" y="5858230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ZoneTexte 218"/>
              <p:cNvSpPr txBox="1"/>
              <p:nvPr/>
            </p:nvSpPr>
            <p:spPr>
              <a:xfrm>
                <a:off x="6345283" y="5569049"/>
                <a:ext cx="636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Width</a:t>
                </a:r>
              </a:p>
            </p:txBody>
          </p:sp>
          <p:sp>
            <p:nvSpPr>
              <p:cNvPr id="222" name="ZoneTexte 221"/>
              <p:cNvSpPr txBox="1"/>
              <p:nvPr/>
            </p:nvSpPr>
            <p:spPr>
              <a:xfrm>
                <a:off x="7772554" y="6115807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23" name="Connecteur droit avec flèche 222"/>
              <p:cNvCxnSpPr>
                <a:stCxn id="222" idx="0"/>
              </p:cNvCxnSpPr>
              <p:nvPr/>
            </p:nvCxnSpPr>
            <p:spPr>
              <a:xfrm flipV="1">
                <a:off x="8321048" y="5300117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ZoneTexte 231"/>
            <p:cNvSpPr txBox="1"/>
            <p:nvPr/>
          </p:nvSpPr>
          <p:spPr>
            <a:xfrm>
              <a:off x="6105831" y="5248800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235" name="Grouper 234"/>
          <p:cNvGrpSpPr/>
          <p:nvPr/>
        </p:nvGrpSpPr>
        <p:grpSpPr>
          <a:xfrm>
            <a:off x="-72215" y="1320439"/>
            <a:ext cx="4976397" cy="5105137"/>
            <a:chOff x="-72215" y="1320439"/>
            <a:chExt cx="4976397" cy="5105137"/>
          </a:xfrm>
        </p:grpSpPr>
        <p:grpSp>
          <p:nvGrpSpPr>
            <p:cNvPr id="5" name="Grouper 4"/>
            <p:cNvGrpSpPr/>
            <p:nvPr/>
          </p:nvGrpSpPr>
          <p:grpSpPr>
            <a:xfrm>
              <a:off x="372011" y="1320439"/>
              <a:ext cx="4532171" cy="4218137"/>
              <a:chOff x="513130" y="1423063"/>
              <a:chExt cx="4532171" cy="4218137"/>
            </a:xfrm>
          </p:grpSpPr>
          <p:grpSp>
            <p:nvGrpSpPr>
              <p:cNvPr id="156" name="Grouper 155"/>
              <p:cNvGrpSpPr/>
              <p:nvPr/>
            </p:nvGrpSpPr>
            <p:grpSpPr>
              <a:xfrm>
                <a:off x="513130" y="189720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160" name="Connecteur droit 159"/>
                <p:cNvCxnSpPr>
                  <a:endCxn id="168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>
                  <a:endCxn id="168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>
                  <a:stCxn id="168" idx="2"/>
                </p:cNvCxnSpPr>
                <p:nvPr/>
              </p:nvCxnSpPr>
              <p:spPr>
                <a:xfrm flipH="1">
                  <a:off x="1941970" y="2448433"/>
                  <a:ext cx="752773" cy="75832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3845215" y="2455312"/>
                  <a:ext cx="759722" cy="759638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Arc 167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8134622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941970" y="2455312"/>
                  <a:ext cx="2662967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Forme libre 172"/>
                <p:cNvSpPr/>
                <p:nvPr/>
              </p:nvSpPr>
              <p:spPr>
                <a:xfrm>
                  <a:off x="3032993" y="3070640"/>
                  <a:ext cx="436887" cy="279141"/>
                </a:xfrm>
                <a:custGeom>
                  <a:avLst/>
                  <a:gdLst>
                    <a:gd name="connsiteX0" fmla="*/ 170606 w 436887"/>
                    <a:gd name="connsiteY0" fmla="*/ 0 h 279141"/>
                    <a:gd name="connsiteX1" fmla="*/ 170606 w 436887"/>
                    <a:gd name="connsiteY1" fmla="*/ 0 h 279141"/>
                    <a:gd name="connsiteX2" fmla="*/ 47391 w 436887"/>
                    <a:gd name="connsiteY2" fmla="*/ 18955 h 279141"/>
                    <a:gd name="connsiteX3" fmla="*/ 28434 w 436887"/>
                    <a:gd name="connsiteY3" fmla="*/ 37909 h 279141"/>
                    <a:gd name="connsiteX4" fmla="*/ 18956 w 436887"/>
                    <a:gd name="connsiteY4" fmla="*/ 66341 h 279141"/>
                    <a:gd name="connsiteX5" fmla="*/ 0 w 436887"/>
                    <a:gd name="connsiteY5" fmla="*/ 94773 h 279141"/>
                    <a:gd name="connsiteX6" fmla="*/ 37912 w 436887"/>
                    <a:gd name="connsiteY6" fmla="*/ 199023 h 279141"/>
                    <a:gd name="connsiteX7" fmla="*/ 66347 w 436887"/>
                    <a:gd name="connsiteY7" fmla="*/ 208500 h 279141"/>
                    <a:gd name="connsiteX8" fmla="*/ 151650 w 436887"/>
                    <a:gd name="connsiteY8" fmla="*/ 255887 h 279141"/>
                    <a:gd name="connsiteX9" fmla="*/ 180084 w 436887"/>
                    <a:gd name="connsiteY9" fmla="*/ 274841 h 279141"/>
                    <a:gd name="connsiteX10" fmla="*/ 407558 w 436887"/>
                    <a:gd name="connsiteY10" fmla="*/ 255887 h 279141"/>
                    <a:gd name="connsiteX11" fmla="*/ 426515 w 436887"/>
                    <a:gd name="connsiteY11" fmla="*/ 236932 h 279141"/>
                    <a:gd name="connsiteX12" fmla="*/ 426515 w 436887"/>
                    <a:gd name="connsiteY12" fmla="*/ 123205 h 279141"/>
                    <a:gd name="connsiteX13" fmla="*/ 398080 w 436887"/>
                    <a:gd name="connsiteY13" fmla="*/ 75818 h 279141"/>
                    <a:gd name="connsiteX14" fmla="*/ 312777 w 436887"/>
                    <a:gd name="connsiteY14" fmla="*/ 37909 h 279141"/>
                    <a:gd name="connsiteX15" fmla="*/ 284343 w 436887"/>
                    <a:gd name="connsiteY15" fmla="*/ 28432 h 279141"/>
                    <a:gd name="connsiteX16" fmla="*/ 255909 w 436887"/>
                    <a:gd name="connsiteY16" fmla="*/ 18955 h 279141"/>
                    <a:gd name="connsiteX17" fmla="*/ 170606 w 436887"/>
                    <a:gd name="connsiteY17" fmla="*/ 0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36887" h="279141">
                      <a:moveTo>
                        <a:pt x="170606" y="0"/>
                      </a:moveTo>
                      <a:lnTo>
                        <a:pt x="170606" y="0"/>
                      </a:lnTo>
                      <a:cubicBezTo>
                        <a:pt x="165123" y="548"/>
                        <a:pt x="74721" y="2559"/>
                        <a:pt x="47391" y="18955"/>
                      </a:cubicBezTo>
                      <a:cubicBezTo>
                        <a:pt x="39729" y="23552"/>
                        <a:pt x="34753" y="31591"/>
                        <a:pt x="28434" y="37909"/>
                      </a:cubicBezTo>
                      <a:cubicBezTo>
                        <a:pt x="25275" y="47386"/>
                        <a:pt x="23424" y="57406"/>
                        <a:pt x="18956" y="66341"/>
                      </a:cubicBezTo>
                      <a:cubicBezTo>
                        <a:pt x="13862" y="76529"/>
                        <a:pt x="0" y="83382"/>
                        <a:pt x="0" y="94773"/>
                      </a:cubicBezTo>
                      <a:cubicBezTo>
                        <a:pt x="0" y="110788"/>
                        <a:pt x="14002" y="179897"/>
                        <a:pt x="37912" y="199023"/>
                      </a:cubicBezTo>
                      <a:cubicBezTo>
                        <a:pt x="45714" y="205264"/>
                        <a:pt x="56869" y="205341"/>
                        <a:pt x="66347" y="208500"/>
                      </a:cubicBezTo>
                      <a:cubicBezTo>
                        <a:pt x="131528" y="251952"/>
                        <a:pt x="101602" y="239207"/>
                        <a:pt x="151650" y="255887"/>
                      </a:cubicBezTo>
                      <a:cubicBezTo>
                        <a:pt x="161128" y="262205"/>
                        <a:pt x="168703" y="274367"/>
                        <a:pt x="180084" y="274841"/>
                      </a:cubicBezTo>
                      <a:cubicBezTo>
                        <a:pt x="339337" y="281476"/>
                        <a:pt x="323595" y="283872"/>
                        <a:pt x="407558" y="255887"/>
                      </a:cubicBezTo>
                      <a:cubicBezTo>
                        <a:pt x="413877" y="249569"/>
                        <a:pt x="421917" y="244594"/>
                        <a:pt x="426515" y="236932"/>
                      </a:cubicBezTo>
                      <a:cubicBezTo>
                        <a:pt x="446816" y="203101"/>
                        <a:pt x="432011" y="156178"/>
                        <a:pt x="426515" y="123205"/>
                      </a:cubicBezTo>
                      <a:cubicBezTo>
                        <a:pt x="422428" y="98686"/>
                        <a:pt x="416751" y="90754"/>
                        <a:pt x="398080" y="75818"/>
                      </a:cubicBezTo>
                      <a:cubicBezTo>
                        <a:pt x="365895" y="50073"/>
                        <a:pt x="357867" y="52938"/>
                        <a:pt x="312777" y="37909"/>
                      </a:cubicBezTo>
                      <a:lnTo>
                        <a:pt x="284343" y="28432"/>
                      </a:lnTo>
                      <a:cubicBezTo>
                        <a:pt x="274865" y="25273"/>
                        <a:pt x="265799" y="20368"/>
                        <a:pt x="255909" y="18955"/>
                      </a:cubicBezTo>
                      <a:cubicBezTo>
                        <a:pt x="186434" y="9030"/>
                        <a:pt x="184823" y="3159"/>
                        <a:pt x="170606" y="0"/>
                      </a:cubicBezTo>
                      <a:close/>
                    </a:path>
                  </a:pathLst>
                </a:cu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6" name="Connecteur droit avec flèche 175"/>
                <p:cNvCxnSpPr/>
                <p:nvPr/>
              </p:nvCxnSpPr>
              <p:spPr>
                <a:xfrm>
                  <a:off x="1941970" y="2463350"/>
                  <a:ext cx="2880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avec flèche 176"/>
                <p:cNvCxnSpPr/>
                <p:nvPr/>
              </p:nvCxnSpPr>
              <p:spPr>
                <a:xfrm>
                  <a:off x="1944430" y="2463350"/>
                  <a:ext cx="0" cy="28800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8" name="Image 177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6887" y="2531242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79" name="Image 178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2941" y="2591924"/>
                  <a:ext cx="101600" cy="101600"/>
                </a:xfrm>
                <a:prstGeom prst="rect">
                  <a:avLst/>
                </a:prstGeom>
              </p:spPr>
            </p:pic>
          </p:grpSp>
          <p:grpSp>
            <p:nvGrpSpPr>
              <p:cNvPr id="254" name="Grouper 253"/>
              <p:cNvGrpSpPr/>
              <p:nvPr/>
            </p:nvGrpSpPr>
            <p:grpSpPr>
              <a:xfrm>
                <a:off x="773288" y="174172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55" name="Connecteur droit 254"/>
                <p:cNvCxnSpPr>
                  <a:endCxn id="259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necteur droit 255"/>
                <p:cNvCxnSpPr/>
                <p:nvPr/>
              </p:nvCxnSpPr>
              <p:spPr>
                <a:xfrm>
                  <a:off x="3272769" y="1882002"/>
                  <a:ext cx="573290" cy="5693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256"/>
                <p:cNvCxnSpPr>
                  <a:stCxn id="259" idx="2"/>
                </p:cNvCxnSpPr>
                <p:nvPr/>
              </p:nvCxnSpPr>
              <p:spPr>
                <a:xfrm flipH="1">
                  <a:off x="2532121" y="2448433"/>
                  <a:ext cx="162622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257"/>
                <p:cNvCxnSpPr/>
                <p:nvPr/>
              </p:nvCxnSpPr>
              <p:spPr>
                <a:xfrm>
                  <a:off x="3846059" y="2448433"/>
                  <a:ext cx="156092" cy="162359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Arc 258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783807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Arc 25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496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7" name="Grouper 266"/>
              <p:cNvGrpSpPr/>
              <p:nvPr/>
            </p:nvGrpSpPr>
            <p:grpSpPr>
              <a:xfrm>
                <a:off x="1041143" y="157854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68" name="Connecteur droit 267"/>
                <p:cNvCxnSpPr>
                  <a:endCxn id="272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268"/>
                <p:cNvCxnSpPr/>
                <p:nvPr/>
              </p:nvCxnSpPr>
              <p:spPr>
                <a:xfrm>
                  <a:off x="3272769" y="1882002"/>
                  <a:ext cx="565803" cy="57826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>
                  <a:stCxn id="272" idx="2"/>
                </p:cNvCxnSpPr>
                <p:nvPr/>
              </p:nvCxnSpPr>
              <p:spPr>
                <a:xfrm flipH="1">
                  <a:off x="2591291" y="2448433"/>
                  <a:ext cx="103452" cy="102921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>
                  <a:stCxn id="138" idx="0"/>
                </p:cNvCxnSpPr>
                <p:nvPr/>
              </p:nvCxnSpPr>
              <p:spPr>
                <a:xfrm>
                  <a:off x="3843970" y="2450163"/>
                  <a:ext cx="87252" cy="9306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Arc 271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7373233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Arc 272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006094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er 279"/>
              <p:cNvGrpSpPr/>
              <p:nvPr/>
            </p:nvGrpSpPr>
            <p:grpSpPr>
              <a:xfrm>
                <a:off x="1301301" y="142306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81" name="Connecteur droit 280"/>
                <p:cNvCxnSpPr>
                  <a:endCxn id="285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>
                  <a:endCxn id="143" idx="0"/>
                </p:cNvCxnSpPr>
                <p:nvPr/>
              </p:nvCxnSpPr>
              <p:spPr>
                <a:xfrm>
                  <a:off x="3272770" y="1882002"/>
                  <a:ext cx="573842" cy="56884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>
                  <a:stCxn id="285" idx="2"/>
                </p:cNvCxnSpPr>
                <p:nvPr/>
              </p:nvCxnSpPr>
              <p:spPr>
                <a:xfrm flipH="1">
                  <a:off x="2527983" y="2448433"/>
                  <a:ext cx="166760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>
                  <a:stCxn id="143" idx="0"/>
                </p:cNvCxnSpPr>
                <p:nvPr/>
              </p:nvCxnSpPr>
              <p:spPr>
                <a:xfrm>
                  <a:off x="3846612" y="2450843"/>
                  <a:ext cx="154002" cy="15847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Arc 284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857836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Arc 285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692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2" name="Connecteur droit 91"/>
              <p:cNvCxnSpPr/>
              <p:nvPr/>
            </p:nvCxnSpPr>
            <p:spPr>
              <a:xfrm flipH="1">
                <a:off x="2382320" y="3280220"/>
                <a:ext cx="788171" cy="4741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>
                <a:off x="1311675" y="4169277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1575104" y="400610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1842637" y="385062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1447141" y="4096924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flipV="1">
                <a:off x="1579530" y="4007534"/>
                <a:ext cx="0" cy="85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1447141" y="4099418"/>
                <a:ext cx="0" cy="6985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flipH="1" flipV="1">
                <a:off x="4502655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 flipV="1">
                <a:off x="4242901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flipH="1" flipV="1">
                <a:off x="4109635" y="4093302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flipH="1" flipV="1">
                <a:off x="3973697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714484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245242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4117876" y="5314340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3973697" y="5398797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1807200" y="2728800"/>
                <a:ext cx="1668932" cy="1668932"/>
              </a:xfrm>
              <a:prstGeom prst="arc">
                <a:avLst>
                  <a:gd name="adj1" fmla="val 2819596"/>
                  <a:gd name="adj2" fmla="val 394358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2073600" y="2563200"/>
                <a:ext cx="1668932" cy="1668932"/>
              </a:xfrm>
              <a:prstGeom prst="arc">
                <a:avLst>
                  <a:gd name="adj1" fmla="val 2795359"/>
                  <a:gd name="adj2" fmla="val 344233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Arc 142"/>
              <p:cNvSpPr>
                <a:spLocks noChangeAspect="1"/>
              </p:cNvSpPr>
              <p:nvPr/>
            </p:nvSpPr>
            <p:spPr>
              <a:xfrm>
                <a:off x="2336400" y="2408400"/>
                <a:ext cx="1668932" cy="1668932"/>
              </a:xfrm>
              <a:prstGeom prst="arc">
                <a:avLst>
                  <a:gd name="adj1" fmla="val 2795359"/>
                  <a:gd name="adj2" fmla="val 395615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1046043" y="4222902"/>
                <a:ext cx="207554" cy="1182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7" name="Image 15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127" y="4093302"/>
                <a:ext cx="139700" cy="101600"/>
              </a:xfrm>
              <a:prstGeom prst="rect">
                <a:avLst/>
              </a:prstGeom>
            </p:spPr>
          </p:pic>
          <p:cxnSp>
            <p:nvCxnSpPr>
              <p:cNvPr id="158" name="Connecteur droit avec flèche 157"/>
              <p:cNvCxnSpPr/>
              <p:nvPr/>
            </p:nvCxnSpPr>
            <p:spPr>
              <a:xfrm>
                <a:off x="2770397" y="3519400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2778658" y="3519400"/>
                <a:ext cx="0" cy="286837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" name="Image 162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077" y="3252859"/>
                <a:ext cx="101600" cy="101600"/>
              </a:xfrm>
              <a:prstGeom prst="rect">
                <a:avLst/>
              </a:prstGeom>
            </p:spPr>
          </p:pic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778658" y="3390933"/>
                <a:ext cx="189019" cy="128468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Image 164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1464" y="346860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169" name="Image 16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162" y="3687820"/>
                <a:ext cx="101600" cy="139700"/>
              </a:xfrm>
              <a:prstGeom prst="rect">
                <a:avLst/>
              </a:prstGeom>
            </p:spPr>
          </p:pic>
          <p:cxnSp>
            <p:nvCxnSpPr>
              <p:cNvPr id="172" name="Connecteur droit 171"/>
              <p:cNvCxnSpPr>
                <a:endCxn id="260" idx="0"/>
              </p:cNvCxnSpPr>
              <p:nvPr/>
            </p:nvCxnSpPr>
            <p:spPr>
              <a:xfrm>
                <a:off x="3714484" y="4678170"/>
                <a:ext cx="259561" cy="254181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>
                <a:off x="4110580" y="4639733"/>
                <a:ext cx="133266" cy="12469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>
                <a:endCxn id="286" idx="0"/>
              </p:cNvCxnSpPr>
              <p:nvPr/>
            </p:nvCxnSpPr>
            <p:spPr>
              <a:xfrm>
                <a:off x="4240800" y="4352386"/>
                <a:ext cx="261258" cy="26130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ZoneTexte 190"/>
              <p:cNvSpPr txBox="1"/>
              <p:nvPr/>
            </p:nvSpPr>
            <p:spPr>
              <a:xfrm>
                <a:off x="1748845" y="2358687"/>
                <a:ext cx="20596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Post-scan </a:t>
                </a:r>
                <a:r>
                  <a:rPr lang="en-GB" sz="1400" b="1" dirty="0"/>
                  <a:t>image 3D </a:t>
                </a:r>
              </a:p>
              <a:p>
                <a:pPr algn="ctr"/>
                <a:r>
                  <a:rPr lang="en-GB" sz="1400" b="1" dirty="0" smtClean="0"/>
                  <a:t>Linear probe motor</a:t>
                </a:r>
              </a:p>
              <a:p>
                <a:pPr algn="ctr"/>
                <a:r>
                  <a:rPr lang="en-GB" sz="1400" b="1" dirty="0" smtClean="0"/>
                  <a:t>Convex probe transducer</a:t>
                </a:r>
              </a:p>
            </p:txBody>
          </p:sp>
        </p:grpSp>
        <p:grpSp>
          <p:nvGrpSpPr>
            <p:cNvPr id="234" name="Grouper 233"/>
            <p:cNvGrpSpPr/>
            <p:nvPr/>
          </p:nvGrpSpPr>
          <p:grpSpPr>
            <a:xfrm>
              <a:off x="-72215" y="3502149"/>
              <a:ext cx="4507531" cy="2923427"/>
              <a:chOff x="-72215" y="3502149"/>
              <a:chExt cx="4507531" cy="2923427"/>
            </a:xfrm>
          </p:grpSpPr>
          <p:cxnSp>
            <p:nvCxnSpPr>
              <p:cNvPr id="224" name="Connecteur droit 223"/>
              <p:cNvCxnSpPr/>
              <p:nvPr/>
            </p:nvCxnSpPr>
            <p:spPr>
              <a:xfrm flipV="1">
                <a:off x="519672" y="4237021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/>
              <p:cNvSpPr txBox="1"/>
              <p:nvPr/>
            </p:nvSpPr>
            <p:spPr>
              <a:xfrm>
                <a:off x="-72215" y="4721477"/>
                <a:ext cx="667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Height</a:t>
                </a:r>
                <a:endParaRPr lang="en-GB" sz="1400" dirty="0"/>
              </a:p>
            </p:txBody>
          </p:sp>
          <p:cxnSp>
            <p:nvCxnSpPr>
              <p:cNvPr id="226" name="Connecteur droit 225"/>
              <p:cNvCxnSpPr/>
              <p:nvPr/>
            </p:nvCxnSpPr>
            <p:spPr>
              <a:xfrm flipH="1">
                <a:off x="516926" y="3740884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ZoneTexte 226"/>
              <p:cNvSpPr txBox="1"/>
              <p:nvPr/>
            </p:nvSpPr>
            <p:spPr>
              <a:xfrm>
                <a:off x="30254" y="3502149"/>
                <a:ext cx="973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Number of</a:t>
                </a:r>
              </a:p>
              <a:p>
                <a:pPr algn="ctr"/>
                <a:r>
                  <a:rPr lang="en-GB" sz="1400" dirty="0" smtClean="0"/>
                  <a:t> frames</a:t>
                </a:r>
                <a:endParaRPr lang="en-GB" sz="1400" dirty="0"/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H="1">
                <a:off x="903091" y="5860222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ZoneTexte 228"/>
              <p:cNvSpPr txBox="1"/>
              <p:nvPr/>
            </p:nvSpPr>
            <p:spPr>
              <a:xfrm>
                <a:off x="1911057" y="5571041"/>
                <a:ext cx="636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W</a:t>
                </a:r>
                <a:r>
                  <a:rPr lang="en-GB" sz="1400" dirty="0" smtClean="0"/>
                  <a:t>idth</a:t>
                </a:r>
                <a:endParaRPr lang="en-GB" sz="1400" dirty="0" smtClean="0"/>
              </a:p>
            </p:txBody>
          </p:sp>
          <p:sp>
            <p:nvSpPr>
              <p:cNvPr id="230" name="ZoneTexte 229"/>
              <p:cNvSpPr txBox="1"/>
              <p:nvPr/>
            </p:nvSpPr>
            <p:spPr>
              <a:xfrm>
                <a:off x="3338329" y="6117799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31" name="Connecteur droit avec flèche 230"/>
              <p:cNvCxnSpPr>
                <a:stCxn id="230" idx="0"/>
              </p:cNvCxnSpPr>
              <p:nvPr/>
            </p:nvCxnSpPr>
            <p:spPr>
              <a:xfrm flipV="1">
                <a:off x="3886823" y="5302109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ZoneTexte 232"/>
              <p:cNvSpPr txBox="1"/>
              <p:nvPr/>
            </p:nvSpPr>
            <p:spPr>
              <a:xfrm>
                <a:off x="1539999" y="5250436"/>
                <a:ext cx="1483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First frame</a:t>
                </a:r>
                <a:endParaRPr lang="en-GB" sz="1400" dirty="0"/>
              </a:p>
            </p:txBody>
          </p:sp>
        </p:grpSp>
      </p:grpSp>
      <p:sp>
        <p:nvSpPr>
          <p:cNvPr id="141" name="ZoneTexte 140"/>
          <p:cNvSpPr txBox="1"/>
          <p:nvPr/>
        </p:nvSpPr>
        <p:spPr>
          <a:xfrm>
            <a:off x="1099883" y="4242187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j</a:t>
            </a:r>
            <a:endParaRPr lang="fr-FR" sz="8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618051" y="4305637"/>
            <a:ext cx="29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i</a:t>
            </a:r>
            <a:endParaRPr lang="fr-FR" sz="8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922400" y="3916093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k</a:t>
            </a:r>
            <a:endParaRPr lang="fr-FR" sz="800" dirty="0"/>
          </a:p>
        </p:txBody>
      </p:sp>
      <p:sp>
        <p:nvSpPr>
          <p:cNvPr id="154" name="ZoneTexte 153"/>
          <p:cNvSpPr txBox="1"/>
          <p:nvPr/>
        </p:nvSpPr>
        <p:spPr>
          <a:xfrm>
            <a:off x="4758295" y="358214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Number of</a:t>
            </a:r>
          </a:p>
          <a:p>
            <a:pPr algn="ctr"/>
            <a:r>
              <a:rPr lang="en-GB" sz="1400" dirty="0" smtClean="0"/>
              <a:t> frames</a:t>
            </a:r>
            <a:endParaRPr lang="en-GB" sz="14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5708841" y="4237523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j</a:t>
            </a:r>
            <a:endParaRPr lang="fr-FR" sz="8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5241818" y="4278790"/>
            <a:ext cx="29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i</a:t>
            </a:r>
            <a:endParaRPr lang="fr-FR" sz="800" dirty="0"/>
          </a:p>
        </p:txBody>
      </p:sp>
      <p:sp>
        <p:nvSpPr>
          <p:cNvPr id="188" name="ZoneTexte 187"/>
          <p:cNvSpPr txBox="1"/>
          <p:nvPr/>
        </p:nvSpPr>
        <p:spPr>
          <a:xfrm>
            <a:off x="5539292" y="3952311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6963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r 190"/>
          <p:cNvGrpSpPr/>
          <p:nvPr/>
        </p:nvGrpSpPr>
        <p:grpSpPr>
          <a:xfrm>
            <a:off x="749484" y="1368000"/>
            <a:ext cx="3965290" cy="4096704"/>
            <a:chOff x="2858462" y="1388732"/>
            <a:chExt cx="3965290" cy="4096704"/>
          </a:xfrm>
        </p:grpSpPr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547752" y="1558946"/>
              <a:ext cx="3276000" cy="3276000"/>
            </a:xfrm>
            <a:prstGeom prst="arc">
              <a:avLst>
                <a:gd name="adj1" fmla="val 6575867"/>
                <a:gd name="adj2" fmla="val 8861894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4461011" y="2610476"/>
              <a:ext cx="772686" cy="772686"/>
            </a:xfrm>
            <a:prstGeom prst="arc">
              <a:avLst>
                <a:gd name="adj1" fmla="val 5971559"/>
                <a:gd name="adj2" fmla="val 9090276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/>
            <p:cNvSpPr>
              <a:spLocks noChangeAspect="1"/>
            </p:cNvSpPr>
            <p:nvPr/>
          </p:nvSpPr>
          <p:spPr>
            <a:xfrm>
              <a:off x="4285170" y="2330173"/>
              <a:ext cx="1049340" cy="1049340"/>
            </a:xfrm>
            <a:prstGeom prst="arc">
              <a:avLst>
                <a:gd name="adj1" fmla="val 2730279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4007074" y="2127396"/>
              <a:ext cx="1049340" cy="1049340"/>
            </a:xfrm>
            <a:prstGeom prst="arc">
              <a:avLst>
                <a:gd name="adj1" fmla="val 2843071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/>
            <p:cNvSpPr>
              <a:spLocks noChangeAspect="1"/>
            </p:cNvSpPr>
            <p:nvPr/>
          </p:nvSpPr>
          <p:spPr>
            <a:xfrm>
              <a:off x="4747503" y="2030991"/>
              <a:ext cx="1226386" cy="1226386"/>
            </a:xfrm>
            <a:prstGeom prst="arc">
              <a:avLst>
                <a:gd name="adj1" fmla="val 6500180"/>
                <a:gd name="adj2" fmla="val 840900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34" idx="2"/>
            </p:cNvCxnSpPr>
            <p:nvPr/>
          </p:nvCxnSpPr>
          <p:spPr>
            <a:xfrm flipH="1">
              <a:off x="3809904" y="3176135"/>
              <a:ext cx="696735" cy="89161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33" idx="2"/>
            </p:cNvCxnSpPr>
            <p:nvPr/>
          </p:nvCxnSpPr>
          <p:spPr>
            <a:xfrm flipH="1">
              <a:off x="4659041" y="3378912"/>
              <a:ext cx="125694" cy="135295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4506639" y="2723713"/>
              <a:ext cx="353390" cy="45242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>
              <a:off x="4784735" y="2723713"/>
              <a:ext cx="75296" cy="65519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4860031" y="2723713"/>
              <a:ext cx="324448" cy="4967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orme libre 78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 12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125" name="Connecteur droit avec flèche 124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Image 12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127" name="Image 1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141" name="Connecteur droit 140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/>
            <p:cNvSpPr txBox="1"/>
            <p:nvPr/>
          </p:nvSpPr>
          <p:spPr>
            <a:xfrm rot="2149157">
              <a:off x="3942958" y="4771123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  <a:endParaRPr lang="en-GB" sz="1400" dirty="0"/>
            </a:p>
          </p:txBody>
        </p:sp>
        <p:sp>
          <p:nvSpPr>
            <p:cNvPr id="177" name="ZoneTexte 176"/>
            <p:cNvSpPr txBox="1"/>
            <p:nvPr/>
          </p:nvSpPr>
          <p:spPr>
            <a:xfrm rot="19879785">
              <a:off x="4649168" y="4805455"/>
              <a:ext cx="1426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number </a:t>
              </a:r>
              <a:r>
                <a:rPr lang="en-GB" sz="1400" dirty="0"/>
                <a:t>of </a:t>
              </a:r>
            </a:p>
            <a:p>
              <a:pPr algn="ctr"/>
              <a:r>
                <a:rPr lang="en-GB" sz="1400" dirty="0"/>
                <a:t>post-scan frames</a:t>
              </a:r>
              <a:endParaRPr lang="en-GB" sz="1400" dirty="0"/>
            </a:p>
          </p:txBody>
        </p:sp>
        <p:cxnSp>
          <p:nvCxnSpPr>
            <p:cNvPr id="178" name="Connecteur droit 177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81"/>
            <p:cNvSpPr txBox="1"/>
            <p:nvPr/>
          </p:nvSpPr>
          <p:spPr>
            <a:xfrm>
              <a:off x="2858462" y="3434972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  <p:cxnSp>
          <p:nvCxnSpPr>
            <p:cNvPr id="184" name="Connecteur droit 183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809904" y="1388732"/>
              <a:ext cx="20596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Convex probe transducer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192" name="Grouper 191"/>
          <p:cNvGrpSpPr/>
          <p:nvPr/>
        </p:nvGrpSpPr>
        <p:grpSpPr>
          <a:xfrm>
            <a:off x="4795932" y="1368000"/>
            <a:ext cx="3407949" cy="4096704"/>
            <a:chOff x="2858462" y="1388732"/>
            <a:chExt cx="3407949" cy="4096704"/>
          </a:xfrm>
        </p:grpSpPr>
        <p:sp>
          <p:nvSpPr>
            <p:cNvPr id="194" name="Arc 193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Arc 196"/>
            <p:cNvSpPr>
              <a:spLocks noChangeAspect="1"/>
            </p:cNvSpPr>
            <p:nvPr/>
          </p:nvSpPr>
          <p:spPr>
            <a:xfrm>
              <a:off x="4172479" y="1999109"/>
              <a:ext cx="1284067" cy="1284067"/>
            </a:xfrm>
            <a:prstGeom prst="arc">
              <a:avLst>
                <a:gd name="adj1" fmla="val 3550800"/>
                <a:gd name="adj2" fmla="val 6306879"/>
              </a:avLst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4636910" y="2723713"/>
              <a:ext cx="223121" cy="533664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>
              <a:endCxn id="197" idx="0"/>
            </p:cNvCxnSpPr>
            <p:nvPr/>
          </p:nvCxnSpPr>
          <p:spPr>
            <a:xfrm>
              <a:off x="4860031" y="2723713"/>
              <a:ext cx="283423" cy="468796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orme libre 207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avec flèche 220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avec flèche 221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Image 22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224" name="Connecteur droit avec flèche 223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Image 22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226" name="Image 22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227" name="Connecteur droit 226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ZoneTexte 239"/>
            <p:cNvSpPr txBox="1"/>
            <p:nvPr/>
          </p:nvSpPr>
          <p:spPr>
            <a:xfrm rot="2149157">
              <a:off x="3942958" y="4771123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  <a:endParaRPr lang="en-GB" sz="1400" dirty="0"/>
            </a:p>
          </p:txBody>
        </p:sp>
        <p:sp>
          <p:nvSpPr>
            <p:cNvPr id="241" name="ZoneTexte 240"/>
            <p:cNvSpPr txBox="1"/>
            <p:nvPr/>
          </p:nvSpPr>
          <p:spPr>
            <a:xfrm rot="19879785">
              <a:off x="4649170" y="4817242"/>
              <a:ext cx="1426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</a:t>
              </a:r>
              <a:r>
                <a:rPr lang="en-GB" sz="1400" dirty="0" smtClean="0"/>
                <a:t>umber of </a:t>
              </a:r>
            </a:p>
            <a:p>
              <a:pPr algn="ctr"/>
              <a:r>
                <a:rPr lang="en-GB" sz="1400" dirty="0" smtClean="0"/>
                <a:t>pos</a:t>
              </a:r>
              <a:r>
                <a:rPr lang="en-GB" sz="1400" dirty="0" smtClean="0"/>
                <a:t>t-scan frames</a:t>
              </a:r>
              <a:endParaRPr lang="en-GB" sz="1400" dirty="0"/>
            </a:p>
          </p:txBody>
        </p:sp>
        <p:cxnSp>
          <p:nvCxnSpPr>
            <p:cNvPr id="242" name="Connecteur droit 241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ZoneTexte 244"/>
            <p:cNvSpPr txBox="1"/>
            <p:nvPr/>
          </p:nvSpPr>
          <p:spPr>
            <a:xfrm>
              <a:off x="2858462" y="3434972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/>
            <p:cNvSpPr txBox="1"/>
            <p:nvPr/>
          </p:nvSpPr>
          <p:spPr>
            <a:xfrm>
              <a:off x="3853165" y="1388732"/>
              <a:ext cx="19731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Linear probe transducer</a:t>
              </a:r>
            </a:p>
          </p:txBody>
        </p:sp>
        <p:sp>
          <p:nvSpPr>
            <p:cNvPr id="248" name="ZoneTexte 24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cxnSp>
        <p:nvCxnSpPr>
          <p:cNvPr id="109" name="Connecteur droit avec flèche 108"/>
          <p:cNvCxnSpPr/>
          <p:nvPr/>
        </p:nvCxnSpPr>
        <p:spPr>
          <a:xfrm>
            <a:off x="5604859" y="2854394"/>
            <a:ext cx="202080" cy="1667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612197" y="2868422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flipV="1">
            <a:off x="5612197" y="2757403"/>
            <a:ext cx="234345" cy="10106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>
            <a:off x="1560116" y="2859592"/>
            <a:ext cx="202080" cy="1667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1562576" y="2859592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V="1">
            <a:off x="1554642" y="2772833"/>
            <a:ext cx="207554" cy="922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5864868" y="2871377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j</a:t>
            </a:r>
            <a:endParaRPr lang="fr-FR" sz="800" dirty="0"/>
          </a:p>
        </p:txBody>
      </p:sp>
      <p:sp>
        <p:nvSpPr>
          <p:cNvPr id="130" name="ZoneTexte 129"/>
          <p:cNvSpPr txBox="1"/>
          <p:nvPr/>
        </p:nvSpPr>
        <p:spPr>
          <a:xfrm>
            <a:off x="5541657" y="3077745"/>
            <a:ext cx="29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i</a:t>
            </a:r>
            <a:endParaRPr lang="fr-FR" sz="800" dirty="0"/>
          </a:p>
        </p:txBody>
      </p:sp>
      <p:sp>
        <p:nvSpPr>
          <p:cNvPr id="131" name="ZoneTexte 130"/>
          <p:cNvSpPr txBox="1"/>
          <p:nvPr/>
        </p:nvSpPr>
        <p:spPr>
          <a:xfrm>
            <a:off x="5576455" y="2541959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k</a:t>
            </a:r>
            <a:endParaRPr lang="fr-FR" sz="800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818420" y="2854394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j</a:t>
            </a:r>
            <a:endParaRPr lang="fr-FR" sz="8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495209" y="3060762"/>
            <a:ext cx="294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i</a:t>
            </a:r>
            <a:endParaRPr lang="fr-FR" sz="800" dirty="0"/>
          </a:p>
        </p:txBody>
      </p:sp>
      <p:sp>
        <p:nvSpPr>
          <p:cNvPr id="134" name="ZoneTexte 133"/>
          <p:cNvSpPr txBox="1"/>
          <p:nvPr/>
        </p:nvSpPr>
        <p:spPr>
          <a:xfrm>
            <a:off x="1530007" y="2524976"/>
            <a:ext cx="305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k</a:t>
            </a:r>
            <a:endParaRPr lang="fr-FR" sz="800" dirty="0"/>
          </a:p>
        </p:txBody>
      </p:sp>
      <p:pic>
        <p:nvPicPr>
          <p:cNvPr id="135" name="Image 13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687" y="2909341"/>
            <a:ext cx="114300" cy="101600"/>
          </a:xfrm>
          <a:prstGeom prst="rect">
            <a:avLst/>
          </a:prstGeom>
        </p:spPr>
      </p:pic>
      <p:pic>
        <p:nvPicPr>
          <p:cNvPr id="136" name="Image 13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9" y="3120977"/>
            <a:ext cx="101600" cy="101600"/>
          </a:xfrm>
          <a:prstGeom prst="rect">
            <a:avLst/>
          </a:prstGeom>
        </p:spPr>
      </p:pic>
      <p:pic>
        <p:nvPicPr>
          <p:cNvPr id="137" name="Image 13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13" y="2577841"/>
            <a:ext cx="139700" cy="101600"/>
          </a:xfrm>
          <a:prstGeom prst="rect">
            <a:avLst/>
          </a:prstGeom>
        </p:spPr>
      </p:pic>
      <p:pic>
        <p:nvPicPr>
          <p:cNvPr id="138" name="Image 13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135" y="2919499"/>
            <a:ext cx="114300" cy="101600"/>
          </a:xfrm>
          <a:prstGeom prst="rect">
            <a:avLst/>
          </a:prstGeom>
        </p:spPr>
      </p:pic>
      <p:pic>
        <p:nvPicPr>
          <p:cNvPr id="139" name="Image 13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57" y="3131135"/>
            <a:ext cx="101600" cy="101600"/>
          </a:xfrm>
          <a:prstGeom prst="rect">
            <a:avLst/>
          </a:prstGeom>
        </p:spPr>
      </p:pic>
      <p:pic>
        <p:nvPicPr>
          <p:cNvPr id="140" name="Image 13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61" y="2587999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</TotalTime>
  <Words>418</Words>
  <Application>Microsoft Office PowerPoint</Application>
  <PresentationFormat>Affichage à l'écran (4:3)</PresentationFormat>
  <Paragraphs>129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Marc Pouliquen</cp:lastModifiedBy>
  <cp:revision>155</cp:revision>
  <dcterms:created xsi:type="dcterms:W3CDTF">2016-10-05T16:10:19Z</dcterms:created>
  <dcterms:modified xsi:type="dcterms:W3CDTF">2018-02-06T13:39:15Z</dcterms:modified>
</cp:coreProperties>
</file>