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33"/>
  </p:notesMasterIdLst>
  <p:sldIdLst>
    <p:sldId id="256" r:id="rId4"/>
    <p:sldId id="416" r:id="rId5"/>
    <p:sldId id="388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384" r:id="rId29"/>
    <p:sldId id="414" r:id="rId30"/>
    <p:sldId id="415" r:id="rId31"/>
    <p:sldId id="397" r:id="rId3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0066FF"/>
    <a:srgbClr val="99CCFF"/>
    <a:srgbClr val="FFCCFF"/>
    <a:srgbClr val="FF7C80"/>
    <a:srgbClr val="F4A913"/>
    <a:srgbClr val="0D0D0D"/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70154" autoAdjust="0"/>
  </p:normalViewPr>
  <p:slideViewPr>
    <p:cSldViewPr>
      <p:cViewPr varScale="1">
        <p:scale>
          <a:sx n="110" d="100"/>
          <a:sy n="110" d="100"/>
        </p:scale>
        <p:origin x="2272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D94AE-F31A-4FC7-84E0-068CEBA0DDE2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7EAF9-DFB6-4CAE-82B3-ECEE2A38E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71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7EAF9-DFB6-4CAE-82B3-ECEE2A38E5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04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7EAF9-DFB6-4CAE-82B3-ECEE2A38E50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1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2275"/>
            <a:ext cx="4876800" cy="738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65288"/>
            <a:ext cx="8429625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948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948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948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36FBC-210F-4D83-AD57-28BDBFF72B6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3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22275"/>
            <a:ext cx="4876800" cy="738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65288"/>
            <a:ext cx="8429625" cy="4349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948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948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9484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C36FBC-210F-4D83-AD57-28BDBFF72B6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3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3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6/6/19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" y="-27384"/>
            <a:ext cx="9144001" cy="6897466"/>
            <a:chOff x="-1" y="-27384"/>
            <a:chExt cx="9144001" cy="689746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189"/>
            <a:stretch/>
          </p:blipFill>
          <p:spPr>
            <a:xfrm>
              <a:off x="-1" y="-27384"/>
              <a:ext cx="6908801" cy="689746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86"/>
            <a:stretch/>
          </p:blipFill>
          <p:spPr>
            <a:xfrm>
              <a:off x="6876256" y="-27384"/>
              <a:ext cx="2267744" cy="6897466"/>
            </a:xfrm>
            <a:prstGeom prst="rect">
              <a:avLst/>
            </a:prstGeom>
          </p:spPr>
        </p:pic>
      </p:grpSp>
      <p:pic>
        <p:nvPicPr>
          <p:cNvPr id="9" name="Picture 7" descr="LeedsUniWhit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white">
          <a:xfrm>
            <a:off x="201613" y="1341438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49280"/>
            <a:ext cx="3329549" cy="5865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95536" y="62068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" name="Picture 9" descr="LeedsUniBlack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441325"/>
            <a:ext cx="22748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gray">
          <a:xfrm>
            <a:off x="79375" y="1341438"/>
            <a:ext cx="8983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37312"/>
            <a:ext cx="981337" cy="34268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11560" y="170080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95536" y="62068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9" name="Picture 9" descr="LeedsUniBlac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441325"/>
            <a:ext cx="22748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gray">
          <a:xfrm>
            <a:off x="79375" y="1341438"/>
            <a:ext cx="8983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37312"/>
            <a:ext cx="981337" cy="3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700808"/>
            <a:ext cx="8640960" cy="409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Simulating Crowds in Real-Time </a:t>
            </a:r>
          </a:p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with Agent-Based Modelling </a:t>
            </a:r>
          </a:p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and a Particle Filter</a:t>
            </a:r>
          </a:p>
          <a:p>
            <a:pPr>
              <a:lnSpc>
                <a:spcPts val="4500"/>
              </a:lnSpc>
            </a:pPr>
            <a:endParaRPr lang="en-GB" sz="3200" dirty="0">
              <a:solidFill>
                <a:srgbClr val="F4A913"/>
              </a:solidFill>
              <a:latin typeface="Arial Black" panose="020B0A04020102020204" pitchFamily="34" charset="0"/>
            </a:endParaRPr>
          </a:p>
          <a:p>
            <a:pPr>
              <a:lnSpc>
                <a:spcPts val="4500"/>
              </a:lnSpc>
            </a:pPr>
            <a:endParaRPr lang="en-GB" sz="3200" dirty="0">
              <a:solidFill>
                <a:srgbClr val="F4A913"/>
              </a:solidFill>
              <a:latin typeface="Arial Black" panose="020B0A04020102020204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200" dirty="0" err="1">
                <a:solidFill>
                  <a:srgbClr val="F4A913"/>
                </a:solidFill>
                <a:latin typeface="Arial Black" panose="020B0A04020102020204" pitchFamily="34" charset="0"/>
              </a:rPr>
              <a:t>Dr.</a:t>
            </a: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 Kevin Minors</a:t>
            </a:r>
          </a:p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GISRUK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A Solution – Particle Filter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5085184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536" y="6237312"/>
            <a:ext cx="835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31640" y="4592284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403647" y="4716016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900572" y="5286703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423034" y="5058541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56556" y="4960708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484479" y="5524798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164287" y="1862032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187624" y="17008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Estimate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6296" y="2303903"/>
            <a:ext cx="576064" cy="5040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6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412776"/>
            <a:ext cx="8136904" cy="53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412776"/>
            <a:ext cx="8136903" cy="53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7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412776"/>
            <a:ext cx="8136903" cy="53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412776"/>
            <a:ext cx="8136902" cy="53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412776"/>
            <a:ext cx="8136902" cy="53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6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9" y="1412776"/>
            <a:ext cx="8136900" cy="53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9" y="1412776"/>
            <a:ext cx="8136900" cy="5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9" y="1412776"/>
            <a:ext cx="8136899" cy="5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9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9" y="1412776"/>
            <a:ext cx="8136899" cy="5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Motivation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412776"/>
            <a:ext cx="7272808" cy="53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5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9" y="1412776"/>
            <a:ext cx="8136899" cy="5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4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9" y="1412776"/>
            <a:ext cx="8136899" cy="53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9" y="1412776"/>
            <a:ext cx="8136899" cy="53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3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9" y="1412776"/>
            <a:ext cx="8136899" cy="53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5" y="1660391"/>
            <a:ext cx="7030147" cy="48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25" y="1660391"/>
            <a:ext cx="7030146" cy="48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187624" y="5767490"/>
            <a:ext cx="6603254" cy="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87624" y="1772816"/>
            <a:ext cx="72008" cy="399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3843" y="57674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Particles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78799" y="36175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31436" y="1568069"/>
            <a:ext cx="288032" cy="420628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0099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403648" y="1772816"/>
            <a:ext cx="1800200" cy="1368152"/>
          </a:xfrm>
          <a:prstGeom prst="ellipse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89448" y="4293096"/>
            <a:ext cx="1800200" cy="1368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 rot="19917266">
            <a:off x="1401596" y="2756979"/>
            <a:ext cx="6487194" cy="172118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0" y="1412776"/>
            <a:ext cx="836786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03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412776"/>
            <a:ext cx="7272808" cy="53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6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1700808"/>
            <a:ext cx="8640960" cy="409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Simulating Crowds in Real-Time </a:t>
            </a:r>
          </a:p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with Agent-Based Modelling </a:t>
            </a:r>
          </a:p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and a Particle Filter</a:t>
            </a:r>
          </a:p>
          <a:p>
            <a:pPr>
              <a:lnSpc>
                <a:spcPts val="4500"/>
              </a:lnSpc>
            </a:pPr>
            <a:endParaRPr lang="en-GB" sz="3200">
              <a:solidFill>
                <a:srgbClr val="F4A913"/>
              </a:solidFill>
              <a:latin typeface="Arial Black" panose="020B0A04020102020204" pitchFamily="34" charset="0"/>
            </a:endParaRPr>
          </a:p>
          <a:p>
            <a:pPr>
              <a:lnSpc>
                <a:spcPts val="4500"/>
              </a:lnSpc>
            </a:pPr>
            <a:endParaRPr lang="en-GB" sz="3200" dirty="0">
              <a:solidFill>
                <a:srgbClr val="F4A913"/>
              </a:solidFill>
              <a:latin typeface="Arial Black" panose="020B0A04020102020204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200" dirty="0" err="1">
                <a:solidFill>
                  <a:srgbClr val="F4A913"/>
                </a:solidFill>
                <a:latin typeface="Arial Black" panose="020B0A04020102020204" pitchFamily="34" charset="0"/>
              </a:rPr>
              <a:t>Dr.</a:t>
            </a: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 </a:t>
            </a:r>
            <a:r>
              <a:rPr lang="en-GB" sz="3200">
                <a:solidFill>
                  <a:srgbClr val="F4A913"/>
                </a:solidFill>
                <a:latin typeface="Arial Black" panose="020B0A04020102020204" pitchFamily="34" charset="0"/>
              </a:rPr>
              <a:t>Kevin Minors</a:t>
            </a:r>
            <a:endParaRPr lang="en-GB" sz="3200" dirty="0">
              <a:solidFill>
                <a:srgbClr val="F4A913"/>
              </a:solidFill>
              <a:latin typeface="Arial Black" panose="020B0A04020102020204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200" dirty="0">
                <a:solidFill>
                  <a:srgbClr val="F4A913"/>
                </a:solidFill>
                <a:latin typeface="Arial Black" panose="020B0A04020102020204" pitchFamily="34" charset="0"/>
              </a:rPr>
              <a:t>GISRUK 2019</a:t>
            </a:r>
          </a:p>
        </p:txBody>
      </p:sp>
    </p:spTree>
    <p:extLst>
      <p:ext uri="{BB962C8B-B14F-4D97-AF65-F5344CB8AC3E}">
        <p14:creationId xmlns:p14="http://schemas.microsoft.com/office/powerpoint/2010/main" val="379880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Motivation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0" y="1412776"/>
            <a:ext cx="836786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The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5085184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99592" y="560544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Reality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536" y="6237312"/>
            <a:ext cx="8352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68243" y="616530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Time</a:t>
            </a:r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763688" y="4653136"/>
            <a:ext cx="1944216" cy="648072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3707904" y="4653136"/>
            <a:ext cx="1080120" cy="296416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88024" y="4077072"/>
            <a:ext cx="2304256" cy="872480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64288" y="3789040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6" grpId="1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The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5085184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4287" y="1862032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64287" y="4949552"/>
            <a:ext cx="576064" cy="5040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678195" y="5620598"/>
            <a:ext cx="153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1" y="1409205"/>
            <a:ext cx="199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Measurement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536" y="6237312"/>
            <a:ext cx="835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1763688" y="4653136"/>
            <a:ext cx="1944216" cy="64807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3707904" y="4653136"/>
            <a:ext cx="1080120" cy="29641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4788024" y="4077072"/>
            <a:ext cx="2304256" cy="87248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64288" y="3789040"/>
            <a:ext cx="57606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452319" y="2492896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763688" y="5229200"/>
            <a:ext cx="5256584" cy="2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The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5085184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164287" y="1862032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64287" y="4949552"/>
            <a:ext cx="576064" cy="5040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678195" y="5620598"/>
            <a:ext cx="153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1" y="1409205"/>
            <a:ext cx="199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Measurement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536" y="6237312"/>
            <a:ext cx="835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64288" y="3212976"/>
            <a:ext cx="576064" cy="5040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823264" y="323617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Estimate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52319" y="2420888"/>
            <a:ext cx="0" cy="72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52319" y="3789040"/>
            <a:ext cx="0" cy="1080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2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A Solution – Particle Filter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5085184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536" y="6237312"/>
            <a:ext cx="835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31640" y="4592284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403647" y="4716016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900572" y="5286703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423034" y="5058541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56556" y="4960708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527084" y="5024332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07697" y="4160236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7527084" y="3732150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7507697" y="3252212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527084" y="1914707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527084" y="2642037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484479" y="5524798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164287" y="1862032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183668" y="1686415"/>
            <a:ext cx="199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Measurement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87624" y="17008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Predict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763688" y="5229200"/>
            <a:ext cx="5256584" cy="2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736507" y="2085864"/>
            <a:ext cx="5139749" cy="293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447" y="17008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Particles</a:t>
            </a:r>
          </a:p>
        </p:txBody>
      </p:sp>
    </p:spTree>
    <p:extLst>
      <p:ext uri="{BB962C8B-B14F-4D97-AF65-F5344CB8AC3E}">
        <p14:creationId xmlns:p14="http://schemas.microsoft.com/office/powerpoint/2010/main" val="34092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3" grpId="0" animBg="1"/>
      <p:bldP spid="24" grpId="0" animBg="1"/>
      <p:bldP spid="26" grpId="0" animBg="1"/>
      <p:bldP spid="30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4" grpId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A Solution – Particle Filter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5085184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536" y="6237312"/>
            <a:ext cx="835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31640" y="4592284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403647" y="4716016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900572" y="5286703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423034" y="5058541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56556" y="4960708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107486" y="1499272"/>
            <a:ext cx="1262897" cy="12614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484479" y="5524798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164287" y="1862032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187624" y="17008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Reweight</a:t>
            </a:r>
          </a:p>
        </p:txBody>
      </p:sp>
      <p:sp>
        <p:nvSpPr>
          <p:cNvPr id="29" name="Oval 28"/>
          <p:cNvSpPr/>
          <p:nvPr/>
        </p:nvSpPr>
        <p:spPr>
          <a:xfrm>
            <a:off x="7233499" y="2538120"/>
            <a:ext cx="1010869" cy="101970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338754" y="3293490"/>
            <a:ext cx="797641" cy="72679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594956" y="4383840"/>
            <a:ext cx="290789" cy="2519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485546" y="3886501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664877" y="5403920"/>
            <a:ext cx="145394" cy="10853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6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0466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4A913"/>
                </a:solidFill>
                <a:latin typeface="Arial Black" panose="020B0A04020102020204" pitchFamily="34" charset="0"/>
              </a:rPr>
              <a:t>A Solution – Particle Filter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29614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15616" y="5085184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536" y="6237312"/>
            <a:ext cx="835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31640" y="4592284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403647" y="4716016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900572" y="5286703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423034" y="5058541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56556" y="4960708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551311" y="1904581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484479" y="5524798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164287" y="1862032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805641" y="1882713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371292" y="3167086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047255" y="2546322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312140" y="2136142"/>
            <a:ext cx="504056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187624" y="17008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Resample</a:t>
            </a:r>
          </a:p>
        </p:txBody>
      </p:sp>
    </p:spTree>
    <p:extLst>
      <p:ext uri="{BB962C8B-B14F-4D97-AF65-F5344CB8AC3E}">
        <p14:creationId xmlns:p14="http://schemas.microsoft.com/office/powerpoint/2010/main" val="34532679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2774</TotalTime>
  <Words>98</Words>
  <Application>Microsoft Macintosh PowerPoint</Application>
  <PresentationFormat>On-screen Show (4:3)</PresentationFormat>
  <Paragraphs>59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Master Title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Robyn Abbott</dc:creator>
  <cp:lastModifiedBy>Nicolas Malleson</cp:lastModifiedBy>
  <cp:revision>194</cp:revision>
  <cp:lastPrinted>2017-10-03T10:29:30Z</cp:lastPrinted>
  <dcterms:created xsi:type="dcterms:W3CDTF">2015-10-23T14:29:27Z</dcterms:created>
  <dcterms:modified xsi:type="dcterms:W3CDTF">2019-06-06T09:49:16Z</dcterms:modified>
</cp:coreProperties>
</file>