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2" r:id="rId2"/>
    <p:sldId id="307" r:id="rId3"/>
    <p:sldId id="363" r:id="rId4"/>
    <p:sldId id="387" r:id="rId5"/>
    <p:sldId id="391" r:id="rId6"/>
    <p:sldId id="388" r:id="rId7"/>
    <p:sldId id="377" r:id="rId8"/>
    <p:sldId id="375" r:id="rId9"/>
    <p:sldId id="392" r:id="rId10"/>
    <p:sldId id="381" r:id="rId11"/>
    <p:sldId id="329" r:id="rId12"/>
    <p:sldId id="364" r:id="rId13"/>
    <p:sldId id="365" r:id="rId14"/>
    <p:sldId id="366" r:id="rId15"/>
    <p:sldId id="367" r:id="rId16"/>
    <p:sldId id="378" r:id="rId17"/>
    <p:sldId id="382" r:id="rId18"/>
    <p:sldId id="383" r:id="rId19"/>
    <p:sldId id="379" r:id="rId20"/>
    <p:sldId id="386" r:id="rId21"/>
    <p:sldId id="385" r:id="rId22"/>
    <p:sldId id="380" r:id="rId23"/>
    <p:sldId id="384" r:id="rId24"/>
    <p:sldId id="393" r:id="rId25"/>
    <p:sldId id="394" r:id="rId26"/>
    <p:sldId id="34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BFF"/>
    <a:srgbClr val="00747A"/>
    <a:srgbClr val="00D3DE"/>
    <a:srgbClr val="00A0A8"/>
    <a:srgbClr val="6639B7"/>
    <a:srgbClr val="E0D6F2"/>
    <a:srgbClr val="C1ADE5"/>
    <a:srgbClr val="A283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7" autoAdjust="0"/>
    <p:restoredTop sz="99642" autoAdjust="0"/>
  </p:normalViewPr>
  <p:slideViewPr>
    <p:cSldViewPr snapToGrid="0" snapToObjects="1">
      <p:cViewPr>
        <p:scale>
          <a:sx n="80" d="100"/>
          <a:sy n="80" d="100"/>
        </p:scale>
        <p:origin x="-624" y="66"/>
      </p:cViewPr>
      <p:guideLst>
        <p:guide orient="horz" pos="795"/>
        <p:guide orient="horz" pos="3746"/>
        <p:guide orient="horz" pos="205"/>
        <p:guide orient="horz" pos="1979"/>
        <p:guide pos="217"/>
        <p:guide pos="556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363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8248A-2C6A-419F-B726-76CA2AD9F91D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6FD6784-FBC4-43F3-A2C6-A6DA78EBA7A0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Application owner</a:t>
          </a:r>
          <a:endParaRPr lang="zh-CN" altLang="en-US" dirty="0"/>
        </a:p>
      </dgm:t>
    </dgm:pt>
    <dgm:pt modelId="{E81BA736-F274-44CC-ABF9-94E10BA9351C}" type="parTrans" cxnId="{C792AEC6-A488-4D89-9782-65E37022E16E}">
      <dgm:prSet/>
      <dgm:spPr/>
      <dgm:t>
        <a:bodyPr/>
        <a:lstStyle/>
        <a:p>
          <a:endParaRPr lang="zh-CN" altLang="en-US"/>
        </a:p>
      </dgm:t>
    </dgm:pt>
    <dgm:pt modelId="{4C0D6895-CF31-43A9-AC7A-0B17DD4710E7}" type="sibTrans" cxnId="{C792AEC6-A488-4D89-9782-65E37022E16E}">
      <dgm:prSet/>
      <dgm:spPr/>
      <dgm:t>
        <a:bodyPr/>
        <a:lstStyle/>
        <a:p>
          <a:endParaRPr lang="zh-CN" altLang="en-US"/>
        </a:p>
      </dgm:t>
    </dgm:pt>
    <dgm:pt modelId="{AEF28F09-6C1D-4408-A83D-8E32E86945E7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Manage applications/dictionaries</a:t>
          </a:r>
          <a:endParaRPr lang="zh-CN" altLang="en-US" dirty="0"/>
        </a:p>
      </dgm:t>
    </dgm:pt>
    <dgm:pt modelId="{EF8AC96E-C917-4B95-B6F5-3EB23220399E}" type="parTrans" cxnId="{8C363B97-E402-4868-8457-438CE53912AA}">
      <dgm:prSet/>
      <dgm:spPr/>
      <dgm:t>
        <a:bodyPr/>
        <a:lstStyle/>
        <a:p>
          <a:endParaRPr lang="zh-CN" altLang="en-US"/>
        </a:p>
      </dgm:t>
    </dgm:pt>
    <dgm:pt modelId="{BEC89728-0958-400F-B9E5-415CF9C43061}" type="sibTrans" cxnId="{8C363B97-E402-4868-8457-438CE53912AA}">
      <dgm:prSet/>
      <dgm:spPr/>
      <dgm:t>
        <a:bodyPr/>
        <a:lstStyle/>
        <a:p>
          <a:endParaRPr lang="zh-CN" altLang="en-US"/>
        </a:p>
      </dgm:t>
    </dgm:pt>
    <dgm:pt modelId="{FABD8BF6-7104-472E-AD00-3D1E06C8DDFE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Deliver original application dictionaries</a:t>
          </a:r>
          <a:endParaRPr lang="zh-CN" altLang="en-US" dirty="0"/>
        </a:p>
      </dgm:t>
    </dgm:pt>
    <dgm:pt modelId="{BD8E5DC1-C181-4C74-A901-AB0433F3A8FE}" type="parTrans" cxnId="{C2C9CDB0-F9DF-4CC0-8A04-87DA1DC51213}">
      <dgm:prSet/>
      <dgm:spPr/>
      <dgm:t>
        <a:bodyPr/>
        <a:lstStyle/>
        <a:p>
          <a:endParaRPr lang="zh-CN" altLang="en-US"/>
        </a:p>
      </dgm:t>
    </dgm:pt>
    <dgm:pt modelId="{86E1F4F9-4489-479C-B49C-3248E7CF4C54}" type="sibTrans" cxnId="{C2C9CDB0-F9DF-4CC0-8A04-87DA1DC51213}">
      <dgm:prSet/>
      <dgm:spPr/>
      <dgm:t>
        <a:bodyPr/>
        <a:lstStyle/>
        <a:p>
          <a:endParaRPr lang="zh-CN" altLang="en-US"/>
        </a:p>
      </dgm:t>
    </dgm:pt>
    <dgm:pt modelId="{925C9422-FECB-4316-9B5E-3380F728721D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Translation manager</a:t>
          </a:r>
          <a:endParaRPr lang="zh-CN" altLang="en-US" dirty="0"/>
        </a:p>
      </dgm:t>
    </dgm:pt>
    <dgm:pt modelId="{3525231B-20D5-492B-87B8-0B461523B051}" type="parTrans" cxnId="{2CFD5C39-19B7-4337-B659-D89106253829}">
      <dgm:prSet/>
      <dgm:spPr/>
      <dgm:t>
        <a:bodyPr/>
        <a:lstStyle/>
        <a:p>
          <a:endParaRPr lang="zh-CN" altLang="en-US"/>
        </a:p>
      </dgm:t>
    </dgm:pt>
    <dgm:pt modelId="{35627B95-29F1-4772-A9FC-736E7429203D}" type="sibTrans" cxnId="{2CFD5C39-19B7-4337-B659-D89106253829}">
      <dgm:prSet/>
      <dgm:spPr/>
      <dgm:t>
        <a:bodyPr/>
        <a:lstStyle/>
        <a:p>
          <a:endParaRPr lang="zh-CN" altLang="en-US"/>
        </a:p>
      </dgm:t>
    </dgm:pt>
    <dgm:pt modelId="{66E94764-C9B4-4BAA-8DD3-E56B15D67A64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Manage products/applications/dictionaries</a:t>
          </a:r>
          <a:endParaRPr lang="zh-CN" altLang="en-US" dirty="0"/>
        </a:p>
      </dgm:t>
    </dgm:pt>
    <dgm:pt modelId="{29C094B6-799D-440F-A396-3E3E41C1B0CB}" type="parTrans" cxnId="{C7E5E3C8-D0C2-4846-A380-42D3E0839FD0}">
      <dgm:prSet/>
      <dgm:spPr/>
      <dgm:t>
        <a:bodyPr/>
        <a:lstStyle/>
        <a:p>
          <a:endParaRPr lang="zh-CN" altLang="en-US"/>
        </a:p>
      </dgm:t>
    </dgm:pt>
    <dgm:pt modelId="{54DDE0E3-17D7-452D-AB65-7D5B48E2BD17}" type="sibTrans" cxnId="{C7E5E3C8-D0C2-4846-A380-42D3E0839FD0}">
      <dgm:prSet/>
      <dgm:spPr/>
      <dgm:t>
        <a:bodyPr/>
        <a:lstStyle/>
        <a:p>
          <a:endParaRPr lang="zh-CN" altLang="en-US"/>
        </a:p>
      </dgm:t>
    </dgm:pt>
    <dgm:pt modelId="{F13674AC-910D-4D74-98F1-DE4BA4F2F046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Manage translation tasks</a:t>
          </a:r>
          <a:endParaRPr lang="zh-CN" altLang="en-US" dirty="0"/>
        </a:p>
      </dgm:t>
    </dgm:pt>
    <dgm:pt modelId="{9221BC34-43E4-45B7-81E2-795AD99E57EF}" type="parTrans" cxnId="{B10622DF-1DE9-4AB0-9878-BAEB566414EA}">
      <dgm:prSet/>
      <dgm:spPr/>
      <dgm:t>
        <a:bodyPr/>
        <a:lstStyle/>
        <a:p>
          <a:endParaRPr lang="zh-CN" altLang="en-US"/>
        </a:p>
      </dgm:t>
    </dgm:pt>
    <dgm:pt modelId="{934886E4-80F6-49E6-B467-EDF09EB93C1A}" type="sibTrans" cxnId="{B10622DF-1DE9-4AB0-9878-BAEB566414EA}">
      <dgm:prSet/>
      <dgm:spPr/>
      <dgm:t>
        <a:bodyPr/>
        <a:lstStyle/>
        <a:p>
          <a:endParaRPr lang="zh-CN" altLang="en-US"/>
        </a:p>
      </dgm:t>
    </dgm:pt>
    <dgm:pt modelId="{11CF3C80-8639-495D-9F33-230B280FB6C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System administrator</a:t>
          </a:r>
          <a:endParaRPr lang="zh-CN" altLang="en-US" dirty="0"/>
        </a:p>
      </dgm:t>
    </dgm:pt>
    <dgm:pt modelId="{20D54ADC-2756-40ED-AC77-93C6492EB1E1}" type="parTrans" cxnId="{0D7442B5-48CE-4AA4-A2B5-62D6865A6772}">
      <dgm:prSet/>
      <dgm:spPr/>
      <dgm:t>
        <a:bodyPr/>
        <a:lstStyle/>
        <a:p>
          <a:endParaRPr lang="zh-CN" altLang="en-US"/>
        </a:p>
      </dgm:t>
    </dgm:pt>
    <dgm:pt modelId="{FD9CDC5F-F88F-46B3-889E-0EBBB9C49EE3}" type="sibTrans" cxnId="{0D7442B5-48CE-4AA4-A2B5-62D6865A6772}">
      <dgm:prSet/>
      <dgm:spPr/>
      <dgm:t>
        <a:bodyPr/>
        <a:lstStyle/>
        <a:p>
          <a:endParaRPr lang="zh-CN" altLang="en-US"/>
        </a:p>
      </dgm:t>
    </dgm:pt>
    <dgm:pt modelId="{46318661-EDA2-4A73-BEB0-591F2B2BC04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Manage users and privileges</a:t>
          </a:r>
          <a:endParaRPr lang="zh-CN" altLang="en-US" dirty="0"/>
        </a:p>
      </dgm:t>
    </dgm:pt>
    <dgm:pt modelId="{5E0E61F3-6C57-47FE-B8CD-2517C2A9CD5D}" type="parTrans" cxnId="{A32D0E2D-0C6D-4A0E-B7B5-81835C36541E}">
      <dgm:prSet/>
      <dgm:spPr/>
      <dgm:t>
        <a:bodyPr/>
        <a:lstStyle/>
        <a:p>
          <a:endParaRPr lang="zh-CN" altLang="en-US"/>
        </a:p>
      </dgm:t>
    </dgm:pt>
    <dgm:pt modelId="{36CEFB59-8777-4234-AD06-8874032AB8AA}" type="sibTrans" cxnId="{A32D0E2D-0C6D-4A0E-B7B5-81835C36541E}">
      <dgm:prSet/>
      <dgm:spPr/>
      <dgm:t>
        <a:bodyPr/>
        <a:lstStyle/>
        <a:p>
          <a:endParaRPr lang="zh-CN" altLang="en-US"/>
        </a:p>
      </dgm:t>
    </dgm:pt>
    <dgm:pt modelId="{61D6992F-81DD-482A-93B0-1A4BB3F4447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Maintain language master data</a:t>
          </a:r>
          <a:endParaRPr lang="zh-CN" altLang="en-US" dirty="0"/>
        </a:p>
      </dgm:t>
    </dgm:pt>
    <dgm:pt modelId="{9451C46E-D044-4FE5-93B0-2E2D3BFDF9A5}" type="parTrans" cxnId="{48C58C01-9AA5-4953-8DCA-CD9CE7ECFFED}">
      <dgm:prSet/>
      <dgm:spPr/>
      <dgm:t>
        <a:bodyPr/>
        <a:lstStyle/>
        <a:p>
          <a:endParaRPr lang="zh-CN" altLang="en-US"/>
        </a:p>
      </dgm:t>
    </dgm:pt>
    <dgm:pt modelId="{001C2CD1-CC23-485F-BCFB-552DA1B6874C}" type="sibTrans" cxnId="{48C58C01-9AA5-4953-8DCA-CD9CE7ECFFED}">
      <dgm:prSet/>
      <dgm:spPr/>
      <dgm:t>
        <a:bodyPr/>
        <a:lstStyle/>
        <a:p>
          <a:endParaRPr lang="zh-CN" altLang="en-US"/>
        </a:p>
      </dgm:t>
    </dgm:pt>
    <dgm:pt modelId="{0BA639A2-8FC9-43B5-BD7E-C1203AA6DCB4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Generate application dictionaries</a:t>
          </a:r>
          <a:endParaRPr lang="zh-CN" altLang="en-US" dirty="0"/>
        </a:p>
      </dgm:t>
    </dgm:pt>
    <dgm:pt modelId="{D52411DF-2AE6-4D3D-A67F-3401E43A19A3}" type="parTrans" cxnId="{9F628C8B-910F-404F-AFA9-7501A49AE2B5}">
      <dgm:prSet/>
      <dgm:spPr/>
      <dgm:t>
        <a:bodyPr/>
        <a:lstStyle/>
        <a:p>
          <a:endParaRPr lang="zh-CN" altLang="en-US"/>
        </a:p>
      </dgm:t>
    </dgm:pt>
    <dgm:pt modelId="{333ED1EB-121C-4029-8758-74F6A23CA8FC}" type="sibTrans" cxnId="{9F628C8B-910F-404F-AFA9-7501A49AE2B5}">
      <dgm:prSet/>
      <dgm:spPr/>
      <dgm:t>
        <a:bodyPr/>
        <a:lstStyle/>
        <a:p>
          <a:endParaRPr lang="zh-CN" altLang="en-US"/>
        </a:p>
      </dgm:t>
    </dgm:pt>
    <dgm:pt modelId="{A2414BD8-813B-4512-A846-A6771F570F49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DD47153D-57F1-4CED-BB7D-5E305AE38168}" type="parTrans" cxnId="{61B53170-C3D1-416A-94A3-593EAC1A8E01}">
      <dgm:prSet/>
      <dgm:spPr/>
      <dgm:t>
        <a:bodyPr/>
        <a:lstStyle/>
        <a:p>
          <a:endParaRPr lang="zh-CN" altLang="en-US"/>
        </a:p>
      </dgm:t>
    </dgm:pt>
    <dgm:pt modelId="{93F0AF2E-9B0C-4FFE-84F4-654D035AF94A}" type="sibTrans" cxnId="{61B53170-C3D1-416A-94A3-593EAC1A8E01}">
      <dgm:prSet/>
      <dgm:spPr/>
      <dgm:t>
        <a:bodyPr/>
        <a:lstStyle/>
        <a:p>
          <a:endParaRPr lang="zh-CN" altLang="en-US"/>
        </a:p>
      </dgm:t>
    </dgm:pt>
    <dgm:pt modelId="{CDBEF693-298B-40CB-884B-DD6DD41DFE0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Monitor translation status</a:t>
          </a:r>
          <a:endParaRPr lang="zh-CN" altLang="en-US" dirty="0"/>
        </a:p>
      </dgm:t>
    </dgm:pt>
    <dgm:pt modelId="{B0ECEBA5-F0FD-4C6A-815F-85B80DFC2E7D}" type="parTrans" cxnId="{28170BC6-5D81-4B37-9C8F-1581B22F7E6E}">
      <dgm:prSet/>
      <dgm:spPr/>
      <dgm:t>
        <a:bodyPr/>
        <a:lstStyle/>
        <a:p>
          <a:endParaRPr lang="zh-CN" altLang="en-US"/>
        </a:p>
      </dgm:t>
    </dgm:pt>
    <dgm:pt modelId="{E5C55049-8EAB-4029-9B33-4973DEB3F47B}" type="sibTrans" cxnId="{28170BC6-5D81-4B37-9C8F-1581B22F7E6E}">
      <dgm:prSet/>
      <dgm:spPr/>
      <dgm:t>
        <a:bodyPr/>
        <a:lstStyle/>
        <a:p>
          <a:endParaRPr lang="zh-CN" altLang="en-US"/>
        </a:p>
      </dgm:t>
    </dgm:pt>
    <dgm:pt modelId="{F112B702-0218-49DA-A1A7-8EDAB566E42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Power user</a:t>
          </a:r>
          <a:endParaRPr lang="zh-CN" altLang="en-US" dirty="0"/>
        </a:p>
      </dgm:t>
    </dgm:pt>
    <dgm:pt modelId="{1BFC7F16-4A75-4568-A86F-E563E7DA0C20}" type="parTrans" cxnId="{559E90BD-9A8B-4A71-98E7-6322E75858CD}">
      <dgm:prSet/>
      <dgm:spPr/>
      <dgm:t>
        <a:bodyPr/>
        <a:lstStyle/>
        <a:p>
          <a:endParaRPr lang="zh-CN" altLang="en-US"/>
        </a:p>
      </dgm:t>
    </dgm:pt>
    <dgm:pt modelId="{03A632D4-9DE8-4E77-A5C6-808A97E5D24F}" type="sibTrans" cxnId="{559E90BD-9A8B-4A71-98E7-6322E75858CD}">
      <dgm:prSet/>
      <dgm:spPr/>
      <dgm:t>
        <a:bodyPr/>
        <a:lstStyle/>
        <a:p>
          <a:endParaRPr lang="zh-CN" altLang="en-US"/>
        </a:p>
      </dgm:t>
    </dgm:pt>
    <dgm:pt modelId="{E07AB929-6274-447C-A5B7-34EDF457A449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Send for translation/Receive from translation</a:t>
          </a:r>
          <a:endParaRPr lang="zh-CN" altLang="en-US" dirty="0"/>
        </a:p>
      </dgm:t>
    </dgm:pt>
    <dgm:pt modelId="{61239992-9959-4A19-9F7B-2C8EF7980A94}" type="parTrans" cxnId="{3AD1E464-1FAB-4F47-8F59-54267965ADB0}">
      <dgm:prSet/>
      <dgm:spPr/>
    </dgm:pt>
    <dgm:pt modelId="{94809185-CDD8-4411-BDBD-A2030C44F87C}" type="sibTrans" cxnId="{3AD1E464-1FAB-4F47-8F59-54267965ADB0}">
      <dgm:prSet/>
      <dgm:spPr/>
    </dgm:pt>
    <dgm:pt modelId="{BC0B557F-1F4F-4D30-9DD0-86EA0614F903}" type="pres">
      <dgm:prSet presAssocID="{DC98248A-2C6A-419F-B726-76CA2AD9F91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C56138-2323-4BC3-84BC-EDB1A9BF9A99}" type="pres">
      <dgm:prSet presAssocID="{76FD6784-FBC4-43F3-A2C6-A6DA78EBA7A0}" presName="comp" presStyleCnt="0"/>
      <dgm:spPr/>
    </dgm:pt>
    <dgm:pt modelId="{9C05B06C-A6C6-4B93-A02A-3B2DBAB4EB97}" type="pres">
      <dgm:prSet presAssocID="{76FD6784-FBC4-43F3-A2C6-A6DA78EBA7A0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D7D900FC-6598-45F9-A834-BAA219692320}" type="pres">
      <dgm:prSet presAssocID="{76FD6784-FBC4-43F3-A2C6-A6DA78EBA7A0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08B40BF-9FD0-4D46-85ED-50FB730A3114}" type="pres">
      <dgm:prSet presAssocID="{76FD6784-FBC4-43F3-A2C6-A6DA78EBA7A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7FE3B4-3C51-40A9-AAB3-3979D422691F}" type="pres">
      <dgm:prSet presAssocID="{4C0D6895-CF31-43A9-AC7A-0B17DD4710E7}" presName="spacer" presStyleCnt="0"/>
      <dgm:spPr/>
    </dgm:pt>
    <dgm:pt modelId="{BEFB1F2E-4C04-4F31-AE64-86E1D1997B5E}" type="pres">
      <dgm:prSet presAssocID="{925C9422-FECB-4316-9B5E-3380F728721D}" presName="comp" presStyleCnt="0"/>
      <dgm:spPr/>
    </dgm:pt>
    <dgm:pt modelId="{2AE201A2-C3F2-43C3-BFE6-D64A9F061B63}" type="pres">
      <dgm:prSet presAssocID="{925C9422-FECB-4316-9B5E-3380F728721D}" presName="box" presStyleLbl="node1" presStyleIdx="1" presStyleCnt="3" custScaleY="125862"/>
      <dgm:spPr/>
      <dgm:t>
        <a:bodyPr/>
        <a:lstStyle/>
        <a:p>
          <a:endParaRPr lang="zh-CN" altLang="en-US"/>
        </a:p>
      </dgm:t>
    </dgm:pt>
    <dgm:pt modelId="{6B30B3EB-CBA6-4A36-BB09-8B5FC6F715D8}" type="pres">
      <dgm:prSet presAssocID="{925C9422-FECB-4316-9B5E-3380F728721D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8929F23-8E6C-46BC-8A9F-4705BAC42407}" type="pres">
      <dgm:prSet presAssocID="{925C9422-FECB-4316-9B5E-3380F728721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284BA-0F20-43A6-9176-BB5585E62B76}" type="pres">
      <dgm:prSet presAssocID="{35627B95-29F1-4772-A9FC-736E7429203D}" presName="spacer" presStyleCnt="0"/>
      <dgm:spPr/>
    </dgm:pt>
    <dgm:pt modelId="{187BB87A-E9F7-46B0-853F-0DE054085B33}" type="pres">
      <dgm:prSet presAssocID="{11CF3C80-8639-495D-9F33-230B280FB6C1}" presName="comp" presStyleCnt="0"/>
      <dgm:spPr/>
    </dgm:pt>
    <dgm:pt modelId="{321CC3B4-55DD-4053-81F8-7F51E8155C5D}" type="pres">
      <dgm:prSet presAssocID="{11CF3C80-8639-495D-9F33-230B280FB6C1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0B1C7C60-6A71-4308-A063-2A0F6E38C971}" type="pres">
      <dgm:prSet presAssocID="{11CF3C80-8639-495D-9F33-230B280FB6C1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F2309F65-3AB8-4587-BE08-93D574261A9F}" type="pres">
      <dgm:prSet presAssocID="{11CF3C80-8639-495D-9F33-230B280FB6C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89EA93-630E-4D79-AABA-B5B40E4F8E6E}" type="presOf" srcId="{61D6992F-81DD-482A-93B0-1A4BB3F44472}" destId="{F2309F65-3AB8-4587-BE08-93D574261A9F}" srcOrd="1" destOrd="2" presId="urn:microsoft.com/office/officeart/2005/8/layout/vList4"/>
    <dgm:cxn modelId="{16175797-E5F9-4419-9AA0-C678D140030F}" type="presOf" srcId="{66E94764-C9B4-4BAA-8DD3-E56B15D67A64}" destId="{88929F23-8E6C-46BC-8A9F-4705BAC42407}" srcOrd="1" destOrd="1" presId="urn:microsoft.com/office/officeart/2005/8/layout/vList4"/>
    <dgm:cxn modelId="{D52109E7-D6CB-49F6-9984-9850C748E1E9}" type="presOf" srcId="{FABD8BF6-7104-472E-AD00-3D1E06C8DDFE}" destId="{108B40BF-9FD0-4D46-85ED-50FB730A3114}" srcOrd="1" destOrd="2" presId="urn:microsoft.com/office/officeart/2005/8/layout/vList4"/>
    <dgm:cxn modelId="{22D002B5-BCF8-4A28-A32D-4CC3182093DA}" type="presOf" srcId="{F13674AC-910D-4D74-98F1-DE4BA4F2F046}" destId="{2AE201A2-C3F2-43C3-BFE6-D64A9F061B63}" srcOrd="0" destOrd="2" presId="urn:microsoft.com/office/officeart/2005/8/layout/vList4"/>
    <dgm:cxn modelId="{0E4B9232-EDA7-462F-B280-D1E806CB2F91}" type="presOf" srcId="{CDBEF693-298B-40CB-884B-DD6DD41DFE01}" destId="{2AE201A2-C3F2-43C3-BFE6-D64A9F061B63}" srcOrd="0" destOrd="4" presId="urn:microsoft.com/office/officeart/2005/8/layout/vList4"/>
    <dgm:cxn modelId="{7EF658DE-B13D-4323-8950-E534B1916B94}" type="presOf" srcId="{76FD6784-FBC4-43F3-A2C6-A6DA78EBA7A0}" destId="{108B40BF-9FD0-4D46-85ED-50FB730A3114}" srcOrd="1" destOrd="0" presId="urn:microsoft.com/office/officeart/2005/8/layout/vList4"/>
    <dgm:cxn modelId="{8A3C5701-329F-4889-9FFE-AE9A715D12D3}" type="presOf" srcId="{0BA639A2-8FC9-43B5-BD7E-C1203AA6DCB4}" destId="{108B40BF-9FD0-4D46-85ED-50FB730A3114}" srcOrd="1" destOrd="3" presId="urn:microsoft.com/office/officeart/2005/8/layout/vList4"/>
    <dgm:cxn modelId="{61B53170-C3D1-416A-94A3-593EAC1A8E01}" srcId="{925C9422-FECB-4316-9B5E-3380F728721D}" destId="{A2414BD8-813B-4512-A846-A6771F570F49}" srcOrd="4" destOrd="0" parTransId="{DD47153D-57F1-4CED-BB7D-5E305AE38168}" sibTransId="{93F0AF2E-9B0C-4FFE-84F4-654D035AF94A}"/>
    <dgm:cxn modelId="{8F1CB8BB-52D8-4053-9318-E32A35FA9D85}" type="presOf" srcId="{66E94764-C9B4-4BAA-8DD3-E56B15D67A64}" destId="{2AE201A2-C3F2-43C3-BFE6-D64A9F061B63}" srcOrd="0" destOrd="1" presId="urn:microsoft.com/office/officeart/2005/8/layout/vList4"/>
    <dgm:cxn modelId="{C792AEC6-A488-4D89-9782-65E37022E16E}" srcId="{DC98248A-2C6A-419F-B726-76CA2AD9F91D}" destId="{76FD6784-FBC4-43F3-A2C6-A6DA78EBA7A0}" srcOrd="0" destOrd="0" parTransId="{E81BA736-F274-44CC-ABF9-94E10BA9351C}" sibTransId="{4C0D6895-CF31-43A9-AC7A-0B17DD4710E7}"/>
    <dgm:cxn modelId="{2AA96CE8-A6BD-4FAF-BD3D-E8882EB0A50B}" type="presOf" srcId="{A2414BD8-813B-4512-A846-A6771F570F49}" destId="{2AE201A2-C3F2-43C3-BFE6-D64A9F061B63}" srcOrd="0" destOrd="5" presId="urn:microsoft.com/office/officeart/2005/8/layout/vList4"/>
    <dgm:cxn modelId="{C2C9CDB0-F9DF-4CC0-8A04-87DA1DC51213}" srcId="{76FD6784-FBC4-43F3-A2C6-A6DA78EBA7A0}" destId="{FABD8BF6-7104-472E-AD00-3D1E06C8DDFE}" srcOrd="1" destOrd="0" parTransId="{BD8E5DC1-C181-4C74-A901-AB0433F3A8FE}" sibTransId="{86E1F4F9-4489-479C-B49C-3248E7CF4C54}"/>
    <dgm:cxn modelId="{D883BA38-E731-4757-BEBA-04E2CAB5F907}" type="presOf" srcId="{61D6992F-81DD-482A-93B0-1A4BB3F44472}" destId="{321CC3B4-55DD-4053-81F8-7F51E8155C5D}" srcOrd="0" destOrd="2" presId="urn:microsoft.com/office/officeart/2005/8/layout/vList4"/>
    <dgm:cxn modelId="{A32D0E2D-0C6D-4A0E-B7B5-81835C36541E}" srcId="{11CF3C80-8639-495D-9F33-230B280FB6C1}" destId="{46318661-EDA2-4A73-BEB0-591F2B2BC047}" srcOrd="0" destOrd="0" parTransId="{5E0E61F3-6C57-47FE-B8CD-2517C2A9CD5D}" sibTransId="{36CEFB59-8777-4234-AD06-8874032AB8AA}"/>
    <dgm:cxn modelId="{3AD1E464-1FAB-4F47-8F59-54267965ADB0}" srcId="{925C9422-FECB-4316-9B5E-3380F728721D}" destId="{E07AB929-6274-447C-A5B7-34EDF457A449}" srcOrd="2" destOrd="0" parTransId="{61239992-9959-4A19-9F7B-2C8EF7980A94}" sibTransId="{94809185-CDD8-4411-BDBD-A2030C44F87C}"/>
    <dgm:cxn modelId="{EA1B0990-2434-4A42-8515-0FBBA9C7D580}" type="presOf" srcId="{11CF3C80-8639-495D-9F33-230B280FB6C1}" destId="{321CC3B4-55DD-4053-81F8-7F51E8155C5D}" srcOrd="0" destOrd="0" presId="urn:microsoft.com/office/officeart/2005/8/layout/vList4"/>
    <dgm:cxn modelId="{7C592DF7-2907-484A-99ED-8EEC9B8C463F}" type="presOf" srcId="{A2414BD8-813B-4512-A846-A6771F570F49}" destId="{88929F23-8E6C-46BC-8A9F-4705BAC42407}" srcOrd="1" destOrd="5" presId="urn:microsoft.com/office/officeart/2005/8/layout/vList4"/>
    <dgm:cxn modelId="{CC5901D8-27C9-4C6E-A876-B2C263E8B32E}" type="presOf" srcId="{0BA639A2-8FC9-43B5-BD7E-C1203AA6DCB4}" destId="{9C05B06C-A6C6-4B93-A02A-3B2DBAB4EB97}" srcOrd="0" destOrd="3" presId="urn:microsoft.com/office/officeart/2005/8/layout/vList4"/>
    <dgm:cxn modelId="{1B86FF95-D5C2-4B64-BE2C-58A927910761}" type="presOf" srcId="{E07AB929-6274-447C-A5B7-34EDF457A449}" destId="{2AE201A2-C3F2-43C3-BFE6-D64A9F061B63}" srcOrd="0" destOrd="3" presId="urn:microsoft.com/office/officeart/2005/8/layout/vList4"/>
    <dgm:cxn modelId="{743DEB8F-A5C9-4576-901C-9AF69AB55DB5}" type="presOf" srcId="{DC98248A-2C6A-419F-B726-76CA2AD9F91D}" destId="{BC0B557F-1F4F-4D30-9DD0-86EA0614F903}" srcOrd="0" destOrd="0" presId="urn:microsoft.com/office/officeart/2005/8/layout/vList4"/>
    <dgm:cxn modelId="{DF42CA86-D655-4AC3-8053-EC3441732145}" type="presOf" srcId="{46318661-EDA2-4A73-BEB0-591F2B2BC047}" destId="{321CC3B4-55DD-4053-81F8-7F51E8155C5D}" srcOrd="0" destOrd="1" presId="urn:microsoft.com/office/officeart/2005/8/layout/vList4"/>
    <dgm:cxn modelId="{2CFD5C39-19B7-4337-B659-D89106253829}" srcId="{DC98248A-2C6A-419F-B726-76CA2AD9F91D}" destId="{925C9422-FECB-4316-9B5E-3380F728721D}" srcOrd="1" destOrd="0" parTransId="{3525231B-20D5-492B-87B8-0B461523B051}" sibTransId="{35627B95-29F1-4772-A9FC-736E7429203D}"/>
    <dgm:cxn modelId="{6817E6AC-2652-4B69-85BA-353F979C4E07}" type="presOf" srcId="{AEF28F09-6C1D-4408-A83D-8E32E86945E7}" destId="{9C05B06C-A6C6-4B93-A02A-3B2DBAB4EB97}" srcOrd="0" destOrd="1" presId="urn:microsoft.com/office/officeart/2005/8/layout/vList4"/>
    <dgm:cxn modelId="{DC58F79D-6A15-4624-9DA7-BA94F7BFC03B}" type="presOf" srcId="{11CF3C80-8639-495D-9F33-230B280FB6C1}" destId="{F2309F65-3AB8-4587-BE08-93D574261A9F}" srcOrd="1" destOrd="0" presId="urn:microsoft.com/office/officeart/2005/8/layout/vList4"/>
    <dgm:cxn modelId="{D9B84786-93D4-43F3-A385-CD0F228CB77B}" type="presOf" srcId="{F112B702-0218-49DA-A1A7-8EDAB566E426}" destId="{F2309F65-3AB8-4587-BE08-93D574261A9F}" srcOrd="1" destOrd="3" presId="urn:microsoft.com/office/officeart/2005/8/layout/vList4"/>
    <dgm:cxn modelId="{1266CF0A-88C2-4829-9743-919ED859DF51}" type="presOf" srcId="{925C9422-FECB-4316-9B5E-3380F728721D}" destId="{2AE201A2-C3F2-43C3-BFE6-D64A9F061B63}" srcOrd="0" destOrd="0" presId="urn:microsoft.com/office/officeart/2005/8/layout/vList4"/>
    <dgm:cxn modelId="{9F628C8B-910F-404F-AFA9-7501A49AE2B5}" srcId="{76FD6784-FBC4-43F3-A2C6-A6DA78EBA7A0}" destId="{0BA639A2-8FC9-43B5-BD7E-C1203AA6DCB4}" srcOrd="2" destOrd="0" parTransId="{D52411DF-2AE6-4D3D-A67F-3401E43A19A3}" sibTransId="{333ED1EB-121C-4029-8758-74F6A23CA8FC}"/>
    <dgm:cxn modelId="{33DB816C-5112-406C-9894-9D4642FA00C6}" type="presOf" srcId="{AEF28F09-6C1D-4408-A83D-8E32E86945E7}" destId="{108B40BF-9FD0-4D46-85ED-50FB730A3114}" srcOrd="1" destOrd="1" presId="urn:microsoft.com/office/officeart/2005/8/layout/vList4"/>
    <dgm:cxn modelId="{0D7442B5-48CE-4AA4-A2B5-62D6865A6772}" srcId="{DC98248A-2C6A-419F-B726-76CA2AD9F91D}" destId="{11CF3C80-8639-495D-9F33-230B280FB6C1}" srcOrd="2" destOrd="0" parTransId="{20D54ADC-2756-40ED-AC77-93C6492EB1E1}" sibTransId="{FD9CDC5F-F88F-46B3-889E-0EBBB9C49EE3}"/>
    <dgm:cxn modelId="{C59F5189-8228-43D8-B700-EB72DDB3F6B2}" type="presOf" srcId="{FABD8BF6-7104-472E-AD00-3D1E06C8DDFE}" destId="{9C05B06C-A6C6-4B93-A02A-3B2DBAB4EB97}" srcOrd="0" destOrd="2" presId="urn:microsoft.com/office/officeart/2005/8/layout/vList4"/>
    <dgm:cxn modelId="{559E90BD-9A8B-4A71-98E7-6322E75858CD}" srcId="{11CF3C80-8639-495D-9F33-230B280FB6C1}" destId="{F112B702-0218-49DA-A1A7-8EDAB566E426}" srcOrd="2" destOrd="0" parTransId="{1BFC7F16-4A75-4568-A86F-E563E7DA0C20}" sibTransId="{03A632D4-9DE8-4E77-A5C6-808A97E5D24F}"/>
    <dgm:cxn modelId="{A0849638-F6B1-4ED3-98C8-BEBE002D63BD}" type="presOf" srcId="{E07AB929-6274-447C-A5B7-34EDF457A449}" destId="{88929F23-8E6C-46BC-8A9F-4705BAC42407}" srcOrd="1" destOrd="3" presId="urn:microsoft.com/office/officeart/2005/8/layout/vList4"/>
    <dgm:cxn modelId="{0C03CC02-5344-4E70-AE4D-4B5486CEFE3B}" type="presOf" srcId="{CDBEF693-298B-40CB-884B-DD6DD41DFE01}" destId="{88929F23-8E6C-46BC-8A9F-4705BAC42407}" srcOrd="1" destOrd="4" presId="urn:microsoft.com/office/officeart/2005/8/layout/vList4"/>
    <dgm:cxn modelId="{D68ED659-978A-448E-8741-AD56B8BEA131}" type="presOf" srcId="{76FD6784-FBC4-43F3-A2C6-A6DA78EBA7A0}" destId="{9C05B06C-A6C6-4B93-A02A-3B2DBAB4EB97}" srcOrd="0" destOrd="0" presId="urn:microsoft.com/office/officeart/2005/8/layout/vList4"/>
    <dgm:cxn modelId="{8C363B97-E402-4868-8457-438CE53912AA}" srcId="{76FD6784-FBC4-43F3-A2C6-A6DA78EBA7A0}" destId="{AEF28F09-6C1D-4408-A83D-8E32E86945E7}" srcOrd="0" destOrd="0" parTransId="{EF8AC96E-C917-4B95-B6F5-3EB23220399E}" sibTransId="{BEC89728-0958-400F-B9E5-415CF9C43061}"/>
    <dgm:cxn modelId="{28170BC6-5D81-4B37-9C8F-1581B22F7E6E}" srcId="{925C9422-FECB-4316-9B5E-3380F728721D}" destId="{CDBEF693-298B-40CB-884B-DD6DD41DFE01}" srcOrd="3" destOrd="0" parTransId="{B0ECEBA5-F0FD-4C6A-815F-85B80DFC2E7D}" sibTransId="{E5C55049-8EAB-4029-9B33-4973DEB3F47B}"/>
    <dgm:cxn modelId="{48C58C01-9AA5-4953-8DCA-CD9CE7ECFFED}" srcId="{11CF3C80-8639-495D-9F33-230B280FB6C1}" destId="{61D6992F-81DD-482A-93B0-1A4BB3F44472}" srcOrd="1" destOrd="0" parTransId="{9451C46E-D044-4FE5-93B0-2E2D3BFDF9A5}" sibTransId="{001C2CD1-CC23-485F-BCFB-552DA1B6874C}"/>
    <dgm:cxn modelId="{B66B1425-31AC-4EF2-BC45-9BD2577B4CDF}" type="presOf" srcId="{46318661-EDA2-4A73-BEB0-591F2B2BC047}" destId="{F2309F65-3AB8-4587-BE08-93D574261A9F}" srcOrd="1" destOrd="1" presId="urn:microsoft.com/office/officeart/2005/8/layout/vList4"/>
    <dgm:cxn modelId="{908B4AAD-5D44-4D8C-A3C3-61127FE0E57B}" type="presOf" srcId="{925C9422-FECB-4316-9B5E-3380F728721D}" destId="{88929F23-8E6C-46BC-8A9F-4705BAC42407}" srcOrd="1" destOrd="0" presId="urn:microsoft.com/office/officeart/2005/8/layout/vList4"/>
    <dgm:cxn modelId="{BBB111F4-ED23-4DEB-ADC8-6FFB127F3947}" type="presOf" srcId="{F13674AC-910D-4D74-98F1-DE4BA4F2F046}" destId="{88929F23-8E6C-46BC-8A9F-4705BAC42407}" srcOrd="1" destOrd="2" presId="urn:microsoft.com/office/officeart/2005/8/layout/vList4"/>
    <dgm:cxn modelId="{C7E5E3C8-D0C2-4846-A380-42D3E0839FD0}" srcId="{925C9422-FECB-4316-9B5E-3380F728721D}" destId="{66E94764-C9B4-4BAA-8DD3-E56B15D67A64}" srcOrd="0" destOrd="0" parTransId="{29C094B6-799D-440F-A396-3E3E41C1B0CB}" sibTransId="{54DDE0E3-17D7-452D-AB65-7D5B48E2BD17}"/>
    <dgm:cxn modelId="{C47A9F27-6447-42F7-8114-1CB50C507D22}" type="presOf" srcId="{F112B702-0218-49DA-A1A7-8EDAB566E426}" destId="{321CC3B4-55DD-4053-81F8-7F51E8155C5D}" srcOrd="0" destOrd="3" presId="urn:microsoft.com/office/officeart/2005/8/layout/vList4"/>
    <dgm:cxn modelId="{B10622DF-1DE9-4AB0-9878-BAEB566414EA}" srcId="{925C9422-FECB-4316-9B5E-3380F728721D}" destId="{F13674AC-910D-4D74-98F1-DE4BA4F2F046}" srcOrd="1" destOrd="0" parTransId="{9221BC34-43E4-45B7-81E2-795AD99E57EF}" sibTransId="{934886E4-80F6-49E6-B467-EDF09EB93C1A}"/>
    <dgm:cxn modelId="{D2F74908-26B8-467C-8EA7-4A295D582B63}" type="presParOf" srcId="{BC0B557F-1F4F-4D30-9DD0-86EA0614F903}" destId="{BAC56138-2323-4BC3-84BC-EDB1A9BF9A99}" srcOrd="0" destOrd="0" presId="urn:microsoft.com/office/officeart/2005/8/layout/vList4"/>
    <dgm:cxn modelId="{2DF2C106-4BE8-46A2-85C3-91BE998B7FFC}" type="presParOf" srcId="{BAC56138-2323-4BC3-84BC-EDB1A9BF9A99}" destId="{9C05B06C-A6C6-4B93-A02A-3B2DBAB4EB97}" srcOrd="0" destOrd="0" presId="urn:microsoft.com/office/officeart/2005/8/layout/vList4"/>
    <dgm:cxn modelId="{633D1062-EBC6-401A-B234-9BBF2B7A801B}" type="presParOf" srcId="{BAC56138-2323-4BC3-84BC-EDB1A9BF9A99}" destId="{D7D900FC-6598-45F9-A834-BAA219692320}" srcOrd="1" destOrd="0" presId="urn:microsoft.com/office/officeart/2005/8/layout/vList4"/>
    <dgm:cxn modelId="{57DCFBB2-4122-48BD-BDD6-4E1961525B59}" type="presParOf" srcId="{BAC56138-2323-4BC3-84BC-EDB1A9BF9A99}" destId="{108B40BF-9FD0-4D46-85ED-50FB730A3114}" srcOrd="2" destOrd="0" presId="urn:microsoft.com/office/officeart/2005/8/layout/vList4"/>
    <dgm:cxn modelId="{1FDAA88F-F7E9-4D11-B462-E42F63EC2CA3}" type="presParOf" srcId="{BC0B557F-1F4F-4D30-9DD0-86EA0614F903}" destId="{C67FE3B4-3C51-40A9-AAB3-3979D422691F}" srcOrd="1" destOrd="0" presId="urn:microsoft.com/office/officeart/2005/8/layout/vList4"/>
    <dgm:cxn modelId="{19ABB75E-FD81-4680-BBB2-19CBF1AA5534}" type="presParOf" srcId="{BC0B557F-1F4F-4D30-9DD0-86EA0614F903}" destId="{BEFB1F2E-4C04-4F31-AE64-86E1D1997B5E}" srcOrd="2" destOrd="0" presId="urn:microsoft.com/office/officeart/2005/8/layout/vList4"/>
    <dgm:cxn modelId="{A9ECECBA-5A0F-4FF3-97BD-E5C0C49C7920}" type="presParOf" srcId="{BEFB1F2E-4C04-4F31-AE64-86E1D1997B5E}" destId="{2AE201A2-C3F2-43C3-BFE6-D64A9F061B63}" srcOrd="0" destOrd="0" presId="urn:microsoft.com/office/officeart/2005/8/layout/vList4"/>
    <dgm:cxn modelId="{2E562D48-C99E-4D5F-9505-8A8A6E6FBFBD}" type="presParOf" srcId="{BEFB1F2E-4C04-4F31-AE64-86E1D1997B5E}" destId="{6B30B3EB-CBA6-4A36-BB09-8B5FC6F715D8}" srcOrd="1" destOrd="0" presId="urn:microsoft.com/office/officeart/2005/8/layout/vList4"/>
    <dgm:cxn modelId="{FD1091E1-6EC2-417E-9E89-CA8E789690D1}" type="presParOf" srcId="{BEFB1F2E-4C04-4F31-AE64-86E1D1997B5E}" destId="{88929F23-8E6C-46BC-8A9F-4705BAC42407}" srcOrd="2" destOrd="0" presId="urn:microsoft.com/office/officeart/2005/8/layout/vList4"/>
    <dgm:cxn modelId="{B9F53458-6346-40ED-8ABD-2E27C9916A6A}" type="presParOf" srcId="{BC0B557F-1F4F-4D30-9DD0-86EA0614F903}" destId="{F0A284BA-0F20-43A6-9176-BB5585E62B76}" srcOrd="3" destOrd="0" presId="urn:microsoft.com/office/officeart/2005/8/layout/vList4"/>
    <dgm:cxn modelId="{A6AA982D-14C9-44FC-83C8-8EC047DD5198}" type="presParOf" srcId="{BC0B557F-1F4F-4D30-9DD0-86EA0614F903}" destId="{187BB87A-E9F7-46B0-853F-0DE054085B33}" srcOrd="4" destOrd="0" presId="urn:microsoft.com/office/officeart/2005/8/layout/vList4"/>
    <dgm:cxn modelId="{FBAFC999-3B65-47BF-89DF-7429B652FE89}" type="presParOf" srcId="{187BB87A-E9F7-46B0-853F-0DE054085B33}" destId="{321CC3B4-55DD-4053-81F8-7F51E8155C5D}" srcOrd="0" destOrd="0" presId="urn:microsoft.com/office/officeart/2005/8/layout/vList4"/>
    <dgm:cxn modelId="{32C8A072-E322-4EA1-8FE1-A9FEFDEE77DE}" type="presParOf" srcId="{187BB87A-E9F7-46B0-853F-0DE054085B33}" destId="{0B1C7C60-6A71-4308-A063-2A0F6E38C971}" srcOrd="1" destOrd="0" presId="urn:microsoft.com/office/officeart/2005/8/layout/vList4"/>
    <dgm:cxn modelId="{F366A0B1-4936-4B55-90DB-5E1D13541D84}" type="presParOf" srcId="{187BB87A-E9F7-46B0-853F-0DE054085B33}" destId="{F2309F65-3AB8-4587-BE08-93D574261A9F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0D468-B8C9-46EC-8A36-352DD99858D6}" type="doc">
      <dgm:prSet loTypeId="urn:microsoft.com/office/officeart/2005/8/layout/vProcess5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06D19E1-4402-488B-907F-FF93CF5F496C}">
      <dgm:prSet phldrT="[Text]"/>
      <dgm:spPr>
        <a:xfrm>
          <a:off x="1090136" y="2613660"/>
          <a:ext cx="6177439" cy="1120140"/>
        </a:xfr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Merge translation results into dictionary</a:t>
          </a:r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F6742447-BD86-4066-8BC1-C6EA2F65EB63}">
      <dgm:prSet phldrT="[Text]"/>
      <dgm:spPr>
        <a:xfrm>
          <a:off x="1090136" y="2613660"/>
          <a:ext cx="6177439" cy="1120140"/>
        </a:xfr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Download &amp; Upload translation tasks (Excel)</a:t>
          </a:r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7D2D6B73-896F-497D-9EFF-4CE5ECE11FB0}">
      <dgm:prSet phldrT="[Text]"/>
      <dgm:spPr>
        <a:xfrm>
          <a:off x="1090136" y="2613660"/>
          <a:ext cx="6177439" cy="1120140"/>
        </a:xfr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b="1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Translation Taskboard</a:t>
          </a:r>
          <a:endParaRPr lang="zh-CN" altLang="en-US" b="1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2947B77D-B76F-4A6B-A9D7-073A35D7500D}" type="sibTrans" cxnId="{15F3BF41-5B12-47AA-8983-AAD83246D991}">
      <dgm:prSet/>
      <dgm:spPr/>
      <dgm:t>
        <a:bodyPr/>
        <a:lstStyle/>
        <a:p>
          <a:endParaRPr lang="zh-CN" altLang="en-US"/>
        </a:p>
      </dgm:t>
    </dgm:pt>
    <dgm:pt modelId="{16C9376C-C144-4AA4-B1BD-FEA9BA50B1CB}" type="parTrans" cxnId="{15F3BF41-5B12-47AA-8983-AAD83246D991}">
      <dgm:prSet/>
      <dgm:spPr/>
      <dgm:t>
        <a:bodyPr/>
        <a:lstStyle/>
        <a:p>
          <a:endParaRPr lang="zh-CN" altLang="en-US"/>
        </a:p>
      </dgm:t>
    </dgm:pt>
    <dgm:pt modelId="{40735206-1EF9-4E29-AA2F-53C375008C29}" type="sibTrans" cxnId="{79C4B724-AE82-4ACA-B008-D6FB48A3E54D}">
      <dgm:prSet/>
      <dgm:spPr/>
      <dgm:t>
        <a:bodyPr/>
        <a:lstStyle/>
        <a:p>
          <a:endParaRPr lang="zh-CN" altLang="en-US"/>
        </a:p>
      </dgm:t>
    </dgm:pt>
    <dgm:pt modelId="{32A777BD-7440-4F04-BB33-C769E80C62CC}" type="parTrans" cxnId="{79C4B724-AE82-4ACA-B008-D6FB48A3E54D}">
      <dgm:prSet/>
      <dgm:spPr/>
      <dgm:t>
        <a:bodyPr/>
        <a:lstStyle/>
        <a:p>
          <a:endParaRPr lang="zh-CN" altLang="en-US"/>
        </a:p>
      </dgm:t>
    </dgm:pt>
    <dgm:pt modelId="{16946316-5C54-4736-8FB9-291236253B1F}" type="sibTrans" cxnId="{7FCCC1EB-74B4-40E9-A05B-E10E6C0C2FBC}">
      <dgm:prSet/>
      <dgm:spPr/>
      <dgm:t>
        <a:bodyPr/>
        <a:lstStyle/>
        <a:p>
          <a:endParaRPr lang="zh-CN" altLang="en-US"/>
        </a:p>
      </dgm:t>
    </dgm:pt>
    <dgm:pt modelId="{3606963D-3FC5-4C75-997C-9BD8599B4DCC}" type="parTrans" cxnId="{7FCCC1EB-74B4-40E9-A05B-E10E6C0C2FBC}">
      <dgm:prSet/>
      <dgm:spPr/>
      <dgm:t>
        <a:bodyPr/>
        <a:lstStyle/>
        <a:p>
          <a:endParaRPr lang="zh-CN" altLang="en-US"/>
        </a:p>
      </dgm:t>
    </dgm:pt>
    <dgm:pt modelId="{3B0C5C2D-D9A8-4401-8743-D5D38EE1BE3A}">
      <dgm:prSet phldrT="[Text]"/>
      <dgm:spPr>
        <a:xfrm>
          <a:off x="545068" y="1306830"/>
          <a:ext cx="6177439" cy="1120140"/>
        </a:xfrm>
        <a:gradFill rotWithShape="0">
          <a:gsLst>
            <a:gs pos="0">
              <a:srgbClr val="9BBB59">
                <a:hueOff val="5625132"/>
                <a:satOff val="-8440"/>
                <a:lumOff val="-1373"/>
                <a:alphaOff val="0"/>
                <a:shade val="51000"/>
                <a:satMod val="130000"/>
              </a:srgbClr>
            </a:gs>
            <a:gs pos="80000">
              <a:srgbClr val="9BBB59">
                <a:hueOff val="5625132"/>
                <a:satOff val="-8440"/>
                <a:lumOff val="-1373"/>
                <a:alphaOff val="0"/>
                <a:shade val="93000"/>
                <a:satMod val="130000"/>
              </a:srgbClr>
            </a:gs>
            <a:gs pos="100000">
              <a:srgbClr val="9BBB59">
                <a:hueOff val="5625132"/>
                <a:satOff val="-8440"/>
                <a:lumOff val="-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b="1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Translation Management</a:t>
          </a:r>
          <a:endParaRPr lang="zh-CN" altLang="en-US" b="1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21662AC-D410-407B-B102-150B7D45DD84}" type="sibTrans" cxnId="{56676F66-F3E7-463A-96F4-55F1CD85F65A}">
      <dgm:prSet/>
      <dgm:spPr>
        <a:xfrm>
          <a:off x="5994416" y="2148802"/>
          <a:ext cx="728091" cy="728091"/>
        </a:xfrm>
        <a:solidFill>
          <a:srgbClr val="9BBB59">
            <a:tint val="40000"/>
            <a:alpha val="90000"/>
            <a:hueOff val="10716850"/>
            <a:satOff val="-13793"/>
            <a:lumOff val="-1075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10716850"/>
              <a:satOff val="-13793"/>
              <a:lumOff val="-1075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906504B0-899C-496D-B876-B7CAE5411A26}" type="parTrans" cxnId="{56676F66-F3E7-463A-96F4-55F1CD85F65A}">
      <dgm:prSet/>
      <dgm:spPr/>
      <dgm:t>
        <a:bodyPr/>
        <a:lstStyle/>
        <a:p>
          <a:endParaRPr lang="zh-CN" altLang="en-US"/>
        </a:p>
      </dgm:t>
    </dgm:pt>
    <dgm:pt modelId="{468622D6-421B-4846-B5A0-3F7EA7591E94}">
      <dgm:prSet phldrT="[Text]"/>
      <dgm:spPr>
        <a:xfrm>
          <a:off x="0" y="0"/>
          <a:ext cx="6177439" cy="1120140"/>
        </a:xfr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Import application dictionaries (dct, xml, properties, dictionary.conf)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7CCD067-7868-43DF-9C5F-3ACAE250F830}">
      <dgm:prSet phldrT="[Text]"/>
      <dgm:spPr>
        <a:xfrm>
          <a:off x="0" y="0"/>
          <a:ext cx="6177439" cy="1120140"/>
        </a:xfr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Manage Products/Applications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BD1CB77-8800-4D75-8CAF-1A0F4678792E}">
      <dgm:prSet phldrT="[Text]"/>
      <dgm:spPr>
        <a:xfrm>
          <a:off x="0" y="0"/>
          <a:ext cx="6177439" cy="1120140"/>
        </a:xfr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b="1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Application Management</a:t>
          </a:r>
          <a:endParaRPr lang="zh-CN" altLang="en-US" b="1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FC3E7C1C-EBA6-4256-8A48-79E0B049F792}" type="sibTrans" cxnId="{D5D85EEB-7F43-4C38-8C80-02C2D42B17D9}">
      <dgm:prSet/>
      <dgm:spPr>
        <a:xfrm>
          <a:off x="5449348" y="849439"/>
          <a:ext cx="728091" cy="728091"/>
        </a:xfr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CE0CE660-F1FE-4EB8-B6A4-E6359E7B96E6}" type="parTrans" cxnId="{D5D85EEB-7F43-4C38-8C80-02C2D42B17D9}">
      <dgm:prSet/>
      <dgm:spPr/>
      <dgm:t>
        <a:bodyPr/>
        <a:lstStyle/>
        <a:p>
          <a:endParaRPr lang="zh-CN" altLang="en-US"/>
        </a:p>
      </dgm:t>
    </dgm:pt>
    <dgm:pt modelId="{8385D5E7-5F51-463C-8343-A16A9DCDE166}" type="sibTrans" cxnId="{243D6885-18E0-4C5B-A39E-60BB6A59B789}">
      <dgm:prSet/>
      <dgm:spPr/>
      <dgm:t>
        <a:bodyPr/>
        <a:lstStyle/>
        <a:p>
          <a:endParaRPr lang="zh-CN" altLang="en-US"/>
        </a:p>
      </dgm:t>
    </dgm:pt>
    <dgm:pt modelId="{5A06816E-0AA9-47F6-9B75-363E554EF823}" type="parTrans" cxnId="{243D6885-18E0-4C5B-A39E-60BB6A59B789}">
      <dgm:prSet/>
      <dgm:spPr/>
      <dgm:t>
        <a:bodyPr/>
        <a:lstStyle/>
        <a:p>
          <a:endParaRPr lang="zh-CN" altLang="en-US"/>
        </a:p>
      </dgm:t>
    </dgm:pt>
    <dgm:pt modelId="{32DF8084-890C-4CE7-AB27-D4E6E9D738CC}" type="sibTrans" cxnId="{070FDE1B-8617-4F9A-9807-AD6C1B45052C}">
      <dgm:prSet/>
      <dgm:spPr/>
      <dgm:t>
        <a:bodyPr/>
        <a:lstStyle/>
        <a:p>
          <a:endParaRPr lang="zh-CN" altLang="en-US"/>
        </a:p>
      </dgm:t>
    </dgm:pt>
    <dgm:pt modelId="{E293F56F-0591-4278-9A5A-1DBE89211927}" type="parTrans" cxnId="{070FDE1B-8617-4F9A-9807-AD6C1B45052C}">
      <dgm:prSet/>
      <dgm:spPr/>
      <dgm:t>
        <a:bodyPr/>
        <a:lstStyle/>
        <a:p>
          <a:endParaRPr lang="zh-CN" altLang="en-US"/>
        </a:p>
      </dgm:t>
    </dgm:pt>
    <dgm:pt modelId="{796CCDF6-7822-47D8-A352-B1DF03D7AAD4}">
      <dgm:prSet phldrT="[Text]"/>
      <dgm:spPr>
        <a:xfrm>
          <a:off x="545068" y="1306830"/>
          <a:ext cx="6177439" cy="1120140"/>
        </a:xfrm>
        <a:gradFill rotWithShape="0">
          <a:gsLst>
            <a:gs pos="0">
              <a:srgbClr val="9BBB59">
                <a:hueOff val="5625132"/>
                <a:satOff val="-8440"/>
                <a:lumOff val="-1373"/>
                <a:alphaOff val="0"/>
                <a:shade val="51000"/>
                <a:satMod val="130000"/>
              </a:srgbClr>
            </a:gs>
            <a:gs pos="80000">
              <a:srgbClr val="9BBB59">
                <a:hueOff val="5625132"/>
                <a:satOff val="-8440"/>
                <a:lumOff val="-1373"/>
                <a:alphaOff val="0"/>
                <a:shade val="93000"/>
                <a:satMod val="130000"/>
              </a:srgbClr>
            </a:gs>
            <a:gs pos="100000">
              <a:srgbClr val="9BBB59">
                <a:hueOff val="5625132"/>
                <a:satOff val="-8440"/>
                <a:lumOff val="-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Create translation tasks</a:t>
          </a:r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12434BDF-34A8-4DBD-A0D1-F90238097A06}" type="parTrans" cxnId="{588F5E89-BC79-4D07-A282-022B2AFEAC60}">
      <dgm:prSet/>
      <dgm:spPr/>
      <dgm:t>
        <a:bodyPr/>
        <a:lstStyle/>
        <a:p>
          <a:endParaRPr lang="zh-CN" altLang="en-US"/>
        </a:p>
      </dgm:t>
    </dgm:pt>
    <dgm:pt modelId="{516FC4A2-DCB2-4997-8F10-073216D509A7}" type="sibTrans" cxnId="{588F5E89-BC79-4D07-A282-022B2AFEAC60}">
      <dgm:prSet/>
      <dgm:spPr/>
      <dgm:t>
        <a:bodyPr/>
        <a:lstStyle/>
        <a:p>
          <a:endParaRPr lang="zh-CN" altLang="en-US"/>
        </a:p>
      </dgm:t>
    </dgm:pt>
    <dgm:pt modelId="{C12F91B6-F557-4D2C-88C5-BF7B8E0B6AB6}">
      <dgm:prSet phldrT="[Text]"/>
      <dgm:spPr>
        <a:xfrm>
          <a:off x="545068" y="1306830"/>
          <a:ext cx="6177439" cy="1120140"/>
        </a:xfrm>
        <a:gradFill rotWithShape="0">
          <a:gsLst>
            <a:gs pos="0">
              <a:srgbClr val="9BBB59">
                <a:hueOff val="5625132"/>
                <a:satOff val="-8440"/>
                <a:lumOff val="-1373"/>
                <a:alphaOff val="0"/>
                <a:shade val="51000"/>
                <a:satMod val="130000"/>
              </a:srgbClr>
            </a:gs>
            <a:gs pos="80000">
              <a:srgbClr val="9BBB59">
                <a:hueOff val="5625132"/>
                <a:satOff val="-8440"/>
                <a:lumOff val="-1373"/>
                <a:alphaOff val="0"/>
                <a:shade val="93000"/>
                <a:satMod val="130000"/>
              </a:srgbClr>
            </a:gs>
            <a:gs pos="100000">
              <a:srgbClr val="9BBB59">
                <a:hueOff val="5625132"/>
                <a:satOff val="-8440"/>
                <a:lumOff val="-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Manage translation status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7F0D848E-98E1-4B70-B25E-6E4CAABA16E0}" type="parTrans" cxnId="{5B7B44E5-F40B-41FB-9670-9224FDA3EC12}">
      <dgm:prSet/>
      <dgm:spPr/>
      <dgm:t>
        <a:bodyPr/>
        <a:lstStyle/>
        <a:p>
          <a:endParaRPr lang="zh-CN" altLang="en-US"/>
        </a:p>
      </dgm:t>
    </dgm:pt>
    <dgm:pt modelId="{4E18DFE1-E420-4EAB-8C54-77AA3D45AA6C}" type="sibTrans" cxnId="{5B7B44E5-F40B-41FB-9670-9224FDA3EC12}">
      <dgm:prSet/>
      <dgm:spPr/>
      <dgm:t>
        <a:bodyPr/>
        <a:lstStyle/>
        <a:p>
          <a:endParaRPr lang="zh-CN" altLang="en-US"/>
        </a:p>
      </dgm:t>
    </dgm:pt>
    <dgm:pt modelId="{FE46732A-2180-4005-A6BB-6BE77FA63A5A}">
      <dgm:prSet phldrT="[Text]"/>
      <dgm:spPr>
        <a:xfrm>
          <a:off x="545068" y="1306830"/>
          <a:ext cx="6177439" cy="1120140"/>
        </a:xfrm>
        <a:gradFill rotWithShape="0">
          <a:gsLst>
            <a:gs pos="0">
              <a:srgbClr val="9BBB59">
                <a:hueOff val="5625132"/>
                <a:satOff val="-8440"/>
                <a:lumOff val="-1373"/>
                <a:alphaOff val="0"/>
                <a:shade val="51000"/>
                <a:satMod val="130000"/>
              </a:srgbClr>
            </a:gs>
            <a:gs pos="80000">
              <a:srgbClr val="9BBB59">
                <a:hueOff val="5625132"/>
                <a:satOff val="-8440"/>
                <a:lumOff val="-1373"/>
                <a:alphaOff val="0"/>
                <a:shade val="93000"/>
                <a:satMod val="130000"/>
              </a:srgbClr>
            </a:gs>
            <a:gs pos="100000">
              <a:srgbClr val="9BBB59">
                <a:hueOff val="5625132"/>
                <a:satOff val="-8440"/>
                <a:lumOff val="-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C95A11CF-3630-49D2-954A-315EE5CE3504}" type="parTrans" cxnId="{A69365DD-A16F-47CF-870C-98819A4DAFD7}">
      <dgm:prSet/>
      <dgm:spPr/>
      <dgm:t>
        <a:bodyPr/>
        <a:lstStyle/>
        <a:p>
          <a:endParaRPr lang="zh-CN" altLang="en-US"/>
        </a:p>
      </dgm:t>
    </dgm:pt>
    <dgm:pt modelId="{91554828-C363-4F53-A813-93836DB7DF2F}" type="sibTrans" cxnId="{A69365DD-A16F-47CF-870C-98819A4DAFD7}">
      <dgm:prSet/>
      <dgm:spPr/>
      <dgm:t>
        <a:bodyPr/>
        <a:lstStyle/>
        <a:p>
          <a:endParaRPr lang="zh-CN" altLang="en-US"/>
        </a:p>
      </dgm:t>
    </dgm:pt>
    <dgm:pt modelId="{2C5023AE-DD87-485A-A40C-F889F37744E4}">
      <dgm:prSet phldrT="[Text]"/>
      <dgm:spPr>
        <a:xfrm>
          <a:off x="1090136" y="2613660"/>
          <a:ext cx="6177439" cy="1120140"/>
        </a:xfr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Verify translation results</a:t>
          </a:r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E51BF5B-D660-411A-932D-C91AFC8FCCCE}" type="parTrans" cxnId="{115FD412-6046-498B-9BEF-9942C8340A20}">
      <dgm:prSet/>
      <dgm:spPr/>
      <dgm:t>
        <a:bodyPr/>
        <a:lstStyle/>
        <a:p>
          <a:endParaRPr lang="zh-CN" altLang="en-US"/>
        </a:p>
      </dgm:t>
    </dgm:pt>
    <dgm:pt modelId="{FB8A8178-85C9-4421-B727-0DA7E6E34FBA}" type="sibTrans" cxnId="{115FD412-6046-498B-9BEF-9942C8340A20}">
      <dgm:prSet/>
      <dgm:spPr/>
      <dgm:t>
        <a:bodyPr/>
        <a:lstStyle/>
        <a:p>
          <a:endParaRPr lang="zh-CN" altLang="en-US"/>
        </a:p>
      </dgm:t>
    </dgm:pt>
    <dgm:pt modelId="{BEDAFEAC-4B8B-4938-B8F5-E401B9A1E834}">
      <dgm:prSet phldrT="[Text]"/>
      <dgm:spPr>
        <a:xfrm>
          <a:off x="0" y="0"/>
          <a:ext cx="6177439" cy="1120140"/>
        </a:xfr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Export translated application dictionaries (dct, xml, properties, dictionary.conf)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78C5C98-FC19-48E9-A060-0A51D6B12C3C}" type="parTrans" cxnId="{09CB2AD7-3772-4E97-9486-EC6B12EA776C}">
      <dgm:prSet/>
      <dgm:spPr/>
      <dgm:t>
        <a:bodyPr/>
        <a:lstStyle/>
        <a:p>
          <a:endParaRPr lang="zh-CN" altLang="en-US"/>
        </a:p>
      </dgm:t>
    </dgm:pt>
    <dgm:pt modelId="{BDAD3EF0-4C62-4C3A-AC09-0A2C89237BBA}" type="sibTrans" cxnId="{09CB2AD7-3772-4E97-9486-EC6B12EA776C}">
      <dgm:prSet/>
      <dgm:spPr/>
      <dgm:t>
        <a:bodyPr/>
        <a:lstStyle/>
        <a:p>
          <a:endParaRPr lang="zh-CN" altLang="en-US"/>
        </a:p>
      </dgm:t>
    </dgm:pt>
    <dgm:pt modelId="{FF3BFBEF-E0B9-412E-A39A-719EA4D9C40B}" type="pres">
      <dgm:prSet presAssocID="{7330D468-B8C9-46EC-8A36-352DD99858D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704CAF-0186-4963-882C-1A3AA83468BA}" type="pres">
      <dgm:prSet presAssocID="{7330D468-B8C9-46EC-8A36-352DD99858D6}" presName="dummyMaxCanvas" presStyleCnt="0">
        <dgm:presLayoutVars/>
      </dgm:prSet>
      <dgm:spPr/>
    </dgm:pt>
    <dgm:pt modelId="{E8E17357-485E-491A-93C0-9B58F309DEFA}" type="pres">
      <dgm:prSet presAssocID="{7330D468-B8C9-46EC-8A36-352DD99858D6}" presName="ThreeNodes_1" presStyleLbl="node1" presStyleIdx="0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17CEF007-2B20-4EF4-A17F-60F5D5C44F9A}" type="pres">
      <dgm:prSet presAssocID="{7330D468-B8C9-46EC-8A36-352DD99858D6}" presName="ThreeNodes_2" presStyleLbl="node1" presStyleIdx="1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AF4994A-ED3C-4F65-A53F-603C0918A1B1}" type="pres">
      <dgm:prSet presAssocID="{7330D468-B8C9-46EC-8A36-352DD99858D6}" presName="ThreeNodes_3" presStyleLbl="node1" presStyleIdx="2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570CD67F-14AE-4737-9B10-465FD372A75E}" type="pres">
      <dgm:prSet presAssocID="{7330D468-B8C9-46EC-8A36-352DD99858D6}" presName="ThreeConn_1-2" presStyleLbl="fgAccFollowNode1" presStyleIdx="0" presStyleCnt="2" custAng="0">
        <dgm:presLayoutVars>
          <dgm:bulletEnabled val="1"/>
        </dgm:presLayoutVars>
      </dgm:prSet>
      <dgm:spPr>
        <a:prstGeom prst="downArrow">
          <a:avLst>
            <a:gd name="adj1" fmla="val 55000"/>
            <a:gd name="adj2" fmla="val 45000"/>
          </a:avLst>
        </a:prstGeom>
      </dgm:spPr>
      <dgm:t>
        <a:bodyPr/>
        <a:lstStyle/>
        <a:p>
          <a:endParaRPr lang="zh-CN" altLang="en-US"/>
        </a:p>
      </dgm:t>
    </dgm:pt>
    <dgm:pt modelId="{52D91659-DF1A-4FAB-A8F6-5A886D30CEBE}" type="pres">
      <dgm:prSet presAssocID="{7330D468-B8C9-46EC-8A36-352DD99858D6}" presName="ThreeConn_2-3" presStyleLbl="fgAccFollowNode1" presStyleIdx="1" presStyleCnt="2">
        <dgm:presLayoutVars>
          <dgm:bulletEnabled val="1"/>
        </dgm:presLayoutVars>
      </dgm:prSet>
      <dgm:spPr>
        <a:prstGeom prst="downArrow">
          <a:avLst>
            <a:gd name="adj1" fmla="val 55000"/>
            <a:gd name="adj2" fmla="val 45000"/>
          </a:avLst>
        </a:prstGeom>
      </dgm:spPr>
      <dgm:t>
        <a:bodyPr/>
        <a:lstStyle/>
        <a:p>
          <a:endParaRPr lang="zh-CN" altLang="en-US"/>
        </a:p>
      </dgm:t>
    </dgm:pt>
    <dgm:pt modelId="{8E92CE61-F931-4EF2-A77D-672F66ADB303}" type="pres">
      <dgm:prSet presAssocID="{7330D468-B8C9-46EC-8A36-352DD99858D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A5EBAE-B0C8-4130-998C-EC047E13D8A9}" type="pres">
      <dgm:prSet presAssocID="{7330D468-B8C9-46EC-8A36-352DD99858D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45B6C-4E4B-425C-B18B-8E173D3AE7BB}" type="pres">
      <dgm:prSet presAssocID="{7330D468-B8C9-46EC-8A36-352DD99858D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FA81EF-3055-40EA-B10A-7CB1C9E49760}" type="presOf" srcId="{796CCDF6-7822-47D8-A352-B1DF03D7AAD4}" destId="{17CEF007-2B20-4EF4-A17F-60F5D5C44F9A}" srcOrd="0" destOrd="2" presId="urn:microsoft.com/office/officeart/2005/8/layout/vProcess5"/>
    <dgm:cxn modelId="{A69365DD-A16F-47CF-870C-98819A4DAFD7}" srcId="{3B0C5C2D-D9A8-4401-8743-D5D38EE1BE3A}" destId="{FE46732A-2180-4005-A6BB-6BE77FA63A5A}" srcOrd="2" destOrd="0" parTransId="{C95A11CF-3630-49D2-954A-315EE5CE3504}" sibTransId="{91554828-C363-4F53-A813-93836DB7DF2F}"/>
    <dgm:cxn modelId="{E895901C-9A4D-41DD-AB8F-000FB72F026A}" type="presOf" srcId="{FC3E7C1C-EBA6-4256-8A48-79E0B049F792}" destId="{570CD67F-14AE-4737-9B10-465FD372A75E}" srcOrd="0" destOrd="0" presId="urn:microsoft.com/office/officeart/2005/8/layout/vProcess5"/>
    <dgm:cxn modelId="{890BF284-ABB9-4A70-B11B-C93EC0EE0E18}" type="presOf" srcId="{2C5023AE-DD87-485A-A40C-F889F37744E4}" destId="{7CF45B6C-4E4B-425C-B18B-8E173D3AE7BB}" srcOrd="1" destOrd="2" presId="urn:microsoft.com/office/officeart/2005/8/layout/vProcess5"/>
    <dgm:cxn modelId="{AEA766F4-3F33-4454-B4D9-E4280159BA78}" type="presOf" srcId="{7D2D6B73-896F-497D-9EFF-4CE5ECE11FB0}" destId="{8AF4994A-ED3C-4F65-A53F-603C0918A1B1}" srcOrd="0" destOrd="0" presId="urn:microsoft.com/office/officeart/2005/8/layout/vProcess5"/>
    <dgm:cxn modelId="{51BCB45D-1EB7-49BD-B612-C6350DF864BA}" type="presOf" srcId="{3B0C5C2D-D9A8-4401-8743-D5D38EE1BE3A}" destId="{17CEF007-2B20-4EF4-A17F-60F5D5C44F9A}" srcOrd="0" destOrd="0" presId="urn:microsoft.com/office/officeart/2005/8/layout/vProcess5"/>
    <dgm:cxn modelId="{79C4B724-AE82-4ACA-B008-D6FB48A3E54D}" srcId="{7D2D6B73-896F-497D-9EFF-4CE5ECE11FB0}" destId="{906D19E1-4402-488B-907F-FF93CF5F496C}" srcOrd="2" destOrd="0" parTransId="{32A777BD-7440-4F04-BB33-C769E80C62CC}" sibTransId="{40735206-1EF9-4E29-AA2F-53C375008C29}"/>
    <dgm:cxn modelId="{BD1B00F1-0D96-4B30-9FC2-9F454D3129E7}" type="presOf" srcId="{FE46732A-2180-4005-A6BB-6BE77FA63A5A}" destId="{17CEF007-2B20-4EF4-A17F-60F5D5C44F9A}" srcOrd="0" destOrd="3" presId="urn:microsoft.com/office/officeart/2005/8/layout/vProcess5"/>
    <dgm:cxn modelId="{115FD412-6046-498B-9BEF-9942C8340A20}" srcId="{7D2D6B73-896F-497D-9EFF-4CE5ECE11FB0}" destId="{2C5023AE-DD87-485A-A40C-F889F37744E4}" srcOrd="1" destOrd="0" parTransId="{EE51BF5B-D660-411A-932D-C91AFC8FCCCE}" sibTransId="{FB8A8178-85C9-4421-B727-0DA7E6E34FBA}"/>
    <dgm:cxn modelId="{96A84C62-1992-4367-9F67-E264DC97BD99}" type="presOf" srcId="{BEDAFEAC-4B8B-4938-B8F5-E401B9A1E834}" destId="{E8E17357-485E-491A-93C0-9B58F309DEFA}" srcOrd="0" destOrd="3" presId="urn:microsoft.com/office/officeart/2005/8/layout/vProcess5"/>
    <dgm:cxn modelId="{E2F7A7BA-24B0-4A73-8BBB-65A9B41E41EE}" type="presOf" srcId="{7D2D6B73-896F-497D-9EFF-4CE5ECE11FB0}" destId="{7CF45B6C-4E4B-425C-B18B-8E173D3AE7BB}" srcOrd="1" destOrd="0" presId="urn:microsoft.com/office/officeart/2005/8/layout/vProcess5"/>
    <dgm:cxn modelId="{243D6885-18E0-4C5B-A39E-60BB6A59B789}" srcId="{6BD1CB77-8800-4D75-8CAF-1A0F4678792E}" destId="{468622D6-421B-4846-B5A0-3F7EA7591E94}" srcOrd="1" destOrd="0" parTransId="{5A06816E-0AA9-47F6-9B75-363E554EF823}" sibTransId="{8385D5E7-5F51-463C-8343-A16A9DCDE166}"/>
    <dgm:cxn modelId="{CDBC345F-C42E-4150-993C-CAAD0C8792BE}" type="presOf" srcId="{C12F91B6-F557-4D2C-88C5-BF7B8E0B6AB6}" destId="{17CEF007-2B20-4EF4-A17F-60F5D5C44F9A}" srcOrd="0" destOrd="1" presId="urn:microsoft.com/office/officeart/2005/8/layout/vProcess5"/>
    <dgm:cxn modelId="{09CB2AD7-3772-4E97-9486-EC6B12EA776C}" srcId="{6BD1CB77-8800-4D75-8CAF-1A0F4678792E}" destId="{BEDAFEAC-4B8B-4938-B8F5-E401B9A1E834}" srcOrd="2" destOrd="0" parTransId="{678C5C98-FC19-48E9-A060-0A51D6B12C3C}" sibTransId="{BDAD3EF0-4C62-4C3A-AC09-0A2C89237BBA}"/>
    <dgm:cxn modelId="{BE50A345-6CB1-41B4-B5A0-A4FEAD6B741B}" type="presOf" srcId="{D21662AC-D410-407B-B102-150B7D45DD84}" destId="{52D91659-DF1A-4FAB-A8F6-5A886D30CEBE}" srcOrd="0" destOrd="0" presId="urn:microsoft.com/office/officeart/2005/8/layout/vProcess5"/>
    <dgm:cxn modelId="{070FDE1B-8617-4F9A-9807-AD6C1B45052C}" srcId="{6BD1CB77-8800-4D75-8CAF-1A0F4678792E}" destId="{D7CCD067-7868-43DF-9C5F-3ACAE250F830}" srcOrd="0" destOrd="0" parTransId="{E293F56F-0591-4278-9A5A-1DBE89211927}" sibTransId="{32DF8084-890C-4CE7-AB27-D4E6E9D738CC}"/>
    <dgm:cxn modelId="{381540FC-D081-46EF-8E96-DB1DADE643BF}" type="presOf" srcId="{796CCDF6-7822-47D8-A352-B1DF03D7AAD4}" destId="{1AA5EBAE-B0C8-4130-998C-EC047E13D8A9}" srcOrd="1" destOrd="2" presId="urn:microsoft.com/office/officeart/2005/8/layout/vProcess5"/>
    <dgm:cxn modelId="{A64BEBAF-94C8-4B28-A215-97F02FED554C}" type="presOf" srcId="{BEDAFEAC-4B8B-4938-B8F5-E401B9A1E834}" destId="{8E92CE61-F931-4EF2-A77D-672F66ADB303}" srcOrd="1" destOrd="3" presId="urn:microsoft.com/office/officeart/2005/8/layout/vProcess5"/>
    <dgm:cxn modelId="{61E0A4A7-DCAF-4653-8270-C43E633A5E0F}" type="presOf" srcId="{906D19E1-4402-488B-907F-FF93CF5F496C}" destId="{8AF4994A-ED3C-4F65-A53F-603C0918A1B1}" srcOrd="0" destOrd="3" presId="urn:microsoft.com/office/officeart/2005/8/layout/vProcess5"/>
    <dgm:cxn modelId="{D5D85EEB-7F43-4C38-8C80-02C2D42B17D9}" srcId="{7330D468-B8C9-46EC-8A36-352DD99858D6}" destId="{6BD1CB77-8800-4D75-8CAF-1A0F4678792E}" srcOrd="0" destOrd="0" parTransId="{CE0CE660-F1FE-4EB8-B6A4-E6359E7B96E6}" sibTransId="{FC3E7C1C-EBA6-4256-8A48-79E0B049F792}"/>
    <dgm:cxn modelId="{059E72E2-D86B-4EF4-8719-4104D2FD5F9D}" type="presOf" srcId="{F6742447-BD86-4066-8BC1-C6EA2F65EB63}" destId="{8AF4994A-ED3C-4F65-A53F-603C0918A1B1}" srcOrd="0" destOrd="1" presId="urn:microsoft.com/office/officeart/2005/8/layout/vProcess5"/>
    <dgm:cxn modelId="{56676F66-F3E7-463A-96F4-55F1CD85F65A}" srcId="{7330D468-B8C9-46EC-8A36-352DD99858D6}" destId="{3B0C5C2D-D9A8-4401-8743-D5D38EE1BE3A}" srcOrd="1" destOrd="0" parTransId="{906504B0-899C-496D-B876-B7CAE5411A26}" sibTransId="{D21662AC-D410-407B-B102-150B7D45DD84}"/>
    <dgm:cxn modelId="{6F7FC02B-2169-40BE-931A-5CA42E9DF3C4}" type="presOf" srcId="{2C5023AE-DD87-485A-A40C-F889F37744E4}" destId="{8AF4994A-ED3C-4F65-A53F-603C0918A1B1}" srcOrd="0" destOrd="2" presId="urn:microsoft.com/office/officeart/2005/8/layout/vProcess5"/>
    <dgm:cxn modelId="{9DBA33C0-AACD-467B-B61B-43DCBD1B61CA}" type="presOf" srcId="{C12F91B6-F557-4D2C-88C5-BF7B8E0B6AB6}" destId="{1AA5EBAE-B0C8-4130-998C-EC047E13D8A9}" srcOrd="1" destOrd="1" presId="urn:microsoft.com/office/officeart/2005/8/layout/vProcess5"/>
    <dgm:cxn modelId="{23FA899B-0CA0-4FEB-A89A-6D4A8981E963}" type="presOf" srcId="{F6742447-BD86-4066-8BC1-C6EA2F65EB63}" destId="{7CF45B6C-4E4B-425C-B18B-8E173D3AE7BB}" srcOrd="1" destOrd="1" presId="urn:microsoft.com/office/officeart/2005/8/layout/vProcess5"/>
    <dgm:cxn modelId="{15F3BF41-5B12-47AA-8983-AAD83246D991}" srcId="{7330D468-B8C9-46EC-8A36-352DD99858D6}" destId="{7D2D6B73-896F-497D-9EFF-4CE5ECE11FB0}" srcOrd="2" destOrd="0" parTransId="{16C9376C-C144-4AA4-B1BD-FEA9BA50B1CB}" sibTransId="{2947B77D-B76F-4A6B-A9D7-073A35D7500D}"/>
    <dgm:cxn modelId="{851AAE25-2C76-44E7-A48F-A213CE2A23F0}" type="presOf" srcId="{FE46732A-2180-4005-A6BB-6BE77FA63A5A}" destId="{1AA5EBAE-B0C8-4130-998C-EC047E13D8A9}" srcOrd="1" destOrd="3" presId="urn:microsoft.com/office/officeart/2005/8/layout/vProcess5"/>
    <dgm:cxn modelId="{7FCCC1EB-74B4-40E9-A05B-E10E6C0C2FBC}" srcId="{7D2D6B73-896F-497D-9EFF-4CE5ECE11FB0}" destId="{F6742447-BD86-4066-8BC1-C6EA2F65EB63}" srcOrd="0" destOrd="0" parTransId="{3606963D-3FC5-4C75-997C-9BD8599B4DCC}" sibTransId="{16946316-5C54-4736-8FB9-291236253B1F}"/>
    <dgm:cxn modelId="{5B7B44E5-F40B-41FB-9670-9224FDA3EC12}" srcId="{3B0C5C2D-D9A8-4401-8743-D5D38EE1BE3A}" destId="{C12F91B6-F557-4D2C-88C5-BF7B8E0B6AB6}" srcOrd="0" destOrd="0" parTransId="{7F0D848E-98E1-4B70-B25E-6E4CAABA16E0}" sibTransId="{4E18DFE1-E420-4EAB-8C54-77AA3D45AA6C}"/>
    <dgm:cxn modelId="{C0EDF368-A85E-4882-BD13-8ACB2E13C859}" type="presOf" srcId="{D7CCD067-7868-43DF-9C5F-3ACAE250F830}" destId="{8E92CE61-F931-4EF2-A77D-672F66ADB303}" srcOrd="1" destOrd="1" presId="urn:microsoft.com/office/officeart/2005/8/layout/vProcess5"/>
    <dgm:cxn modelId="{7CCD34A6-0916-4116-8D39-C94E289D9B99}" type="presOf" srcId="{468622D6-421B-4846-B5A0-3F7EA7591E94}" destId="{E8E17357-485E-491A-93C0-9B58F309DEFA}" srcOrd="0" destOrd="2" presId="urn:microsoft.com/office/officeart/2005/8/layout/vProcess5"/>
    <dgm:cxn modelId="{8C81A45F-773D-43EE-AB27-ADF8D25F89C4}" type="presOf" srcId="{3B0C5C2D-D9A8-4401-8743-D5D38EE1BE3A}" destId="{1AA5EBAE-B0C8-4130-998C-EC047E13D8A9}" srcOrd="1" destOrd="0" presId="urn:microsoft.com/office/officeart/2005/8/layout/vProcess5"/>
    <dgm:cxn modelId="{588F5E89-BC79-4D07-A282-022B2AFEAC60}" srcId="{3B0C5C2D-D9A8-4401-8743-D5D38EE1BE3A}" destId="{796CCDF6-7822-47D8-A352-B1DF03D7AAD4}" srcOrd="1" destOrd="0" parTransId="{12434BDF-34A8-4DBD-A0D1-F90238097A06}" sibTransId="{516FC4A2-DCB2-4997-8F10-073216D509A7}"/>
    <dgm:cxn modelId="{2C64143D-EFF2-43E5-A732-224C9AAF14AC}" type="presOf" srcId="{6BD1CB77-8800-4D75-8CAF-1A0F4678792E}" destId="{E8E17357-485E-491A-93C0-9B58F309DEFA}" srcOrd="0" destOrd="0" presId="urn:microsoft.com/office/officeart/2005/8/layout/vProcess5"/>
    <dgm:cxn modelId="{D4FB0D3E-F64C-4500-B395-B230E62BC950}" type="presOf" srcId="{D7CCD067-7868-43DF-9C5F-3ACAE250F830}" destId="{E8E17357-485E-491A-93C0-9B58F309DEFA}" srcOrd="0" destOrd="1" presId="urn:microsoft.com/office/officeart/2005/8/layout/vProcess5"/>
    <dgm:cxn modelId="{1E5F2646-4327-436D-885B-B3963F8CB53B}" type="presOf" srcId="{6BD1CB77-8800-4D75-8CAF-1A0F4678792E}" destId="{8E92CE61-F931-4EF2-A77D-672F66ADB303}" srcOrd="1" destOrd="0" presId="urn:microsoft.com/office/officeart/2005/8/layout/vProcess5"/>
    <dgm:cxn modelId="{C434D784-3789-48A7-A76B-11F572CFF880}" type="presOf" srcId="{906D19E1-4402-488B-907F-FF93CF5F496C}" destId="{7CF45B6C-4E4B-425C-B18B-8E173D3AE7BB}" srcOrd="1" destOrd="3" presId="urn:microsoft.com/office/officeart/2005/8/layout/vProcess5"/>
    <dgm:cxn modelId="{32CB69CC-72E9-463A-84BC-D8B025B27DE6}" type="presOf" srcId="{468622D6-421B-4846-B5A0-3F7EA7591E94}" destId="{8E92CE61-F931-4EF2-A77D-672F66ADB303}" srcOrd="1" destOrd="2" presId="urn:microsoft.com/office/officeart/2005/8/layout/vProcess5"/>
    <dgm:cxn modelId="{20351298-0503-468A-84DD-0F5507EC2662}" type="presOf" srcId="{7330D468-B8C9-46EC-8A36-352DD99858D6}" destId="{FF3BFBEF-E0B9-412E-A39A-719EA4D9C40B}" srcOrd="0" destOrd="0" presId="urn:microsoft.com/office/officeart/2005/8/layout/vProcess5"/>
    <dgm:cxn modelId="{21CC8E5E-A3B2-4CCB-B4A7-4964839A0599}" type="presParOf" srcId="{FF3BFBEF-E0B9-412E-A39A-719EA4D9C40B}" destId="{66704CAF-0186-4963-882C-1A3AA83468BA}" srcOrd="0" destOrd="0" presId="urn:microsoft.com/office/officeart/2005/8/layout/vProcess5"/>
    <dgm:cxn modelId="{E0F894E4-5E1A-43FD-B434-7D8920EF6E23}" type="presParOf" srcId="{FF3BFBEF-E0B9-412E-A39A-719EA4D9C40B}" destId="{E8E17357-485E-491A-93C0-9B58F309DEFA}" srcOrd="1" destOrd="0" presId="urn:microsoft.com/office/officeart/2005/8/layout/vProcess5"/>
    <dgm:cxn modelId="{79B3B16B-D53C-4413-B149-CF8168809A65}" type="presParOf" srcId="{FF3BFBEF-E0B9-412E-A39A-719EA4D9C40B}" destId="{17CEF007-2B20-4EF4-A17F-60F5D5C44F9A}" srcOrd="2" destOrd="0" presId="urn:microsoft.com/office/officeart/2005/8/layout/vProcess5"/>
    <dgm:cxn modelId="{9645076D-0BD8-4BF8-9E9A-3152D7EFA38B}" type="presParOf" srcId="{FF3BFBEF-E0B9-412E-A39A-719EA4D9C40B}" destId="{8AF4994A-ED3C-4F65-A53F-603C0918A1B1}" srcOrd="3" destOrd="0" presId="urn:microsoft.com/office/officeart/2005/8/layout/vProcess5"/>
    <dgm:cxn modelId="{866E8099-13C8-4119-9779-E6B45ECA9470}" type="presParOf" srcId="{FF3BFBEF-E0B9-412E-A39A-719EA4D9C40B}" destId="{570CD67F-14AE-4737-9B10-465FD372A75E}" srcOrd="4" destOrd="0" presId="urn:microsoft.com/office/officeart/2005/8/layout/vProcess5"/>
    <dgm:cxn modelId="{D614F407-690B-4E7E-B06D-6B67DE6D19F6}" type="presParOf" srcId="{FF3BFBEF-E0B9-412E-A39A-719EA4D9C40B}" destId="{52D91659-DF1A-4FAB-A8F6-5A886D30CEBE}" srcOrd="5" destOrd="0" presId="urn:microsoft.com/office/officeart/2005/8/layout/vProcess5"/>
    <dgm:cxn modelId="{B018D8E1-E605-4C14-978C-B595A84AD6E8}" type="presParOf" srcId="{FF3BFBEF-E0B9-412E-A39A-719EA4D9C40B}" destId="{8E92CE61-F931-4EF2-A77D-672F66ADB303}" srcOrd="6" destOrd="0" presId="urn:microsoft.com/office/officeart/2005/8/layout/vProcess5"/>
    <dgm:cxn modelId="{D595FAA6-854C-46C2-87B5-CF677C55751B}" type="presParOf" srcId="{FF3BFBEF-E0B9-412E-A39A-719EA4D9C40B}" destId="{1AA5EBAE-B0C8-4130-998C-EC047E13D8A9}" srcOrd="7" destOrd="0" presId="urn:microsoft.com/office/officeart/2005/8/layout/vProcess5"/>
    <dgm:cxn modelId="{22C7C155-38A6-4D51-A6E2-D71FE4B02B0F}" type="presParOf" srcId="{FF3BFBEF-E0B9-412E-A39A-719EA4D9C40B}" destId="{7CF45B6C-4E4B-425C-B18B-8E173D3AE7BB}" srcOrd="8" destOrd="0" presId="urn:microsoft.com/office/officeart/2005/8/layout/v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0D468-B8C9-46EC-8A36-352DD99858D6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68622D6-421B-4846-B5A0-3F7EA7591E94}">
      <dgm:prSet phldrT="[Text]"/>
      <dgm:spPr>
        <a:xfrm>
          <a:off x="0" y="466725"/>
          <a:ext cx="2695574" cy="933450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Manage 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language code/</a:t>
          </a:r>
          <a:r>
            <a:rPr lang="en-US" altLang="zh-CN" dirty="0" err="1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charset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7CCD067-7868-43DF-9C5F-3ACAE250F830}">
      <dgm:prSet phldrT="[Text]"/>
      <dgm:spPr>
        <a:xfrm>
          <a:off x="0" y="466725"/>
          <a:ext cx="2695574" cy="933450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Manage users</a:t>
          </a:r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BD1CB77-8800-4D75-8CAF-1A0F4678792E}">
      <dgm:prSet phldrT="[Text]"/>
      <dgm:spPr>
        <a:xfrm>
          <a:off x="0" y="466725"/>
          <a:ext cx="2695574" cy="933450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b="1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System Administration</a:t>
          </a:r>
          <a:endParaRPr lang="zh-CN" altLang="en-US" b="1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FC3E7C1C-EBA6-4256-8A48-79E0B049F792}" type="sibTrans" cxnId="{D5D85EEB-7F43-4C38-8C80-02C2D42B17D9}">
      <dgm:prSet/>
      <dgm:spPr/>
      <dgm:t>
        <a:bodyPr/>
        <a:lstStyle/>
        <a:p>
          <a:endParaRPr lang="zh-CN" altLang="en-US"/>
        </a:p>
      </dgm:t>
    </dgm:pt>
    <dgm:pt modelId="{CE0CE660-F1FE-4EB8-B6A4-E6359E7B96E6}" type="parTrans" cxnId="{D5D85EEB-7F43-4C38-8C80-02C2D42B17D9}">
      <dgm:prSet/>
      <dgm:spPr/>
      <dgm:t>
        <a:bodyPr/>
        <a:lstStyle/>
        <a:p>
          <a:endParaRPr lang="zh-CN" altLang="en-US"/>
        </a:p>
      </dgm:t>
    </dgm:pt>
    <dgm:pt modelId="{8385D5E7-5F51-463C-8343-A16A9DCDE166}" type="sibTrans" cxnId="{243D6885-18E0-4C5B-A39E-60BB6A59B789}">
      <dgm:prSet/>
      <dgm:spPr/>
      <dgm:t>
        <a:bodyPr/>
        <a:lstStyle/>
        <a:p>
          <a:endParaRPr lang="zh-CN" altLang="en-US"/>
        </a:p>
      </dgm:t>
    </dgm:pt>
    <dgm:pt modelId="{5A06816E-0AA9-47F6-9B75-363E554EF823}" type="parTrans" cxnId="{243D6885-18E0-4C5B-A39E-60BB6A59B789}">
      <dgm:prSet/>
      <dgm:spPr/>
      <dgm:t>
        <a:bodyPr/>
        <a:lstStyle/>
        <a:p>
          <a:endParaRPr lang="zh-CN" altLang="en-US"/>
        </a:p>
      </dgm:t>
    </dgm:pt>
    <dgm:pt modelId="{32DF8084-890C-4CE7-AB27-D4E6E9D738CC}" type="sibTrans" cxnId="{070FDE1B-8617-4F9A-9807-AD6C1B45052C}">
      <dgm:prSet/>
      <dgm:spPr/>
      <dgm:t>
        <a:bodyPr/>
        <a:lstStyle/>
        <a:p>
          <a:endParaRPr lang="zh-CN" altLang="en-US"/>
        </a:p>
      </dgm:t>
    </dgm:pt>
    <dgm:pt modelId="{E293F56F-0591-4278-9A5A-1DBE89211927}" type="parTrans" cxnId="{070FDE1B-8617-4F9A-9807-AD6C1B45052C}">
      <dgm:prSet/>
      <dgm:spPr/>
      <dgm:t>
        <a:bodyPr/>
        <a:lstStyle/>
        <a:p>
          <a:endParaRPr lang="zh-CN" altLang="en-US"/>
        </a:p>
      </dgm:t>
    </dgm:pt>
    <dgm:pt modelId="{FF3BFBEF-E0B9-412E-A39A-719EA4D9C40B}" type="pres">
      <dgm:prSet presAssocID="{7330D468-B8C9-46EC-8A36-352DD99858D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704CAF-0186-4963-882C-1A3AA83468BA}" type="pres">
      <dgm:prSet presAssocID="{7330D468-B8C9-46EC-8A36-352DD99858D6}" presName="dummyMaxCanvas" presStyleCnt="0">
        <dgm:presLayoutVars/>
      </dgm:prSet>
      <dgm:spPr/>
    </dgm:pt>
    <dgm:pt modelId="{4E4B0F82-E7A7-43AB-9FAC-A18E9ADD2628}" type="pres">
      <dgm:prSet presAssocID="{7330D468-B8C9-46EC-8A36-352DD99858D6}" presName="OneNode_1" presStyleLbl="node1" presStyleIdx="0" presStyleCnt="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7FB44803-6DB7-45FC-9200-4E4D9138E41D}" type="presOf" srcId="{D7CCD067-7868-43DF-9C5F-3ACAE250F830}" destId="{4E4B0F82-E7A7-43AB-9FAC-A18E9ADD2628}" srcOrd="0" destOrd="1" presId="urn:microsoft.com/office/officeart/2005/8/layout/vProcess5"/>
    <dgm:cxn modelId="{D5D85EEB-7F43-4C38-8C80-02C2D42B17D9}" srcId="{7330D468-B8C9-46EC-8A36-352DD99858D6}" destId="{6BD1CB77-8800-4D75-8CAF-1A0F4678792E}" srcOrd="0" destOrd="0" parTransId="{CE0CE660-F1FE-4EB8-B6A4-E6359E7B96E6}" sibTransId="{FC3E7C1C-EBA6-4256-8A48-79E0B049F792}"/>
    <dgm:cxn modelId="{070FDE1B-8617-4F9A-9807-AD6C1B45052C}" srcId="{6BD1CB77-8800-4D75-8CAF-1A0F4678792E}" destId="{D7CCD067-7868-43DF-9C5F-3ACAE250F830}" srcOrd="0" destOrd="0" parTransId="{E293F56F-0591-4278-9A5A-1DBE89211927}" sibTransId="{32DF8084-890C-4CE7-AB27-D4E6E9D738CC}"/>
    <dgm:cxn modelId="{820B789E-E3DA-4E5A-AE1A-E5EAABFE1138}" type="presOf" srcId="{7330D468-B8C9-46EC-8A36-352DD99858D6}" destId="{FF3BFBEF-E0B9-412E-A39A-719EA4D9C40B}" srcOrd="0" destOrd="0" presId="urn:microsoft.com/office/officeart/2005/8/layout/vProcess5"/>
    <dgm:cxn modelId="{243D6885-18E0-4C5B-A39E-60BB6A59B789}" srcId="{6BD1CB77-8800-4D75-8CAF-1A0F4678792E}" destId="{468622D6-421B-4846-B5A0-3F7EA7591E94}" srcOrd="1" destOrd="0" parTransId="{5A06816E-0AA9-47F6-9B75-363E554EF823}" sibTransId="{8385D5E7-5F51-463C-8343-A16A9DCDE166}"/>
    <dgm:cxn modelId="{01BB2596-E6FD-4295-B014-EA4B17AE94D9}" type="presOf" srcId="{6BD1CB77-8800-4D75-8CAF-1A0F4678792E}" destId="{4E4B0F82-E7A7-43AB-9FAC-A18E9ADD2628}" srcOrd="0" destOrd="0" presId="urn:microsoft.com/office/officeart/2005/8/layout/vProcess5"/>
    <dgm:cxn modelId="{D2403CDB-1625-453F-9940-AFCD1FA0D70D}" type="presOf" srcId="{468622D6-421B-4846-B5A0-3F7EA7591E94}" destId="{4E4B0F82-E7A7-43AB-9FAC-A18E9ADD2628}" srcOrd="0" destOrd="2" presId="urn:microsoft.com/office/officeart/2005/8/layout/vProcess5"/>
    <dgm:cxn modelId="{9EA664CF-58FC-42C6-B2A8-752B87BF87E9}" type="presParOf" srcId="{FF3BFBEF-E0B9-412E-A39A-719EA4D9C40B}" destId="{66704CAF-0186-4963-882C-1A3AA83468BA}" srcOrd="0" destOrd="0" presId="urn:microsoft.com/office/officeart/2005/8/layout/vProcess5"/>
    <dgm:cxn modelId="{73BBD9AE-24D5-4F57-B525-6A7675360B2C}" type="presParOf" srcId="{FF3BFBEF-E0B9-412E-A39A-719EA4D9C40B}" destId="{4E4B0F82-E7A7-43AB-9FAC-A18E9ADD2628}" srcOrd="1" destOrd="0" presId="urn:microsoft.com/office/officeart/2005/8/layout/vProcess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99A071-9C5A-48B4-9B0F-C280B0EDB6F0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E65A1A7-2720-4BAF-BB4B-BE4CD42E9073}">
      <dgm:prSet phldrT="[Text]"/>
      <dgm:spPr/>
      <dgm:t>
        <a:bodyPr/>
        <a:lstStyle/>
        <a:p>
          <a:r>
            <a:rPr lang="en-US" altLang="zh-CN" dirty="0" smtClean="0"/>
            <a:t>Presentation layer</a:t>
          </a:r>
          <a:endParaRPr lang="zh-CN" altLang="en-US" dirty="0"/>
        </a:p>
      </dgm:t>
    </dgm:pt>
    <dgm:pt modelId="{E47FA158-BBFA-478E-9ED5-84E80F3C56FE}" type="parTrans" cxnId="{0EC6AA28-693F-4E73-85C9-AC3F52D1FE41}">
      <dgm:prSet/>
      <dgm:spPr/>
      <dgm:t>
        <a:bodyPr/>
        <a:lstStyle/>
        <a:p>
          <a:endParaRPr lang="zh-CN" altLang="en-US"/>
        </a:p>
      </dgm:t>
    </dgm:pt>
    <dgm:pt modelId="{07BEA702-FAC9-4172-8316-60A4AD1B1E89}" type="sibTrans" cxnId="{0EC6AA28-693F-4E73-85C9-AC3F52D1FE41}">
      <dgm:prSet/>
      <dgm:spPr/>
      <dgm:t>
        <a:bodyPr/>
        <a:lstStyle/>
        <a:p>
          <a:endParaRPr lang="zh-CN" altLang="en-US"/>
        </a:p>
      </dgm:t>
    </dgm:pt>
    <dgm:pt modelId="{659408B8-C5CD-4963-9581-4EF7A4D71E98}">
      <dgm:prSet phldrT="[Text]"/>
      <dgm:spPr/>
      <dgm:t>
        <a:bodyPr/>
        <a:lstStyle/>
        <a:p>
          <a:r>
            <a:rPr lang="en-US" altLang="zh-CN" dirty="0" smtClean="0"/>
            <a:t>JSP</a:t>
          </a:r>
          <a:endParaRPr lang="zh-CN" altLang="en-US" dirty="0"/>
        </a:p>
      </dgm:t>
    </dgm:pt>
    <dgm:pt modelId="{DE7FEF85-0D63-490B-A46C-F4E75827C3A6}" type="parTrans" cxnId="{E9A0D8B3-5CD7-4140-BC39-2C4190FAC7C6}">
      <dgm:prSet/>
      <dgm:spPr/>
      <dgm:t>
        <a:bodyPr/>
        <a:lstStyle/>
        <a:p>
          <a:endParaRPr lang="zh-CN" altLang="en-US"/>
        </a:p>
      </dgm:t>
    </dgm:pt>
    <dgm:pt modelId="{37E03A69-3012-4BA8-A149-07A5E441B163}" type="sibTrans" cxnId="{E9A0D8B3-5CD7-4140-BC39-2C4190FAC7C6}">
      <dgm:prSet/>
      <dgm:spPr/>
      <dgm:t>
        <a:bodyPr/>
        <a:lstStyle/>
        <a:p>
          <a:endParaRPr lang="zh-CN" altLang="en-US"/>
        </a:p>
      </dgm:t>
    </dgm:pt>
    <dgm:pt modelId="{FFC0224C-D38D-4F33-9426-E967E5EEA1C4}">
      <dgm:prSet phldrT="[Text]"/>
      <dgm:spPr/>
      <dgm:t>
        <a:bodyPr/>
        <a:lstStyle/>
        <a:p>
          <a:r>
            <a:rPr lang="en-US" altLang="zh-CN" dirty="0" smtClean="0"/>
            <a:t>Service layer</a:t>
          </a:r>
          <a:endParaRPr lang="zh-CN" altLang="en-US" dirty="0"/>
        </a:p>
      </dgm:t>
    </dgm:pt>
    <dgm:pt modelId="{68181261-2F1D-4A9A-8D69-82A7C46A05DA}" type="parTrans" cxnId="{4A50E672-77DB-447B-9D2A-C31B7C8D97CB}">
      <dgm:prSet/>
      <dgm:spPr/>
      <dgm:t>
        <a:bodyPr/>
        <a:lstStyle/>
        <a:p>
          <a:endParaRPr lang="zh-CN" altLang="en-US"/>
        </a:p>
      </dgm:t>
    </dgm:pt>
    <dgm:pt modelId="{4EFC6164-6010-415E-AFBA-A0A8276996C5}" type="sibTrans" cxnId="{4A50E672-77DB-447B-9D2A-C31B7C8D97CB}">
      <dgm:prSet/>
      <dgm:spPr/>
      <dgm:t>
        <a:bodyPr/>
        <a:lstStyle/>
        <a:p>
          <a:endParaRPr lang="zh-CN" altLang="en-US"/>
        </a:p>
      </dgm:t>
    </dgm:pt>
    <dgm:pt modelId="{84C8EF7A-3B6A-485F-8B16-1030A9256E14}">
      <dgm:prSet phldrT="[Text]"/>
      <dgm:spPr/>
      <dgm:t>
        <a:bodyPr/>
        <a:lstStyle/>
        <a:p>
          <a:r>
            <a:rPr lang="en-US" altLang="zh-CN" dirty="0" smtClean="0"/>
            <a:t>Struts</a:t>
          </a:r>
          <a:endParaRPr lang="zh-CN" altLang="en-US" dirty="0"/>
        </a:p>
      </dgm:t>
    </dgm:pt>
    <dgm:pt modelId="{890781C6-C079-459E-9647-66681E08E131}" type="parTrans" cxnId="{E8DCA463-E1F3-4A51-831B-7C65E2458982}">
      <dgm:prSet/>
      <dgm:spPr/>
      <dgm:t>
        <a:bodyPr/>
        <a:lstStyle/>
        <a:p>
          <a:endParaRPr lang="zh-CN" altLang="en-US"/>
        </a:p>
      </dgm:t>
    </dgm:pt>
    <dgm:pt modelId="{4CE31169-24D7-45C9-B03C-CA32147647E7}" type="sibTrans" cxnId="{E8DCA463-E1F3-4A51-831B-7C65E2458982}">
      <dgm:prSet/>
      <dgm:spPr/>
      <dgm:t>
        <a:bodyPr/>
        <a:lstStyle/>
        <a:p>
          <a:endParaRPr lang="zh-CN" altLang="en-US"/>
        </a:p>
      </dgm:t>
    </dgm:pt>
    <dgm:pt modelId="{D8B8A1B0-F2D1-42AE-9E60-063320A625AF}">
      <dgm:prSet phldrT="[Text]"/>
      <dgm:spPr/>
      <dgm:t>
        <a:bodyPr/>
        <a:lstStyle/>
        <a:p>
          <a:r>
            <a:rPr lang="en-US" altLang="zh-CN" dirty="0" smtClean="0"/>
            <a:t>Servlet</a:t>
          </a:r>
          <a:endParaRPr lang="zh-CN" altLang="en-US" dirty="0"/>
        </a:p>
      </dgm:t>
    </dgm:pt>
    <dgm:pt modelId="{F05BEC9F-D9B8-4860-8C35-DE9529BBC6D0}" type="parTrans" cxnId="{96CEAAF1-24DC-4DAF-89A0-A368D57959EA}">
      <dgm:prSet/>
      <dgm:spPr/>
      <dgm:t>
        <a:bodyPr/>
        <a:lstStyle/>
        <a:p>
          <a:endParaRPr lang="zh-CN" altLang="en-US"/>
        </a:p>
      </dgm:t>
    </dgm:pt>
    <dgm:pt modelId="{FC388DED-F922-4CA4-A4DE-06CE3A3E8CE7}" type="sibTrans" cxnId="{96CEAAF1-24DC-4DAF-89A0-A368D57959EA}">
      <dgm:prSet/>
      <dgm:spPr/>
      <dgm:t>
        <a:bodyPr/>
        <a:lstStyle/>
        <a:p>
          <a:endParaRPr lang="zh-CN" altLang="en-US"/>
        </a:p>
      </dgm:t>
    </dgm:pt>
    <dgm:pt modelId="{DF8CA96B-79C9-4705-BC3E-75BB0FA9E287}">
      <dgm:prSet phldrT="[Text]"/>
      <dgm:spPr/>
      <dgm:t>
        <a:bodyPr/>
        <a:lstStyle/>
        <a:p>
          <a:r>
            <a:rPr lang="en-US" altLang="zh-CN" dirty="0" smtClean="0"/>
            <a:t>Data access layer</a:t>
          </a:r>
          <a:endParaRPr lang="zh-CN" altLang="en-US" dirty="0"/>
        </a:p>
      </dgm:t>
    </dgm:pt>
    <dgm:pt modelId="{BA84FFF9-4B29-425C-B046-EB1155BC2DAA}" type="parTrans" cxnId="{223D8DE3-2735-4107-A5B3-8DBA10A55E89}">
      <dgm:prSet/>
      <dgm:spPr/>
      <dgm:t>
        <a:bodyPr/>
        <a:lstStyle/>
        <a:p>
          <a:endParaRPr lang="zh-CN" altLang="en-US"/>
        </a:p>
      </dgm:t>
    </dgm:pt>
    <dgm:pt modelId="{6478F5B5-43CA-4BD4-85E4-EB5BA877E304}" type="sibTrans" cxnId="{223D8DE3-2735-4107-A5B3-8DBA10A55E89}">
      <dgm:prSet/>
      <dgm:spPr/>
      <dgm:t>
        <a:bodyPr/>
        <a:lstStyle/>
        <a:p>
          <a:endParaRPr lang="zh-CN" altLang="en-US"/>
        </a:p>
      </dgm:t>
    </dgm:pt>
    <dgm:pt modelId="{C5D237FD-42F2-4481-8C47-B833B0F040B3}">
      <dgm:prSet phldrT="[Text]"/>
      <dgm:spPr/>
      <dgm:t>
        <a:bodyPr/>
        <a:lstStyle/>
        <a:p>
          <a:r>
            <a:rPr lang="en-US" altLang="zh-CN" dirty="0" smtClean="0"/>
            <a:t>Hibernate</a:t>
          </a:r>
          <a:endParaRPr lang="zh-CN" altLang="en-US" dirty="0"/>
        </a:p>
      </dgm:t>
    </dgm:pt>
    <dgm:pt modelId="{3790FBEB-410B-4A54-9B42-2FD7F45FB39C}" type="parTrans" cxnId="{04B99CC4-BCB3-46DF-AA09-F5262D729F67}">
      <dgm:prSet/>
      <dgm:spPr/>
      <dgm:t>
        <a:bodyPr/>
        <a:lstStyle/>
        <a:p>
          <a:endParaRPr lang="zh-CN" altLang="en-US"/>
        </a:p>
      </dgm:t>
    </dgm:pt>
    <dgm:pt modelId="{2EB7253D-87F7-43CF-83E6-35E59D63ADCB}" type="sibTrans" cxnId="{04B99CC4-BCB3-46DF-AA09-F5262D729F67}">
      <dgm:prSet/>
      <dgm:spPr/>
      <dgm:t>
        <a:bodyPr/>
        <a:lstStyle/>
        <a:p>
          <a:endParaRPr lang="zh-CN" altLang="en-US"/>
        </a:p>
      </dgm:t>
    </dgm:pt>
    <dgm:pt modelId="{9CFD9AF6-2C9D-45B7-8A16-9CA9EDADF6CA}">
      <dgm:prSet phldrT="[Text]"/>
      <dgm:spPr/>
      <dgm:t>
        <a:bodyPr/>
        <a:lstStyle/>
        <a:p>
          <a:r>
            <a:rPr lang="en-US" altLang="zh-CN" dirty="0" smtClean="0"/>
            <a:t>MySQL</a:t>
          </a:r>
          <a:endParaRPr lang="zh-CN" altLang="en-US" dirty="0"/>
        </a:p>
      </dgm:t>
    </dgm:pt>
    <dgm:pt modelId="{7FEBF009-CFCD-4895-AAE4-95A54DF3EF1E}" type="parTrans" cxnId="{A5CE4B65-E242-4607-862C-1B01E98884E4}">
      <dgm:prSet/>
      <dgm:spPr/>
      <dgm:t>
        <a:bodyPr/>
        <a:lstStyle/>
        <a:p>
          <a:endParaRPr lang="zh-CN" altLang="en-US"/>
        </a:p>
      </dgm:t>
    </dgm:pt>
    <dgm:pt modelId="{B9BBDA2F-37DC-4141-B251-19A8E837526E}" type="sibTrans" cxnId="{A5CE4B65-E242-4607-862C-1B01E98884E4}">
      <dgm:prSet/>
      <dgm:spPr/>
      <dgm:t>
        <a:bodyPr/>
        <a:lstStyle/>
        <a:p>
          <a:endParaRPr lang="zh-CN" altLang="en-US"/>
        </a:p>
      </dgm:t>
    </dgm:pt>
    <dgm:pt modelId="{9847E062-1DD7-4D00-8F60-F8A5BD906AB1}">
      <dgm:prSet phldrT="[Text]"/>
      <dgm:spPr/>
      <dgm:t>
        <a:bodyPr/>
        <a:lstStyle/>
        <a:p>
          <a:r>
            <a:rPr lang="en-US" altLang="zh-CN" dirty="0" smtClean="0"/>
            <a:t>Jersey</a:t>
          </a:r>
          <a:endParaRPr lang="zh-CN" altLang="en-US" dirty="0"/>
        </a:p>
      </dgm:t>
    </dgm:pt>
    <dgm:pt modelId="{1DEE73C5-E6E5-4B3E-95B2-AFEDCC92FBF2}" type="parTrans" cxnId="{1EAB4484-75CB-4255-95FF-C8ED55432218}">
      <dgm:prSet/>
      <dgm:spPr/>
      <dgm:t>
        <a:bodyPr/>
        <a:lstStyle/>
        <a:p>
          <a:endParaRPr lang="zh-CN" altLang="en-US"/>
        </a:p>
      </dgm:t>
    </dgm:pt>
    <dgm:pt modelId="{C9C028F7-63D3-460F-BD8A-31E8DDDE8D4D}" type="sibTrans" cxnId="{1EAB4484-75CB-4255-95FF-C8ED55432218}">
      <dgm:prSet/>
      <dgm:spPr/>
      <dgm:t>
        <a:bodyPr/>
        <a:lstStyle/>
        <a:p>
          <a:endParaRPr lang="zh-CN" altLang="en-US"/>
        </a:p>
      </dgm:t>
    </dgm:pt>
    <dgm:pt modelId="{EC4C41DD-CFA8-4441-B64C-E21E0E5CB5B0}">
      <dgm:prSet phldrT="[Text]"/>
      <dgm:spPr/>
      <dgm:t>
        <a:bodyPr/>
        <a:lstStyle/>
        <a:p>
          <a:r>
            <a:rPr lang="en-US" altLang="zh-CN" dirty="0" smtClean="0"/>
            <a:t>jQuery UI</a:t>
          </a:r>
          <a:endParaRPr lang="zh-CN" altLang="en-US" dirty="0"/>
        </a:p>
      </dgm:t>
    </dgm:pt>
    <dgm:pt modelId="{F842E5A8-098E-463A-8725-6B59515C481D}" type="parTrans" cxnId="{D804E6B9-F1E3-4641-B064-03FA63C4397C}">
      <dgm:prSet/>
      <dgm:spPr/>
      <dgm:t>
        <a:bodyPr/>
        <a:lstStyle/>
        <a:p>
          <a:endParaRPr lang="zh-CN" altLang="en-US"/>
        </a:p>
      </dgm:t>
    </dgm:pt>
    <dgm:pt modelId="{04F70AE0-8B95-45EF-8B46-6D67FC9481FD}" type="sibTrans" cxnId="{D804E6B9-F1E3-4641-B064-03FA63C4397C}">
      <dgm:prSet/>
      <dgm:spPr/>
      <dgm:t>
        <a:bodyPr/>
        <a:lstStyle/>
        <a:p>
          <a:endParaRPr lang="zh-CN" altLang="en-US"/>
        </a:p>
      </dgm:t>
    </dgm:pt>
    <dgm:pt modelId="{E8EDC95F-8FC5-465E-97DA-BFE07C557754}" type="pres">
      <dgm:prSet presAssocID="{0A99A071-9C5A-48B4-9B0F-C280B0EDB6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8319A9-1FCC-4717-8D45-078502DE69DA}" type="pres">
      <dgm:prSet presAssocID="{DF8CA96B-79C9-4705-BC3E-75BB0FA9E287}" presName="boxAndChildren" presStyleCnt="0"/>
      <dgm:spPr/>
    </dgm:pt>
    <dgm:pt modelId="{AF43E8C1-D5AD-4DDA-A3D2-C752A67078D4}" type="pres">
      <dgm:prSet presAssocID="{DF8CA96B-79C9-4705-BC3E-75BB0FA9E287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48D84504-1169-45B4-8DFE-45F3433F99F5}" type="pres">
      <dgm:prSet presAssocID="{DF8CA96B-79C9-4705-BC3E-75BB0FA9E287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8762CB3C-E526-4391-A8EF-A9651AEA259A}" type="pres">
      <dgm:prSet presAssocID="{DF8CA96B-79C9-4705-BC3E-75BB0FA9E287}" presName="descendantBox" presStyleCnt="0"/>
      <dgm:spPr/>
    </dgm:pt>
    <dgm:pt modelId="{964ABE6C-2B14-46C0-8401-187CF03DE185}" type="pres">
      <dgm:prSet presAssocID="{C5D237FD-42F2-4481-8C47-B833B0F040B3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3AA6F5-178C-4C9A-8584-D275A833B82D}" type="pres">
      <dgm:prSet presAssocID="{9CFD9AF6-2C9D-45B7-8A16-9CA9EDADF6CA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FA5104-9CB1-48E2-96BF-DBD29A783515}" type="pres">
      <dgm:prSet presAssocID="{4EFC6164-6010-415E-AFBA-A0A8276996C5}" presName="sp" presStyleCnt="0"/>
      <dgm:spPr/>
    </dgm:pt>
    <dgm:pt modelId="{6273DACB-2976-439C-A750-8E6C9BCCB73D}" type="pres">
      <dgm:prSet presAssocID="{FFC0224C-D38D-4F33-9426-E967E5EEA1C4}" presName="arrowAndChildren" presStyleCnt="0"/>
      <dgm:spPr/>
    </dgm:pt>
    <dgm:pt modelId="{5F624740-D1C7-4585-B7A6-4FB82B7A1437}" type="pres">
      <dgm:prSet presAssocID="{FFC0224C-D38D-4F33-9426-E967E5EEA1C4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5E000945-D6C1-4659-ABC8-C122C1BA9CF0}" type="pres">
      <dgm:prSet presAssocID="{FFC0224C-D38D-4F33-9426-E967E5EEA1C4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663475E0-8019-4199-8A19-4E687B2FF08B}" type="pres">
      <dgm:prSet presAssocID="{FFC0224C-D38D-4F33-9426-E967E5EEA1C4}" presName="descendantArrow" presStyleCnt="0"/>
      <dgm:spPr/>
    </dgm:pt>
    <dgm:pt modelId="{915FFDF9-28F7-4C69-8B51-B587B6D83A47}" type="pres">
      <dgm:prSet presAssocID="{84C8EF7A-3B6A-485F-8B16-1030A9256E14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EBADB5-DA11-4715-8A1D-F1F27EBFF6EC}" type="pres">
      <dgm:prSet presAssocID="{D8B8A1B0-F2D1-42AE-9E60-063320A625AF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F8A293-BC21-4321-B493-CF044CAFAD3B}" type="pres">
      <dgm:prSet presAssocID="{9847E062-1DD7-4D00-8F60-F8A5BD906AB1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757A02-0D18-4B77-8E8F-E102A3733F9B}" type="pres">
      <dgm:prSet presAssocID="{07BEA702-FAC9-4172-8316-60A4AD1B1E89}" presName="sp" presStyleCnt="0"/>
      <dgm:spPr/>
    </dgm:pt>
    <dgm:pt modelId="{09F96018-37B8-4CC4-854E-CFBD1D868158}" type="pres">
      <dgm:prSet presAssocID="{7E65A1A7-2720-4BAF-BB4B-BE4CD42E9073}" presName="arrowAndChildren" presStyleCnt="0"/>
      <dgm:spPr/>
    </dgm:pt>
    <dgm:pt modelId="{17E883D7-4055-41AF-90E3-808CB90FD9C9}" type="pres">
      <dgm:prSet presAssocID="{7E65A1A7-2720-4BAF-BB4B-BE4CD42E907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20CF67FA-DD4C-4F36-A408-497BF2CC4BDE}" type="pres">
      <dgm:prSet presAssocID="{7E65A1A7-2720-4BAF-BB4B-BE4CD42E9073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0FBFFDB1-16A2-4A81-8D55-DA9E15BF4692}" type="pres">
      <dgm:prSet presAssocID="{7E65A1A7-2720-4BAF-BB4B-BE4CD42E9073}" presName="descendantArrow" presStyleCnt="0"/>
      <dgm:spPr/>
    </dgm:pt>
    <dgm:pt modelId="{B6A62A7A-1544-47D8-AC18-91DAD278A5AF}" type="pres">
      <dgm:prSet presAssocID="{659408B8-C5CD-4963-9581-4EF7A4D71E98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2B8487-FF40-42D4-B04D-A5C958B2A88A}" type="pres">
      <dgm:prSet presAssocID="{EC4C41DD-CFA8-4441-B64C-E21E0E5CB5B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0330D0-7149-4FC6-A117-5F4B1B7DFABA}" type="presOf" srcId="{FFC0224C-D38D-4F33-9426-E967E5EEA1C4}" destId="{5F624740-D1C7-4585-B7A6-4FB82B7A1437}" srcOrd="0" destOrd="0" presId="urn:microsoft.com/office/officeart/2005/8/layout/process4"/>
    <dgm:cxn modelId="{DF02F846-C219-45AD-8865-DFC31502E1C1}" type="presOf" srcId="{7E65A1A7-2720-4BAF-BB4B-BE4CD42E9073}" destId="{20CF67FA-DD4C-4F36-A408-497BF2CC4BDE}" srcOrd="1" destOrd="0" presId="urn:microsoft.com/office/officeart/2005/8/layout/process4"/>
    <dgm:cxn modelId="{3EC84115-71C9-426A-BA21-9FC592057F4C}" type="presOf" srcId="{9CFD9AF6-2C9D-45B7-8A16-9CA9EDADF6CA}" destId="{213AA6F5-178C-4C9A-8584-D275A833B82D}" srcOrd="0" destOrd="0" presId="urn:microsoft.com/office/officeart/2005/8/layout/process4"/>
    <dgm:cxn modelId="{A9394D51-5F47-4FD8-A8F8-EAE4DE653E5B}" type="presOf" srcId="{D8B8A1B0-F2D1-42AE-9E60-063320A625AF}" destId="{C7EBADB5-DA11-4715-8A1D-F1F27EBFF6EC}" srcOrd="0" destOrd="0" presId="urn:microsoft.com/office/officeart/2005/8/layout/process4"/>
    <dgm:cxn modelId="{4A50E672-77DB-447B-9D2A-C31B7C8D97CB}" srcId="{0A99A071-9C5A-48B4-9B0F-C280B0EDB6F0}" destId="{FFC0224C-D38D-4F33-9426-E967E5EEA1C4}" srcOrd="1" destOrd="0" parTransId="{68181261-2F1D-4A9A-8D69-82A7C46A05DA}" sibTransId="{4EFC6164-6010-415E-AFBA-A0A8276996C5}"/>
    <dgm:cxn modelId="{4CDCF6F7-8E21-401D-9D3D-CD7BB9D50090}" type="presOf" srcId="{9847E062-1DD7-4D00-8F60-F8A5BD906AB1}" destId="{6DF8A293-BC21-4321-B493-CF044CAFAD3B}" srcOrd="0" destOrd="0" presId="urn:microsoft.com/office/officeart/2005/8/layout/process4"/>
    <dgm:cxn modelId="{03934A66-17BC-4C63-9316-56749951E9B7}" type="presOf" srcId="{C5D237FD-42F2-4481-8C47-B833B0F040B3}" destId="{964ABE6C-2B14-46C0-8401-187CF03DE185}" srcOrd="0" destOrd="0" presId="urn:microsoft.com/office/officeart/2005/8/layout/process4"/>
    <dgm:cxn modelId="{24B021CB-7B6F-44CC-B8B9-00757BE16932}" type="presOf" srcId="{DF8CA96B-79C9-4705-BC3E-75BB0FA9E287}" destId="{AF43E8C1-D5AD-4DDA-A3D2-C752A67078D4}" srcOrd="0" destOrd="0" presId="urn:microsoft.com/office/officeart/2005/8/layout/process4"/>
    <dgm:cxn modelId="{E9A0D8B3-5CD7-4140-BC39-2C4190FAC7C6}" srcId="{7E65A1A7-2720-4BAF-BB4B-BE4CD42E9073}" destId="{659408B8-C5CD-4963-9581-4EF7A4D71E98}" srcOrd="0" destOrd="0" parTransId="{DE7FEF85-0D63-490B-A46C-F4E75827C3A6}" sibTransId="{37E03A69-3012-4BA8-A149-07A5E441B163}"/>
    <dgm:cxn modelId="{96CEAAF1-24DC-4DAF-89A0-A368D57959EA}" srcId="{FFC0224C-D38D-4F33-9426-E967E5EEA1C4}" destId="{D8B8A1B0-F2D1-42AE-9E60-063320A625AF}" srcOrd="1" destOrd="0" parTransId="{F05BEC9F-D9B8-4860-8C35-DE9529BBC6D0}" sibTransId="{FC388DED-F922-4CA4-A4DE-06CE3A3E8CE7}"/>
    <dgm:cxn modelId="{D804E6B9-F1E3-4641-B064-03FA63C4397C}" srcId="{7E65A1A7-2720-4BAF-BB4B-BE4CD42E9073}" destId="{EC4C41DD-CFA8-4441-B64C-E21E0E5CB5B0}" srcOrd="1" destOrd="0" parTransId="{F842E5A8-098E-463A-8725-6B59515C481D}" sibTransId="{04F70AE0-8B95-45EF-8B46-6D67FC9481FD}"/>
    <dgm:cxn modelId="{223D8DE3-2735-4107-A5B3-8DBA10A55E89}" srcId="{0A99A071-9C5A-48B4-9B0F-C280B0EDB6F0}" destId="{DF8CA96B-79C9-4705-BC3E-75BB0FA9E287}" srcOrd="2" destOrd="0" parTransId="{BA84FFF9-4B29-425C-B046-EB1155BC2DAA}" sibTransId="{6478F5B5-43CA-4BD4-85E4-EB5BA877E304}"/>
    <dgm:cxn modelId="{1EAB4484-75CB-4255-95FF-C8ED55432218}" srcId="{FFC0224C-D38D-4F33-9426-E967E5EEA1C4}" destId="{9847E062-1DD7-4D00-8F60-F8A5BD906AB1}" srcOrd="2" destOrd="0" parTransId="{1DEE73C5-E6E5-4B3E-95B2-AFEDCC92FBF2}" sibTransId="{C9C028F7-63D3-460F-BD8A-31E8DDDE8D4D}"/>
    <dgm:cxn modelId="{67F40602-F12D-4371-BA6F-C9089C047BE6}" type="presOf" srcId="{7E65A1A7-2720-4BAF-BB4B-BE4CD42E9073}" destId="{17E883D7-4055-41AF-90E3-808CB90FD9C9}" srcOrd="0" destOrd="0" presId="urn:microsoft.com/office/officeart/2005/8/layout/process4"/>
    <dgm:cxn modelId="{E8DCA463-E1F3-4A51-831B-7C65E2458982}" srcId="{FFC0224C-D38D-4F33-9426-E967E5EEA1C4}" destId="{84C8EF7A-3B6A-485F-8B16-1030A9256E14}" srcOrd="0" destOrd="0" parTransId="{890781C6-C079-459E-9647-66681E08E131}" sibTransId="{4CE31169-24D7-45C9-B03C-CA32147647E7}"/>
    <dgm:cxn modelId="{95BA2733-DA28-47D7-8AA5-531D7071AB42}" type="presOf" srcId="{DF8CA96B-79C9-4705-BC3E-75BB0FA9E287}" destId="{48D84504-1169-45B4-8DFE-45F3433F99F5}" srcOrd="1" destOrd="0" presId="urn:microsoft.com/office/officeart/2005/8/layout/process4"/>
    <dgm:cxn modelId="{5F2150FF-4E12-4E7C-BD3A-9E44A54A7C75}" type="presOf" srcId="{84C8EF7A-3B6A-485F-8B16-1030A9256E14}" destId="{915FFDF9-28F7-4C69-8B51-B587B6D83A47}" srcOrd="0" destOrd="0" presId="urn:microsoft.com/office/officeart/2005/8/layout/process4"/>
    <dgm:cxn modelId="{265C83E3-6E1A-449D-B22D-61A3B02F23DA}" type="presOf" srcId="{659408B8-C5CD-4963-9581-4EF7A4D71E98}" destId="{B6A62A7A-1544-47D8-AC18-91DAD278A5AF}" srcOrd="0" destOrd="0" presId="urn:microsoft.com/office/officeart/2005/8/layout/process4"/>
    <dgm:cxn modelId="{8B131BBC-15FC-4D18-8897-33024153896D}" type="presOf" srcId="{FFC0224C-D38D-4F33-9426-E967E5EEA1C4}" destId="{5E000945-D6C1-4659-ABC8-C122C1BA9CF0}" srcOrd="1" destOrd="0" presId="urn:microsoft.com/office/officeart/2005/8/layout/process4"/>
    <dgm:cxn modelId="{A5CE4B65-E242-4607-862C-1B01E98884E4}" srcId="{DF8CA96B-79C9-4705-BC3E-75BB0FA9E287}" destId="{9CFD9AF6-2C9D-45B7-8A16-9CA9EDADF6CA}" srcOrd="1" destOrd="0" parTransId="{7FEBF009-CFCD-4895-AAE4-95A54DF3EF1E}" sibTransId="{B9BBDA2F-37DC-4141-B251-19A8E837526E}"/>
    <dgm:cxn modelId="{1C121202-9013-4B3C-B553-1BB80B7225C5}" type="presOf" srcId="{EC4C41DD-CFA8-4441-B64C-E21E0E5CB5B0}" destId="{BC2B8487-FF40-42D4-B04D-A5C958B2A88A}" srcOrd="0" destOrd="0" presId="urn:microsoft.com/office/officeart/2005/8/layout/process4"/>
    <dgm:cxn modelId="{04B99CC4-BCB3-46DF-AA09-F5262D729F67}" srcId="{DF8CA96B-79C9-4705-BC3E-75BB0FA9E287}" destId="{C5D237FD-42F2-4481-8C47-B833B0F040B3}" srcOrd="0" destOrd="0" parTransId="{3790FBEB-410B-4A54-9B42-2FD7F45FB39C}" sibTransId="{2EB7253D-87F7-43CF-83E6-35E59D63ADCB}"/>
    <dgm:cxn modelId="{F5D33D8F-B02F-47BC-8203-755A848E16FF}" type="presOf" srcId="{0A99A071-9C5A-48B4-9B0F-C280B0EDB6F0}" destId="{E8EDC95F-8FC5-465E-97DA-BFE07C557754}" srcOrd="0" destOrd="0" presId="urn:microsoft.com/office/officeart/2005/8/layout/process4"/>
    <dgm:cxn modelId="{0EC6AA28-693F-4E73-85C9-AC3F52D1FE41}" srcId="{0A99A071-9C5A-48B4-9B0F-C280B0EDB6F0}" destId="{7E65A1A7-2720-4BAF-BB4B-BE4CD42E9073}" srcOrd="0" destOrd="0" parTransId="{E47FA158-BBFA-478E-9ED5-84E80F3C56FE}" sibTransId="{07BEA702-FAC9-4172-8316-60A4AD1B1E89}"/>
    <dgm:cxn modelId="{50157791-E5AD-4F30-8FC2-FD25A333DFA7}" type="presParOf" srcId="{E8EDC95F-8FC5-465E-97DA-BFE07C557754}" destId="{8F8319A9-1FCC-4717-8D45-078502DE69DA}" srcOrd="0" destOrd="0" presId="urn:microsoft.com/office/officeart/2005/8/layout/process4"/>
    <dgm:cxn modelId="{2F3F7F0B-FB54-4756-B22D-693353F016E7}" type="presParOf" srcId="{8F8319A9-1FCC-4717-8D45-078502DE69DA}" destId="{AF43E8C1-D5AD-4DDA-A3D2-C752A67078D4}" srcOrd="0" destOrd="0" presId="urn:microsoft.com/office/officeart/2005/8/layout/process4"/>
    <dgm:cxn modelId="{26B777F4-D8EA-4E25-9565-F702047D8EC1}" type="presParOf" srcId="{8F8319A9-1FCC-4717-8D45-078502DE69DA}" destId="{48D84504-1169-45B4-8DFE-45F3433F99F5}" srcOrd="1" destOrd="0" presId="urn:microsoft.com/office/officeart/2005/8/layout/process4"/>
    <dgm:cxn modelId="{D4E58A2E-CC42-4312-8787-A0E65728546E}" type="presParOf" srcId="{8F8319A9-1FCC-4717-8D45-078502DE69DA}" destId="{8762CB3C-E526-4391-A8EF-A9651AEA259A}" srcOrd="2" destOrd="0" presId="urn:microsoft.com/office/officeart/2005/8/layout/process4"/>
    <dgm:cxn modelId="{A50D0F6D-6C10-4E08-B415-5FB68E65328E}" type="presParOf" srcId="{8762CB3C-E526-4391-A8EF-A9651AEA259A}" destId="{964ABE6C-2B14-46C0-8401-187CF03DE185}" srcOrd="0" destOrd="0" presId="urn:microsoft.com/office/officeart/2005/8/layout/process4"/>
    <dgm:cxn modelId="{EDFD053D-724B-4014-AFF5-C3DD052449A6}" type="presParOf" srcId="{8762CB3C-E526-4391-A8EF-A9651AEA259A}" destId="{213AA6F5-178C-4C9A-8584-D275A833B82D}" srcOrd="1" destOrd="0" presId="urn:microsoft.com/office/officeart/2005/8/layout/process4"/>
    <dgm:cxn modelId="{61EDDC32-9B1A-40AB-88F0-9F141A3D4203}" type="presParOf" srcId="{E8EDC95F-8FC5-465E-97DA-BFE07C557754}" destId="{D0FA5104-9CB1-48E2-96BF-DBD29A783515}" srcOrd="1" destOrd="0" presId="urn:microsoft.com/office/officeart/2005/8/layout/process4"/>
    <dgm:cxn modelId="{94E8C476-89B6-4A2F-8B32-B1EA508FAC20}" type="presParOf" srcId="{E8EDC95F-8FC5-465E-97DA-BFE07C557754}" destId="{6273DACB-2976-439C-A750-8E6C9BCCB73D}" srcOrd="2" destOrd="0" presId="urn:microsoft.com/office/officeart/2005/8/layout/process4"/>
    <dgm:cxn modelId="{2C2D27B3-8781-442B-B97E-C402F349B208}" type="presParOf" srcId="{6273DACB-2976-439C-A750-8E6C9BCCB73D}" destId="{5F624740-D1C7-4585-B7A6-4FB82B7A1437}" srcOrd="0" destOrd="0" presId="urn:microsoft.com/office/officeart/2005/8/layout/process4"/>
    <dgm:cxn modelId="{5C6B2325-8EBD-4B87-AC89-2012B715A384}" type="presParOf" srcId="{6273DACB-2976-439C-A750-8E6C9BCCB73D}" destId="{5E000945-D6C1-4659-ABC8-C122C1BA9CF0}" srcOrd="1" destOrd="0" presId="urn:microsoft.com/office/officeart/2005/8/layout/process4"/>
    <dgm:cxn modelId="{D1239825-FC37-49AB-BA3F-8C9B1F9064F3}" type="presParOf" srcId="{6273DACB-2976-439C-A750-8E6C9BCCB73D}" destId="{663475E0-8019-4199-8A19-4E687B2FF08B}" srcOrd="2" destOrd="0" presId="urn:microsoft.com/office/officeart/2005/8/layout/process4"/>
    <dgm:cxn modelId="{5A954EA8-3261-4D12-927F-A1CBC3C39256}" type="presParOf" srcId="{663475E0-8019-4199-8A19-4E687B2FF08B}" destId="{915FFDF9-28F7-4C69-8B51-B587B6D83A47}" srcOrd="0" destOrd="0" presId="urn:microsoft.com/office/officeart/2005/8/layout/process4"/>
    <dgm:cxn modelId="{E6213CBC-443A-4249-85C1-42ECAB40E6F5}" type="presParOf" srcId="{663475E0-8019-4199-8A19-4E687B2FF08B}" destId="{C7EBADB5-DA11-4715-8A1D-F1F27EBFF6EC}" srcOrd="1" destOrd="0" presId="urn:microsoft.com/office/officeart/2005/8/layout/process4"/>
    <dgm:cxn modelId="{B228B7A1-3BD5-49D4-ACE9-B35F7D5FD772}" type="presParOf" srcId="{663475E0-8019-4199-8A19-4E687B2FF08B}" destId="{6DF8A293-BC21-4321-B493-CF044CAFAD3B}" srcOrd="2" destOrd="0" presId="urn:microsoft.com/office/officeart/2005/8/layout/process4"/>
    <dgm:cxn modelId="{77CDEF82-9685-4D8F-8BBA-AE514D9EB970}" type="presParOf" srcId="{E8EDC95F-8FC5-465E-97DA-BFE07C557754}" destId="{FA757A02-0D18-4B77-8E8F-E102A3733F9B}" srcOrd="3" destOrd="0" presId="urn:microsoft.com/office/officeart/2005/8/layout/process4"/>
    <dgm:cxn modelId="{A3EAB452-0D7C-4ACB-9782-B58DEC4B57E7}" type="presParOf" srcId="{E8EDC95F-8FC5-465E-97DA-BFE07C557754}" destId="{09F96018-37B8-4CC4-854E-CFBD1D868158}" srcOrd="4" destOrd="0" presId="urn:microsoft.com/office/officeart/2005/8/layout/process4"/>
    <dgm:cxn modelId="{076A74EC-0ED5-482B-B8FD-059727237F4E}" type="presParOf" srcId="{09F96018-37B8-4CC4-854E-CFBD1D868158}" destId="{17E883D7-4055-41AF-90E3-808CB90FD9C9}" srcOrd="0" destOrd="0" presId="urn:microsoft.com/office/officeart/2005/8/layout/process4"/>
    <dgm:cxn modelId="{49A5FAB9-BA3D-47BC-8218-3A97398C7378}" type="presParOf" srcId="{09F96018-37B8-4CC4-854E-CFBD1D868158}" destId="{20CF67FA-DD4C-4F36-A408-497BF2CC4BDE}" srcOrd="1" destOrd="0" presId="urn:microsoft.com/office/officeart/2005/8/layout/process4"/>
    <dgm:cxn modelId="{7A4CBB3E-B044-49A7-94B1-6079F4D38D59}" type="presParOf" srcId="{09F96018-37B8-4CC4-854E-CFBD1D868158}" destId="{0FBFFDB1-16A2-4A81-8D55-DA9E15BF4692}" srcOrd="2" destOrd="0" presId="urn:microsoft.com/office/officeart/2005/8/layout/process4"/>
    <dgm:cxn modelId="{07BB0DE0-500D-4DCA-965C-6E65D20C0454}" type="presParOf" srcId="{0FBFFDB1-16A2-4A81-8D55-DA9E15BF4692}" destId="{B6A62A7A-1544-47D8-AC18-91DAD278A5AF}" srcOrd="0" destOrd="0" presId="urn:microsoft.com/office/officeart/2005/8/layout/process4"/>
    <dgm:cxn modelId="{9A381DB0-1D74-4C04-BFEA-69D47E2AE7BE}" type="presParOf" srcId="{0FBFFDB1-16A2-4A81-8D55-DA9E15BF4692}" destId="{BC2B8487-FF40-42D4-B04D-A5C958B2A88A}" srcOrd="1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AD8F6E-6F86-4163-96F5-054C1E2754DB}" type="datetimeFigureOut">
              <a:rPr lang="en-US"/>
              <a:pPr>
                <a:defRPr/>
              </a:pPr>
              <a:t>11/7/2012</a:t>
            </a:fld>
            <a:endParaRPr lang="en-US" dirty="0"/>
          </a:p>
        </p:txBody>
      </p: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311150" y="8534400"/>
            <a:ext cx="6234113" cy="304800"/>
            <a:chOff x="2811192" y="6484973"/>
            <a:chExt cx="6234106" cy="304046"/>
          </a:xfrm>
        </p:grpSpPr>
        <p:pic>
          <p:nvPicPr>
            <p:cNvPr id="36871" name="Picture 2"/>
            <p:cNvPicPr>
              <a:picLocks noChangeAspect="1" noChangeArrowheads="1"/>
            </p:cNvPicPr>
            <p:nvPr/>
          </p:nvPicPr>
          <p:blipFill>
            <a:blip r:embed="rId2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6872" name="Straight Connector 7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9" name="Footer Placeholder 2"/>
          <p:cNvSpPr txBox="1">
            <a:spLocks/>
          </p:cNvSpPr>
          <p:nvPr/>
        </p:nvSpPr>
        <p:spPr>
          <a:xfrm>
            <a:off x="171450" y="8694738"/>
            <a:ext cx="482600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E9DB06E-17D1-4E15-9FFB-0E6A1A712190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Tahoma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17713" y="8707438"/>
            <a:ext cx="2822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  <a:t>COPYRIGHT © 2011 ALCATEL-LUCENT.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5F27AD3-9C36-46BF-94C6-38E02398EB9C}" type="datetimeFigureOut">
              <a:rPr lang="en-US"/>
              <a:pPr>
                <a:defRPr/>
              </a:pPr>
              <a:t>11/7/2012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389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35846" name="Group 7"/>
          <p:cNvGrpSpPr>
            <a:grpSpLocks/>
          </p:cNvGrpSpPr>
          <p:nvPr/>
        </p:nvGrpSpPr>
        <p:grpSpPr bwMode="auto">
          <a:xfrm>
            <a:off x="311150" y="8534400"/>
            <a:ext cx="6234113" cy="304800"/>
            <a:chOff x="2811192" y="6484973"/>
            <a:chExt cx="6234106" cy="304046"/>
          </a:xfrm>
        </p:grpSpPr>
        <p:pic>
          <p:nvPicPr>
            <p:cNvPr id="35849" name="Picture 2"/>
            <p:cNvPicPr>
              <a:picLocks noChangeAspect="1" noChangeArrowheads="1"/>
            </p:cNvPicPr>
            <p:nvPr/>
          </p:nvPicPr>
          <p:blipFill>
            <a:blip r:embed="rId2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850" name="Straight Connector 9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11" name="Footer Placeholder 2"/>
          <p:cNvSpPr txBox="1">
            <a:spLocks/>
          </p:cNvSpPr>
          <p:nvPr/>
        </p:nvSpPr>
        <p:spPr>
          <a:xfrm>
            <a:off x="171450" y="8694738"/>
            <a:ext cx="482600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CBD8F12-C36E-4D1E-8107-2684B47C1C47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Tahoma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17713" y="8707438"/>
            <a:ext cx="2822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  <a:t>COPYRIGHT © 2011 ALCATEL-LUCENT.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  <a:t>COPYRIGHT © 2012 ALCATEL-LUCENT ENTERPRISE.  ALL RIGHTS RESERVED. </a:t>
            </a:r>
            <a:b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</a:br>
            <a:endParaRPr lang="en-US" sz="600" dirty="0">
              <a:solidFill>
                <a:srgbClr val="7F7F7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2470" name="Text Placeholder 2"/>
          <p:cNvSpPr>
            <a:spLocks noGrp="1"/>
          </p:cNvSpPr>
          <p:nvPr>
            <p:ph type="subTitle" idx="1"/>
          </p:nvPr>
        </p:nvSpPr>
        <p:spPr>
          <a:xfrm>
            <a:off x="273050" y="1347788"/>
            <a:ext cx="6400800" cy="671512"/>
          </a:xfrm>
        </p:spPr>
        <p:txBody>
          <a:bodyPr/>
          <a:lstStyle>
            <a:lvl1pPr marL="0" indent="0">
              <a:buFont typeface="Arial" pitchFamily="34" charset="0"/>
              <a:buNone/>
              <a:defRPr smtClean="0">
                <a:solidFill>
                  <a:srgbClr val="7F7F7F"/>
                </a:solidFill>
                <a:latin typeface="Tahom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2471" name="Title Placeholder 10"/>
          <p:cNvSpPr>
            <a:spLocks noGrp="1"/>
          </p:cNvSpPr>
          <p:nvPr>
            <p:ph type="ctrTitle"/>
          </p:nvPr>
        </p:nvSpPr>
        <p:spPr>
          <a:xfrm>
            <a:off x="249238" y="239713"/>
            <a:ext cx="8626475" cy="1470025"/>
          </a:xfrm>
        </p:spPr>
        <p:txBody>
          <a:bodyPr/>
          <a:lstStyle>
            <a:lvl1pPr>
              <a:defRPr smtClean="0">
                <a:latin typeface="Tahoma" pitchFamily="34" charset="0"/>
              </a:defRPr>
            </a:lvl1pPr>
          </a:lstStyle>
          <a:p>
            <a:r>
              <a:rPr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 smtClean="0">
                <a:latin typeface="Tahom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3494" name="Title Placeholder 1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latin typeface="Tahoma" pitchFamily="34" charset="0"/>
              </a:defRPr>
            </a:lvl1pPr>
          </a:lstStyle>
          <a:p>
            <a:r>
              <a:rPr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  <a:t>COPYRIGHT © 2012 ALCATEL-LUCENT ENTERPRISE.  ALL RIGHTS RESERVED. </a:t>
            </a:r>
            <a:b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</a:br>
            <a:endParaRPr lang="en-US" sz="600" dirty="0">
              <a:solidFill>
                <a:srgbClr val="7F7F7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1446" name="Text Placeholder 2"/>
          <p:cNvSpPr>
            <a:spLocks noGrp="1"/>
          </p:cNvSpPr>
          <p:nvPr>
            <p:ph type="subTitle" idx="1"/>
          </p:nvPr>
        </p:nvSpPr>
        <p:spPr>
          <a:xfrm>
            <a:off x="267009" y="5461000"/>
            <a:ext cx="6400800" cy="531813"/>
          </a:xfrm>
        </p:spPr>
        <p:txBody>
          <a:bodyPr/>
          <a:lstStyle>
            <a:lvl1pPr marL="0" indent="0">
              <a:buFont typeface="Arial" pitchFamily="34" charset="0"/>
              <a:buNone/>
              <a:defRPr smtClean="0">
                <a:solidFill>
                  <a:srgbClr val="7F7F7F"/>
                </a:solidFill>
                <a:latin typeface="Tahom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1447" name="Title Placeholder 10"/>
          <p:cNvSpPr>
            <a:spLocks noGrp="1"/>
          </p:cNvSpPr>
          <p:nvPr>
            <p:ph type="ctrTitle"/>
          </p:nvPr>
        </p:nvSpPr>
        <p:spPr>
          <a:xfrm>
            <a:off x="227321" y="3944938"/>
            <a:ext cx="8610292" cy="1470025"/>
          </a:xfrm>
        </p:spPr>
        <p:txBody>
          <a:bodyPr anchor="b"/>
          <a:lstStyle>
            <a:lvl1pPr>
              <a:defRPr smtClean="0">
                <a:latin typeface="Tahoma" pitchFamily="34" charset="0"/>
              </a:defRPr>
            </a:lvl1pPr>
          </a:lstStyle>
          <a:p>
            <a:r>
              <a:rPr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  <a:t>COPYRIGHT © 2012 ALCATEL-LUCENT ENTERPRISE.  ALL RIGHTS RESERVED. </a:t>
            </a:r>
            <a:b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</a:br>
            <a:endParaRPr lang="en-US" sz="600" dirty="0">
              <a:solidFill>
                <a:srgbClr val="7F7F7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5" name="Picture 5" descr="Change the Conversatio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25438"/>
            <a:ext cx="84963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031" y="5330952"/>
            <a:ext cx="8660877" cy="400110"/>
          </a:xfrm>
          <a:noFill/>
        </p:spPr>
        <p:txBody>
          <a:bodyPr lIns="0" tIns="45720" rIns="91440" bIns="45720" rtlCol="0">
            <a:spAutoFit/>
          </a:bodyPr>
          <a:lstStyle>
            <a:lvl1pPr marL="114300" indent="-1588" algn="l">
              <a:buNone/>
              <a:def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19022" y="4224528"/>
            <a:ext cx="8645887" cy="1143000"/>
          </a:xfrm>
        </p:spPr>
        <p:txBody>
          <a:bodyPr anchor="b">
            <a:normAutofit/>
          </a:bodyPr>
          <a:lstStyle>
            <a:lvl1pPr>
              <a:lnSpc>
                <a:spcPts val="3000"/>
              </a:lnSpc>
              <a:defRPr sz="3000">
                <a:latin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  <a:t>COPYRIGHT © 2012 ALCATEL-LUCENT ENTEPRISE.  ALL RIGHTS RESERVED. </a:t>
            </a:r>
            <a:b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</a:br>
            <a:endParaRPr lang="en-US" sz="600" dirty="0">
              <a:solidFill>
                <a:srgbClr val="7F7F7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031" y="1314450"/>
            <a:ext cx="8660877" cy="400110"/>
          </a:xfrm>
          <a:noFill/>
        </p:spPr>
        <p:txBody>
          <a:bodyPr lIns="0" tIns="45720" rIns="91440" bIns="45720" rtlCol="0">
            <a:spAutoFit/>
          </a:bodyPr>
          <a:lstStyle>
            <a:lvl1pPr marL="114300" indent="-1588" algn="l">
              <a:buNone/>
              <a:def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32670" y="237744"/>
            <a:ext cx="8645887" cy="1143000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defRPr sz="3000">
                <a:latin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  <a:t>COPYRIGHT © 2012 ALCATEL-LUCENT ENTERPRISE.  ALL RIGHTS RESERVED. </a:t>
            </a:r>
            <a:br>
              <a:rPr lang="en-US" sz="600" dirty="0">
                <a:solidFill>
                  <a:srgbClr val="7F7F7F"/>
                </a:solidFill>
                <a:latin typeface="Tahoma" pitchFamily="34" charset="0"/>
                <a:ea typeface="+mn-ea"/>
                <a:cs typeface="Tahoma" pitchFamily="34" charset="0"/>
              </a:rPr>
            </a:br>
            <a:endParaRPr lang="en-US" sz="600" dirty="0">
              <a:solidFill>
                <a:srgbClr val="7F7F7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4332288" y="6353175"/>
            <a:ext cx="484187" cy="23971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defRPr/>
            </a:pPr>
            <a:fld id="{B87A758A-F824-48E2-8C32-3523C37F3B49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Tahoma" pitchFamily="34" charset="0"/>
              </a:rPr>
              <a:pPr algn="ctr"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32" y="1495425"/>
            <a:ext cx="8613976" cy="4525963"/>
          </a:xfrm>
        </p:spPr>
        <p:txBody>
          <a:bodyPr rtlCol="0">
            <a:normAutofit/>
          </a:bodyPr>
          <a:lstStyle>
            <a:lvl1pPr marL="457200" indent="-4572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300"/>
              </a:spcBef>
              <a:buClrTx/>
              <a:buFontTx/>
              <a:buNone/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defRPr>
            </a:lvl2pPr>
            <a:lvl3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9671" y="237744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100" y="1360488"/>
            <a:ext cx="85836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Title Placeholder 10"/>
          <p:cNvSpPr>
            <a:spLocks noGrp="1"/>
          </p:cNvSpPr>
          <p:nvPr>
            <p:ph type="title"/>
          </p:nvPr>
        </p:nvSpPr>
        <p:spPr bwMode="auto">
          <a:xfrm>
            <a:off x="230188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28" name="Picture 4" descr="Alcatel-Lucent Enterprise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91275" y="5803900"/>
            <a:ext cx="25336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82" r:id="rId7"/>
    <p:sldLayoutId id="2147483783" r:id="rId8"/>
  </p:sldLayoutIdLst>
  <p:transition>
    <p:fade/>
  </p:transition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lang="en-US" sz="3000" b="1" kern="1200">
          <a:solidFill>
            <a:srgbClr val="404040"/>
          </a:solidFill>
          <a:latin typeface="Tahoma" pitchFamily="34" charset="0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ts val="600"/>
        </a:spcAft>
        <a:buClr>
          <a:schemeClr val="bg2"/>
        </a:buClr>
        <a:buFont typeface="Arial" charset="0"/>
        <a:buChar char="•"/>
        <a:defRPr sz="2000" kern="1200">
          <a:solidFill>
            <a:srgbClr val="404040"/>
          </a:solidFill>
          <a:latin typeface="Tahoma" pitchFamily="34" charset="0"/>
          <a:ea typeface="+mn-ea"/>
          <a:cs typeface="+mn-cs"/>
        </a:defRPr>
      </a:lvl1pPr>
      <a:lvl2pPr marL="292100" indent="-177800" algn="l" rtl="0" eaLnBrk="0" fontAlgn="base" hangingPunct="0">
        <a:spcBef>
          <a:spcPct val="20000"/>
        </a:spcBef>
        <a:spcAft>
          <a:spcPts val="600"/>
        </a:spcAft>
        <a:buClr>
          <a:schemeClr val="bg2"/>
        </a:buClr>
        <a:buFont typeface="Arial" charset="0"/>
        <a:buChar char="•"/>
        <a:defRPr kern="1200">
          <a:solidFill>
            <a:srgbClr val="404040"/>
          </a:solidFill>
          <a:latin typeface="Tahoma" pitchFamily="34" charset="0"/>
          <a:ea typeface="+mn-ea"/>
          <a:cs typeface="+mn-cs"/>
        </a:defRPr>
      </a:lvl2pPr>
      <a:lvl3pPr marL="520700" indent="-228600" algn="l" rtl="0" eaLnBrk="0" fontAlgn="base" hangingPunct="0">
        <a:spcBef>
          <a:spcPct val="20000"/>
        </a:spcBef>
        <a:spcAft>
          <a:spcPts val="600"/>
        </a:spcAft>
        <a:buClr>
          <a:schemeClr val="bg2"/>
        </a:buClr>
        <a:buFont typeface="Arial" charset="0"/>
        <a:buChar char="•"/>
        <a:defRPr sz="1600" kern="1200">
          <a:solidFill>
            <a:srgbClr val="404040"/>
          </a:solidFill>
          <a:latin typeface="Tahoma" pitchFamily="34" charset="0"/>
          <a:ea typeface="+mn-ea"/>
          <a:cs typeface="+mn-cs"/>
        </a:defRPr>
      </a:lvl3pPr>
      <a:lvl4pPr marL="744538" indent="-228600" algn="l" rtl="0" eaLnBrk="0" fontAlgn="base" hangingPunct="0">
        <a:spcBef>
          <a:spcPct val="20000"/>
        </a:spcBef>
        <a:spcAft>
          <a:spcPts val="600"/>
        </a:spcAft>
        <a:buClr>
          <a:schemeClr val="bg2"/>
        </a:buClr>
        <a:buFont typeface="Arial" charset="0"/>
        <a:buChar char="•"/>
        <a:defRPr sz="1400" kern="1200">
          <a:solidFill>
            <a:srgbClr val="404040"/>
          </a:solidFill>
          <a:latin typeface="Tahoma" pitchFamily="34" charset="0"/>
          <a:ea typeface="+mn-ea"/>
          <a:cs typeface="+mn-cs"/>
        </a:defRPr>
      </a:lvl4pPr>
      <a:lvl5pPr marL="977900" indent="-228600" algn="l" rtl="0" eaLnBrk="0" fontAlgn="base" hangingPunct="0">
        <a:spcBef>
          <a:spcPct val="20000"/>
        </a:spcBef>
        <a:spcAft>
          <a:spcPts val="600"/>
        </a:spcAft>
        <a:buClr>
          <a:schemeClr val="bg2"/>
        </a:buClr>
        <a:buFont typeface="Arial" charset="0"/>
        <a:buChar char="•"/>
        <a:defRPr sz="1400" kern="1200">
          <a:solidFill>
            <a:srgbClr val="404040"/>
          </a:solidFill>
          <a:latin typeface="Tahom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catel-lucent.com/enterprise" TargetMode="Externa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hyperlink" Target="http://twitter.com/ALUEnterprise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hyperlink" Target="http://www.youtube.com/user/AlcatelLucentCorp" TargetMode="External"/><Relationship Id="rId4" Type="http://schemas.openxmlformats.org/officeDocument/2006/relationships/hyperlink" Target="http://www.facebook.com/ALUEnterpri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3"/>
          <p:cNvSpPr>
            <a:spLocks noGrp="1"/>
          </p:cNvSpPr>
          <p:nvPr>
            <p:ph type="subTitle" idx="1"/>
          </p:nvPr>
        </p:nvSpPr>
        <p:spPr>
          <a:xfrm>
            <a:off x="230188" y="5524500"/>
            <a:ext cx="8659812" cy="615950"/>
          </a:xfrm>
        </p:spPr>
        <p:txBody>
          <a:bodyPr/>
          <a:lstStyle/>
          <a:p>
            <a:pPr eaLnBrk="1" hangingPunct="1"/>
            <a:r>
              <a:rPr altLang="zh-CN">
                <a:solidFill>
                  <a:srgbClr val="404040"/>
                </a:solidFill>
                <a:ea typeface="宋体" pitchFamily="2" charset="-122"/>
              </a:rPr>
              <a:t>Allan Yang</a:t>
            </a:r>
            <a:r>
              <a:rPr altLang="zh-CN">
                <a:solidFill>
                  <a:srgbClr val="7F7F7F"/>
                </a:solidFill>
                <a:ea typeface="宋体" pitchFamily="2" charset="-122"/>
              </a:rPr>
              <a:t/>
            </a:r>
            <a:br>
              <a:rPr altLang="zh-CN">
                <a:solidFill>
                  <a:srgbClr val="7F7F7F"/>
                </a:solidFill>
                <a:ea typeface="宋体" pitchFamily="2" charset="-122"/>
              </a:rPr>
            </a:br>
            <a:r>
              <a:rPr altLang="zh-CN" sz="1400">
                <a:solidFill>
                  <a:srgbClr val="7F7F7F"/>
                </a:solidFill>
                <a:ea typeface="宋体" pitchFamily="2" charset="-122"/>
              </a:rPr>
              <a:t>2012.06.05</a:t>
            </a:r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227013" y="4348163"/>
            <a:ext cx="8645525" cy="1143000"/>
          </a:xfrm>
        </p:spPr>
        <p:txBody>
          <a:bodyPr/>
          <a:lstStyle/>
          <a:p>
            <a:pPr eaLnBrk="1" hangingPunct="1">
              <a:defRPr/>
            </a:pPr>
            <a:r>
              <a:rPr altLang="zh-CN" smtClean="0">
                <a:ea typeface="宋体" pitchFamily="2" charset="-122"/>
              </a:rPr>
              <a:t>Dictionary Management System (DMS)</a:t>
            </a:r>
            <a:br>
              <a:rPr altLang="zh-CN" smtClean="0">
                <a:ea typeface="宋体" pitchFamily="2" charset="-122"/>
              </a:rPr>
            </a:br>
            <a:endParaRPr altLang="zh-CN" sz="2400" b="0" smtClean="0">
              <a:solidFill>
                <a:schemeClr val="tx1">
                  <a:lumMod val="50000"/>
                  <a:lumOff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 smtClean="0">
                <a:solidFill>
                  <a:srgbClr val="404040"/>
                </a:solidFill>
                <a:latin typeface="Tahoma" pitchFamily="34" charset="0"/>
                <a:cs typeface="+mj-cs"/>
              </a:rPr>
              <a:t>Modules</a:t>
            </a:r>
          </a:p>
          <a:p>
            <a:pPr eaLnBrk="0" hangingPunct="0">
              <a:lnSpc>
                <a:spcPts val="3000"/>
              </a:lnSpc>
              <a:defRPr/>
            </a:pPr>
            <a:endParaRPr lang="en-US" altLang="zh-CN" sz="2400" dirty="0">
              <a:solidFill>
                <a:srgbClr val="404040"/>
              </a:solidFill>
              <a:latin typeface="Tahoma" pitchFamily="34" charset="0"/>
              <a:cs typeface="+mj-cs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688831" y="1686296"/>
          <a:ext cx="7267576" cy="4215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/>
        </p:nvGraphicFramePr>
        <p:xfrm>
          <a:off x="6246421" y="0"/>
          <a:ext cx="2626117" cy="1927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1376363"/>
            <a:ext cx="7610475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1508" name="Rectangle 6"/>
          <p:cNvSpPr>
            <a:spLocks noGrp="1"/>
          </p:cNvSpPr>
          <p:nvPr>
            <p:ph type="title" idx="4294967295"/>
          </p:nvPr>
        </p:nvSpPr>
        <p:spPr>
          <a:xfrm>
            <a:off x="227013" y="233363"/>
            <a:ext cx="8645525" cy="1143000"/>
          </a:xfrm>
        </p:spPr>
        <p:txBody>
          <a:bodyPr/>
          <a:lstStyle/>
          <a:p>
            <a:r>
              <a:rPr altLang="zh-CN" smtClean="0">
                <a:ea typeface="宋体" pitchFamily="2" charset="-122"/>
              </a:rPr>
              <a:t>Use Cases</a:t>
            </a:r>
            <a:r>
              <a:rPr altLang="zh-CN" sz="2800" b="0" smtClean="0">
                <a:ea typeface="宋体" pitchFamily="2" charset="-122"/>
              </a:rPr>
              <a:t/>
            </a:r>
            <a:br>
              <a:rPr altLang="zh-CN" sz="2800" b="0" smtClean="0">
                <a:ea typeface="宋体" pitchFamily="2" charset="-122"/>
              </a:rPr>
            </a:br>
            <a:r>
              <a:rPr altLang="zh-CN" sz="2400" b="0" smtClean="0">
                <a:ea typeface="宋体" pitchFamily="2" charset="-122"/>
              </a:rPr>
              <a:t>Create a product or application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778" y="1388238"/>
            <a:ext cx="763905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6278" y="2764223"/>
            <a:ext cx="1524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5063" y="1374848"/>
            <a:ext cx="7658100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236" y="1126988"/>
            <a:ext cx="7989570" cy="4860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 smtClean="0">
                <a:solidFill>
                  <a:srgbClr val="404040"/>
                </a:solidFill>
                <a:latin typeface="Tahoma" pitchFamily="34" charset="0"/>
                <a:cs typeface="+mj-cs"/>
              </a:rPr>
              <a:t>Add </a:t>
            </a: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a </a:t>
            </a:r>
            <a:r>
              <a:rPr lang="en-US" altLang="zh-CN" sz="2400" dirty="0" smtClean="0">
                <a:solidFill>
                  <a:srgbClr val="404040"/>
                </a:solidFill>
                <a:latin typeface="Tahoma" pitchFamily="34" charset="0"/>
                <a:cs typeface="+mj-cs"/>
              </a:rPr>
              <a:t>version</a:t>
            </a:r>
            <a:endParaRPr lang="en-US" altLang="zh-CN" sz="2400" dirty="0">
              <a:solidFill>
                <a:srgbClr val="404040"/>
              </a:solidFill>
              <a:latin typeface="Tahoma" pitchFamily="34" charset="0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6468" y="2766208"/>
            <a:ext cx="47910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8675" y="1864425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000" y="1183333"/>
            <a:ext cx="7980998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 smtClean="0">
                <a:solidFill>
                  <a:srgbClr val="404040"/>
                </a:solidFill>
                <a:latin typeface="Tahoma" pitchFamily="34" charset="0"/>
                <a:cs typeface="+mj-cs"/>
              </a:rPr>
              <a:t>Add applications to a product</a:t>
            </a:r>
            <a:endParaRPr lang="en-US" altLang="zh-CN" sz="2400" dirty="0">
              <a:solidFill>
                <a:srgbClr val="404040"/>
              </a:solidFill>
              <a:latin typeface="Tahoma" pitchFamily="34" charset="0"/>
              <a:cs typeface="+mj-cs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3814" y="5850583"/>
            <a:ext cx="1524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8623" y="2818473"/>
            <a:ext cx="3078480" cy="1546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50" y="1467326"/>
            <a:ext cx="8851106" cy="402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Deliver application dictionaries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213" y="1376363"/>
            <a:ext cx="52044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9313" y="5261540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2953" y="2218302"/>
            <a:ext cx="7393781" cy="3043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2541" y="1905786"/>
            <a:ext cx="3814763" cy="2578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65810" y="2545893"/>
            <a:ext cx="5236369" cy="3264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32717" y="5218615"/>
            <a:ext cx="1524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5322" y="1467326"/>
            <a:ext cx="8843963" cy="4064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082" y="1305113"/>
            <a:ext cx="8079581" cy="460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650" y="1283682"/>
            <a:ext cx="8101013" cy="4622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Create a translation task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137" y="3227813"/>
            <a:ext cx="152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8164" y="5934947"/>
            <a:ext cx="1524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6905" y="1819943"/>
            <a:ext cx="7000875" cy="334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936" y="1853231"/>
            <a:ext cx="7444740" cy="3604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Send for translation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9951" y="2994436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3638" y="1871663"/>
            <a:ext cx="4276725" cy="32289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Send for translation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73088" y="1395413"/>
            <a:ext cx="529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Structure of the zip file: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573088" y="5130800"/>
            <a:ext cx="8072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There is one Excel for each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context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in each language.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994" y="2045713"/>
            <a:ext cx="21431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Send for translation</a:t>
            </a: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573088" y="1579563"/>
            <a:ext cx="5295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Content of Excel file (e.g. labels.dct.xls):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573088" y="4537075"/>
            <a:ext cx="7739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Translator is responsible to fill in column “Translation” with translation result.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665" y="2147888"/>
            <a:ext cx="8409623" cy="230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Receive from translation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8323" y="5904881"/>
            <a:ext cx="1524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2693" y="1376363"/>
            <a:ext cx="7391400" cy="4511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811" y="1649494"/>
            <a:ext cx="4770120" cy="36347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0543" y="2861953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5363" y="2553195"/>
            <a:ext cx="4785360" cy="2575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4"/>
          <p:cNvSpPr>
            <a:spLocks noGrp="1"/>
          </p:cNvSpPr>
          <p:nvPr>
            <p:ph idx="1"/>
          </p:nvPr>
        </p:nvSpPr>
        <p:spPr>
          <a:xfrm>
            <a:off x="276225" y="1495425"/>
            <a:ext cx="8613775" cy="4525963"/>
          </a:xfrm>
        </p:spPr>
        <p:txBody>
          <a:bodyPr/>
          <a:lstStyle/>
          <a:p>
            <a:pPr>
              <a:buFont typeface="Tahoma" pitchFamily="34" charset="0"/>
              <a:buAutoNum type="arabicPeriod"/>
            </a:pPr>
            <a:r>
              <a:rPr altLang="zh-CN" smtClean="0">
                <a:solidFill>
                  <a:srgbClr val="7F7F7F"/>
                </a:solidFill>
                <a:ea typeface="宋体" pitchFamily="2" charset="-122"/>
              </a:rPr>
              <a:t>Problem</a:t>
            </a:r>
          </a:p>
          <a:p>
            <a:pPr>
              <a:buFont typeface="Tahoma" pitchFamily="34" charset="0"/>
              <a:buAutoNum type="arabicPeriod"/>
            </a:pPr>
            <a:r>
              <a:rPr lang="en-US" altLang="zh-CN" dirty="0" smtClean="0">
                <a:solidFill>
                  <a:srgbClr val="7F7F7F"/>
                </a:solidFill>
                <a:ea typeface="宋体" pitchFamily="2" charset="-122"/>
              </a:rPr>
              <a:t>Goal</a:t>
            </a:r>
            <a:endParaRPr altLang="zh-CN">
              <a:solidFill>
                <a:srgbClr val="7F7F7F"/>
              </a:solidFill>
              <a:ea typeface="宋体" pitchFamily="2" charset="-122"/>
            </a:endParaRPr>
          </a:p>
          <a:p>
            <a:pPr>
              <a:buFont typeface="Tahoma" pitchFamily="34" charset="0"/>
              <a:buAutoNum type="arabicPeriod"/>
            </a:pPr>
            <a:r>
              <a:rPr altLang="zh-CN" smtClean="0">
                <a:solidFill>
                  <a:srgbClr val="7F7F7F"/>
                </a:solidFill>
                <a:ea typeface="宋体" pitchFamily="2" charset="-122"/>
              </a:rPr>
              <a:t>DMS</a:t>
            </a:r>
            <a:endParaRPr altLang="zh-CN">
              <a:solidFill>
                <a:srgbClr val="7F7F7F"/>
              </a:solidFill>
              <a:ea typeface="宋体" pitchFamily="2" charset="-122"/>
            </a:endParaRPr>
          </a:p>
          <a:p>
            <a:pPr>
              <a:buFont typeface="Tahoma" pitchFamily="34" charset="0"/>
              <a:buAutoNum type="arabicPeriod"/>
            </a:pPr>
            <a:r>
              <a:rPr altLang="zh-CN">
                <a:solidFill>
                  <a:srgbClr val="7F7F7F"/>
                </a:solidFill>
                <a:ea typeface="宋体" pitchFamily="2" charset="-122"/>
              </a:rPr>
              <a:t>Roles &amp; Features</a:t>
            </a:r>
          </a:p>
          <a:p>
            <a:pPr>
              <a:buFont typeface="Tahoma" pitchFamily="34" charset="0"/>
              <a:buAutoNum type="arabicPeriod"/>
            </a:pPr>
            <a:r>
              <a:rPr altLang="zh-CN">
                <a:solidFill>
                  <a:srgbClr val="7F7F7F"/>
                </a:solidFill>
                <a:ea typeface="宋体" pitchFamily="2" charset="-122"/>
              </a:rPr>
              <a:t>Use Cases</a:t>
            </a:r>
          </a:p>
          <a:p>
            <a:pPr>
              <a:buFont typeface="Tahoma" pitchFamily="34" charset="0"/>
              <a:buAutoNum type="arabicPeriod"/>
            </a:pPr>
            <a:endParaRPr altLang="zh-CN">
              <a:solidFill>
                <a:srgbClr val="7F7F7F"/>
              </a:solidFill>
              <a:ea typeface="宋体" pitchFamily="2" charset="-122"/>
            </a:endParaRPr>
          </a:p>
        </p:txBody>
      </p:sp>
      <p:sp>
        <p:nvSpPr>
          <p:cNvPr id="9219" name="Title 3"/>
          <p:cNvSpPr>
            <a:spLocks noGrp="1"/>
          </p:cNvSpPr>
          <p:nvPr>
            <p:ph type="title"/>
          </p:nvPr>
        </p:nvSpPr>
        <p:spPr>
          <a:xfrm>
            <a:off x="244475" y="238125"/>
            <a:ext cx="8645525" cy="1143000"/>
          </a:xfrm>
        </p:spPr>
        <p:txBody>
          <a:bodyPr/>
          <a:lstStyle/>
          <a:p>
            <a:r>
              <a:rPr altLang="zh-CN" smtClean="0">
                <a:solidFill>
                  <a:srgbClr val="404040"/>
                </a:solidFill>
                <a:ea typeface="宋体" pitchFamily="2" charset="-122"/>
              </a:rPr>
              <a:t>AGENDA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Manage translation status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741" y="1217404"/>
            <a:ext cx="8023860" cy="4640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8862" y="1884960"/>
            <a:ext cx="6576060" cy="307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25" y="1684728"/>
            <a:ext cx="8843963" cy="4064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Generate application dictionary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625" y="1684728"/>
            <a:ext cx="8851106" cy="4064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95054" y="5785147"/>
            <a:ext cx="1524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2537" y="3109816"/>
            <a:ext cx="152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1812" y="2347816"/>
            <a:ext cx="3322320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Add new language to dictionary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25" y="1684728"/>
            <a:ext cx="8843963" cy="4064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625" y="1684728"/>
            <a:ext cx="8851106" cy="4064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2537" y="3109816"/>
            <a:ext cx="152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5054" y="5785147"/>
            <a:ext cx="1524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30844" y="3109816"/>
            <a:ext cx="2308860" cy="1165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Use Cases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Generate translation reports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88" y="1522212"/>
            <a:ext cx="8877300" cy="415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88" y="1522212"/>
            <a:ext cx="8884920" cy="4130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2738" y="2455471"/>
            <a:ext cx="1524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2963" y="2455471"/>
            <a:ext cx="4095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DMS Introduction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DMS overview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415925" y="1531938"/>
            <a:ext cx="8205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DMS </a:t>
            </a:r>
            <a:r>
              <a:rPr lang="en-US" altLang="zh-CN" sz="2000" dirty="0">
                <a:latin typeface="Tahoma" pitchFamily="34" charset="0"/>
                <a:cs typeface="Tahoma" pitchFamily="34" charset="0"/>
              </a:rPr>
              <a:t>is a J2EE web application constructed by following framework:</a:t>
            </a:r>
            <a:endParaRPr lang="zh-CN" altLang="en-US" sz="20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1" name="Diagram 20"/>
          <p:cNvGraphicFramePr/>
          <p:nvPr/>
        </p:nvGraphicFramePr>
        <p:xfrm>
          <a:off x="1294410" y="2505694"/>
          <a:ext cx="6377050" cy="280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" y="1255713"/>
            <a:ext cx="7688263" cy="4705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DMS Introduction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Database schema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TwtIcn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2325" y="3516313"/>
            <a:ext cx="2667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2363788" y="3848100"/>
            <a:ext cx="2193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7F7F7F"/>
                </a:solidFill>
                <a:latin typeface="Tahoma" pitchFamily="34" charset="0"/>
                <a:cs typeface="Tahoma" pitchFamily="34" charset="0"/>
                <a:hlinkClick r:id="rId4"/>
              </a:rPr>
              <a:t>facebook.com/ALUEnterprise</a:t>
            </a:r>
            <a:endParaRPr lang="en-US" altLang="zh-CN" sz="1200">
              <a:solidFill>
                <a:srgbClr val="7F7F7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2363788" y="3509963"/>
            <a:ext cx="19891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7F7F7F"/>
                </a:solidFill>
                <a:latin typeface="Tahoma" pitchFamily="34" charset="0"/>
                <a:cs typeface="Tahoma" pitchFamily="34" charset="0"/>
                <a:hlinkClick r:id="rId2"/>
              </a:rPr>
              <a:t>twitter.com/ALUEnterprise</a:t>
            </a:r>
            <a:endParaRPr lang="en-US" altLang="zh-CN" sz="1200">
              <a:solidFill>
                <a:srgbClr val="7F7F7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1" name="TextBox 10"/>
          <p:cNvSpPr txBox="1">
            <a:spLocks noChangeArrowheads="1"/>
          </p:cNvSpPr>
          <p:nvPr/>
        </p:nvSpPr>
        <p:spPr bwMode="auto">
          <a:xfrm>
            <a:off x="2363788" y="4194175"/>
            <a:ext cx="2727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7F7F7F"/>
                </a:solidFill>
                <a:latin typeface="Tahoma" pitchFamily="34" charset="0"/>
                <a:cs typeface="Tahoma" pitchFamily="34" charset="0"/>
                <a:hlinkClick r:id="rId5"/>
              </a:rPr>
              <a:t>youtube.com/user/AlcatelLucentCorp</a:t>
            </a:r>
            <a:endParaRPr lang="en-US" altLang="zh-CN" sz="1200">
              <a:solidFill>
                <a:srgbClr val="7F7F7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4822" name="Picture 8" descr="FACEBOOKICON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85975" y="3848100"/>
            <a:ext cx="27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11" descr="youtube_icon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60575" y="4160838"/>
            <a:ext cx="3190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>
            <a:hlinkClick r:id="rId8"/>
          </p:cNvPr>
          <p:cNvSpPr txBox="1"/>
          <p:nvPr/>
        </p:nvSpPr>
        <p:spPr>
          <a:xfrm>
            <a:off x="2052638" y="2735263"/>
            <a:ext cx="66087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  <a:cs typeface="Tahoma" pitchFamily="34" charset="0"/>
                <a:hlinkClick r:id="rId8"/>
              </a:rPr>
              <a:t>www.alcatel-lucent.com/enterprise</a:t>
            </a:r>
            <a:endParaRPr lang="en-US" spc="12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233363" y="238125"/>
            <a:ext cx="8645525" cy="1143000"/>
          </a:xfrm>
        </p:spPr>
        <p:txBody>
          <a:bodyPr/>
          <a:lstStyle/>
          <a:p>
            <a:r>
              <a:rPr altLang="zh-CN" smtClean="0">
                <a:ea typeface="宋体" pitchFamily="2" charset="-122"/>
              </a:rPr>
              <a:t>Background</a:t>
            </a:r>
            <a:br>
              <a:rPr altLang="zh-CN" smtClean="0">
                <a:ea typeface="宋体" pitchFamily="2" charset="-122"/>
              </a:rPr>
            </a:br>
            <a:r>
              <a:rPr altLang="zh-CN" sz="2400" b="0" smtClean="0">
                <a:ea typeface="宋体" pitchFamily="2" charset="-122"/>
              </a:rPr>
              <a:t>Current situation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1104900" y="1651000"/>
            <a:ext cx="1427163" cy="403225"/>
          </a:xfrm>
          <a:prstGeom prst="flowChart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xdct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1104900" y="2220913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properties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1104900" y="2897188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xml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246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4205288"/>
            <a:ext cx="140176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5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25" y="4205288"/>
            <a:ext cx="1265238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8725" y="4246563"/>
            <a:ext cx="1296988" cy="1296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Flowchart: Multidocument 11"/>
          <p:cNvSpPr/>
          <p:nvPr/>
        </p:nvSpPr>
        <p:spPr>
          <a:xfrm>
            <a:off x="1079500" y="3598863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……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6334125" y="1651000"/>
            <a:ext cx="1425575" cy="403225"/>
          </a:xfrm>
          <a:prstGeom prst="flowChart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xdct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Flowchart: Multidocument 13"/>
          <p:cNvSpPr/>
          <p:nvPr/>
        </p:nvSpPr>
        <p:spPr>
          <a:xfrm>
            <a:off x="3756025" y="2220913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properties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3756025" y="2897188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xml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730625" y="3598863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……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Flowchart: Document 16"/>
          <p:cNvSpPr/>
          <p:nvPr/>
        </p:nvSpPr>
        <p:spPr>
          <a:xfrm>
            <a:off x="3756025" y="1651000"/>
            <a:ext cx="1427163" cy="403225"/>
          </a:xfrm>
          <a:prstGeom prst="flowChart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xdct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Flowchart: Multidocument 17"/>
          <p:cNvSpPr/>
          <p:nvPr/>
        </p:nvSpPr>
        <p:spPr>
          <a:xfrm>
            <a:off x="6334125" y="2220913"/>
            <a:ext cx="1425575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properties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Multidocument 18"/>
          <p:cNvSpPr/>
          <p:nvPr/>
        </p:nvSpPr>
        <p:spPr>
          <a:xfrm>
            <a:off x="6334125" y="2897188"/>
            <a:ext cx="1425575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xml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Flowchart: Multidocument 19"/>
          <p:cNvSpPr/>
          <p:nvPr/>
        </p:nvSpPr>
        <p:spPr>
          <a:xfrm>
            <a:off x="6308725" y="3598863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……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258" name="TextBox 20"/>
          <p:cNvSpPr txBox="1">
            <a:spLocks noChangeArrowheads="1"/>
          </p:cNvSpPr>
          <p:nvPr/>
        </p:nvSpPr>
        <p:spPr bwMode="auto">
          <a:xfrm>
            <a:off x="1104900" y="5543550"/>
            <a:ext cx="14271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Application Owner</a:t>
            </a:r>
            <a:endParaRPr lang="zh-CN" altLang="en-US" sz="1600"/>
          </a:p>
        </p:txBody>
      </p:sp>
      <p:sp>
        <p:nvSpPr>
          <p:cNvPr id="10259" name="TextBox 21"/>
          <p:cNvSpPr txBox="1">
            <a:spLocks noChangeArrowheads="1"/>
          </p:cNvSpPr>
          <p:nvPr/>
        </p:nvSpPr>
        <p:spPr bwMode="auto">
          <a:xfrm>
            <a:off x="3568700" y="5543550"/>
            <a:ext cx="14271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Translation Manager</a:t>
            </a:r>
            <a:endParaRPr lang="zh-CN" altLang="en-US" sz="1600"/>
          </a:p>
        </p:txBody>
      </p:sp>
      <p:sp>
        <p:nvSpPr>
          <p:cNvPr id="10260" name="TextBox 22"/>
          <p:cNvSpPr txBox="1">
            <a:spLocks noChangeArrowheads="1"/>
          </p:cNvSpPr>
          <p:nvPr/>
        </p:nvSpPr>
        <p:spPr bwMode="auto">
          <a:xfrm>
            <a:off x="6272213" y="5543550"/>
            <a:ext cx="14271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Translator</a:t>
            </a:r>
            <a:endParaRPr lang="zh-CN" altLang="en-US" sz="1600"/>
          </a:p>
        </p:txBody>
      </p:sp>
      <p:cxnSp>
        <p:nvCxnSpPr>
          <p:cNvPr id="25" name="Straight Arrow Connector 24"/>
          <p:cNvCxnSpPr>
            <a:stCxn id="4" idx="3"/>
            <a:endCxn id="17" idx="1"/>
          </p:cNvCxnSpPr>
          <p:nvPr/>
        </p:nvCxnSpPr>
        <p:spPr>
          <a:xfrm>
            <a:off x="2532063" y="1852613"/>
            <a:ext cx="1223962" cy="158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>
            <a:off x="2532063" y="2481263"/>
            <a:ext cx="1223962" cy="158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5" idx="1"/>
          </p:cNvCxnSpPr>
          <p:nvPr/>
        </p:nvCxnSpPr>
        <p:spPr>
          <a:xfrm>
            <a:off x="2532063" y="3159125"/>
            <a:ext cx="1223962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6" idx="1"/>
          </p:cNvCxnSpPr>
          <p:nvPr/>
        </p:nvCxnSpPr>
        <p:spPr>
          <a:xfrm>
            <a:off x="2506663" y="3860800"/>
            <a:ext cx="1223962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13" idx="1"/>
          </p:cNvCxnSpPr>
          <p:nvPr/>
        </p:nvCxnSpPr>
        <p:spPr>
          <a:xfrm>
            <a:off x="5183188" y="1852613"/>
            <a:ext cx="1150937" cy="158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3"/>
            <a:endCxn id="18" idx="1"/>
          </p:cNvCxnSpPr>
          <p:nvPr/>
        </p:nvCxnSpPr>
        <p:spPr>
          <a:xfrm>
            <a:off x="5183188" y="2481263"/>
            <a:ext cx="1150937" cy="158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3"/>
            <a:endCxn id="19" idx="1"/>
          </p:cNvCxnSpPr>
          <p:nvPr/>
        </p:nvCxnSpPr>
        <p:spPr>
          <a:xfrm>
            <a:off x="5183188" y="3159125"/>
            <a:ext cx="1150937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20" idx="1"/>
          </p:cNvCxnSpPr>
          <p:nvPr/>
        </p:nvCxnSpPr>
        <p:spPr>
          <a:xfrm>
            <a:off x="5157788" y="3860800"/>
            <a:ext cx="1150937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9" name="TextBox 55"/>
          <p:cNvSpPr txBox="1">
            <a:spLocks noChangeArrowheads="1"/>
          </p:cNvSpPr>
          <p:nvPr/>
        </p:nvSpPr>
        <p:spPr bwMode="auto">
          <a:xfrm>
            <a:off x="3233738" y="1574800"/>
            <a:ext cx="6715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ahoma" pitchFamily="34" charset="0"/>
                <a:cs typeface="Tahoma" pitchFamily="34" charset="0"/>
              </a:rPr>
              <a:t>Send</a:t>
            </a:r>
            <a:endParaRPr lang="zh-CN" alt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0" name="TextBox 56"/>
          <p:cNvSpPr txBox="1">
            <a:spLocks noChangeArrowheads="1"/>
          </p:cNvSpPr>
          <p:nvPr/>
        </p:nvSpPr>
        <p:spPr bwMode="auto">
          <a:xfrm>
            <a:off x="5816600" y="1571625"/>
            <a:ext cx="6715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ahoma" pitchFamily="34" charset="0"/>
                <a:cs typeface="Tahoma" pitchFamily="34" charset="0"/>
              </a:rPr>
              <a:t>Send</a:t>
            </a:r>
            <a:endParaRPr lang="zh-CN" alt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1" name="TextBox 57"/>
          <p:cNvSpPr txBox="1">
            <a:spLocks noChangeArrowheads="1"/>
          </p:cNvSpPr>
          <p:nvPr/>
        </p:nvSpPr>
        <p:spPr bwMode="auto">
          <a:xfrm>
            <a:off x="2490788" y="1884363"/>
            <a:ext cx="835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ahoma" pitchFamily="34" charset="0"/>
                <a:cs typeface="Tahoma" pitchFamily="34" charset="0"/>
              </a:rPr>
              <a:t>Receive</a:t>
            </a:r>
            <a:endParaRPr lang="zh-CN" alt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2" name="TextBox 58"/>
          <p:cNvSpPr txBox="1">
            <a:spLocks noChangeArrowheads="1"/>
          </p:cNvSpPr>
          <p:nvPr/>
        </p:nvSpPr>
        <p:spPr bwMode="auto">
          <a:xfrm>
            <a:off x="5170488" y="1884363"/>
            <a:ext cx="833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ahoma" pitchFamily="34" charset="0"/>
                <a:cs typeface="Tahoma" pitchFamily="34" charset="0"/>
              </a:rPr>
              <a:t>Merge</a:t>
            </a:r>
            <a:endParaRPr lang="zh-CN" altLang="en-US" sz="12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3" name="Picture 6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64475" y="1606550"/>
            <a:ext cx="457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4" name="TextBox 60"/>
          <p:cNvSpPr txBox="1">
            <a:spLocks noChangeArrowheads="1"/>
          </p:cNvSpPr>
          <p:nvPr/>
        </p:nvSpPr>
        <p:spPr bwMode="auto">
          <a:xfrm>
            <a:off x="8101013" y="1746250"/>
            <a:ext cx="6715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ahoma" pitchFamily="34" charset="0"/>
                <a:cs typeface="Tahoma" pitchFamily="34" charset="0"/>
              </a:rPr>
              <a:t>GTT</a:t>
            </a:r>
            <a:endParaRPr lang="zh-CN" altLang="en-US" sz="12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5" name="Picture 6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64475" y="2220913"/>
            <a:ext cx="4572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6" name="TextBox 62"/>
          <p:cNvSpPr txBox="1">
            <a:spLocks noChangeArrowheads="1"/>
          </p:cNvSpPr>
          <p:nvPr/>
        </p:nvSpPr>
        <p:spPr bwMode="auto">
          <a:xfrm>
            <a:off x="8101013" y="2360613"/>
            <a:ext cx="936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 smtClean="0">
                <a:latin typeface="Tahoma" pitchFamily="34" charset="0"/>
                <a:cs typeface="Tahoma" pitchFamily="34" charset="0"/>
              </a:rPr>
              <a:t>Notepad</a:t>
            </a:r>
            <a:endParaRPr lang="zh-CN" altLang="en-US" sz="12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7" name="Picture 6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64475" y="2882900"/>
            <a:ext cx="457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8" name="TextBox 64"/>
          <p:cNvSpPr txBox="1">
            <a:spLocks noChangeArrowheads="1"/>
          </p:cNvSpPr>
          <p:nvPr/>
        </p:nvSpPr>
        <p:spPr bwMode="auto">
          <a:xfrm>
            <a:off x="8101013" y="3022600"/>
            <a:ext cx="6715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latin typeface="Tahoma" pitchFamily="34" charset="0"/>
                <a:cs typeface="Tahoma" pitchFamily="34" charset="0"/>
              </a:rPr>
              <a:t>Trados</a:t>
            </a:r>
            <a:endParaRPr lang="zh-CN" altLang="en-US" sz="12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9" name="Picture 6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72413" y="3598863"/>
            <a:ext cx="457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64"/>
          <p:cNvSpPr txBox="1">
            <a:spLocks noChangeArrowheads="1"/>
          </p:cNvSpPr>
          <p:nvPr/>
        </p:nvSpPr>
        <p:spPr bwMode="auto">
          <a:xfrm>
            <a:off x="8108951" y="3738563"/>
            <a:ext cx="6715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 smtClean="0">
                <a:latin typeface="Tahoma" pitchFamily="34" charset="0"/>
                <a:cs typeface="Tahoma" pitchFamily="34" charset="0"/>
              </a:rPr>
              <a:t>xmldict</a:t>
            </a:r>
            <a:endParaRPr lang="zh-CN" altLang="en-US" sz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Background</a:t>
            </a:r>
          </a:p>
          <a:p>
            <a:pPr eaLnBrk="0" hangingPunct="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404040"/>
                </a:solidFill>
                <a:latin typeface="Tahoma" pitchFamily="34" charset="0"/>
                <a:cs typeface="+mj-cs"/>
              </a:rPr>
              <a:t>Problems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39738" y="1376364"/>
            <a:ext cx="811053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Variety of application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dictionaries and tools: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 -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Too many different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file format (dct, xml, properties, …)</a:t>
            </a:r>
          </a:p>
          <a:p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- Too many different translation tools (GTT, DMT, xmldict, trados, notepad…)</a:t>
            </a:r>
          </a:p>
          <a:p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-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Inconsistent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definition of language code (e.g. US0 / en_US / us)</a:t>
            </a:r>
          </a:p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 - Different encoding/charset (ASCII, UTF-8,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UTF-16, non-unicode codepage for different language)</a:t>
            </a:r>
          </a:p>
          <a:p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- Dictionaries are not shared, same texts are translated for several times</a:t>
            </a: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For translator:</a:t>
            </a:r>
          </a:p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 -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Not easy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to locate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the texts in dictionary file which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need translation</a:t>
            </a:r>
          </a:p>
          <a:p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- Encoding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could be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easily changed, dictionary files even corrupted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For translation manager:</a:t>
            </a:r>
          </a:p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 - Time-consuming to count, verify and merge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translations manually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 - Easy to make mistakes</a:t>
            </a:r>
          </a:p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5" name="Down Arrow 4"/>
          <p:cNvSpPr/>
          <p:nvPr/>
        </p:nvSpPr>
        <p:spPr>
          <a:xfrm>
            <a:off x="3989388" y="3519485"/>
            <a:ext cx="641350" cy="414337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1241653" y="5900678"/>
            <a:ext cx="5995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Verdana" pitchFamily="34" charset="0"/>
              </a:rPr>
              <a:t>A lot of time &amp; money have been wasted!</a:t>
            </a:r>
            <a:endParaRPr lang="zh-CN" altLang="en-US" b="1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 smtClean="0">
                <a:solidFill>
                  <a:srgbClr val="404040"/>
                </a:solidFill>
                <a:latin typeface="Tahoma" pitchFamily="34" charset="0"/>
                <a:cs typeface="+mj-cs"/>
              </a:rPr>
              <a:t>The Goal</a:t>
            </a:r>
            <a:endParaRPr lang="en-US" altLang="zh-CN" sz="3000" b="1" dirty="0">
              <a:solidFill>
                <a:srgbClr val="404040"/>
              </a:solidFill>
              <a:latin typeface="Tahoma" pitchFamily="34" charset="0"/>
              <a:cs typeface="+mj-cs"/>
            </a:endParaRPr>
          </a:p>
          <a:p>
            <a:pPr eaLnBrk="0" hangingPunct="0">
              <a:lnSpc>
                <a:spcPts val="3000"/>
              </a:lnSpc>
              <a:defRPr/>
            </a:pPr>
            <a:endParaRPr lang="en-US" altLang="zh-CN" sz="2400" dirty="0">
              <a:solidFill>
                <a:srgbClr val="404040"/>
              </a:solidFill>
              <a:latin typeface="Tahoma" pitchFamily="34" charset="0"/>
              <a:cs typeface="+mj-cs"/>
            </a:endParaRPr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439738" y="1376363"/>
            <a:ext cx="81105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Improve efficiency of translation procedure </a:t>
            </a: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 Reduce manual processing as much as possible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 Be able to deliver the translation faster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 Ensure a high quality translation result</a:t>
            </a: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 Share translations between different products</a:t>
            </a: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endParaRPr lang="en-US" altLang="zh-CN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91034" y="4977349"/>
            <a:ext cx="5995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Verdana" pitchFamily="34" charset="0"/>
              </a:rPr>
              <a:t>Improve the QCCD of the translation work</a:t>
            </a:r>
            <a:endParaRPr lang="zh-CN" altLang="en-US" b="1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>DMS </a:t>
            </a:r>
            <a:r>
              <a:rPr lang="en-US" altLang="zh-CN" sz="3000" b="1" dirty="0" smtClean="0">
                <a:solidFill>
                  <a:srgbClr val="404040"/>
                </a:solidFill>
                <a:latin typeface="Tahoma" pitchFamily="34" charset="0"/>
                <a:cs typeface="+mj-cs"/>
              </a:rPr>
              <a:t>Introduction</a:t>
            </a:r>
            <a:endParaRPr lang="en-US" altLang="zh-CN" sz="3000" b="1" dirty="0">
              <a:solidFill>
                <a:srgbClr val="404040"/>
              </a:solidFill>
              <a:latin typeface="Tahoma" pitchFamily="34" charset="0"/>
              <a:cs typeface="+mj-cs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1104900" y="1651000"/>
            <a:ext cx="1427163" cy="403225"/>
          </a:xfrm>
          <a:prstGeom prst="flowChart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xdct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1104900" y="2220913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properties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1104900" y="2897188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xml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3318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4205288"/>
            <a:ext cx="140176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5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25" y="4205288"/>
            <a:ext cx="1265238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8725" y="4246563"/>
            <a:ext cx="1296988" cy="1296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Flowchart: Multidocument 8"/>
          <p:cNvSpPr/>
          <p:nvPr/>
        </p:nvSpPr>
        <p:spPr>
          <a:xfrm>
            <a:off x="1079500" y="3598863"/>
            <a:ext cx="1427163" cy="522287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……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322" name="TextBox 17"/>
          <p:cNvSpPr txBox="1">
            <a:spLocks noChangeArrowheads="1"/>
          </p:cNvSpPr>
          <p:nvPr/>
        </p:nvSpPr>
        <p:spPr bwMode="auto">
          <a:xfrm>
            <a:off x="1104900" y="5543550"/>
            <a:ext cx="14271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Application Owner</a:t>
            </a:r>
            <a:endParaRPr lang="zh-CN" altLang="en-US" sz="1600"/>
          </a:p>
        </p:txBody>
      </p:sp>
      <p:sp>
        <p:nvSpPr>
          <p:cNvPr id="13323" name="TextBox 18"/>
          <p:cNvSpPr txBox="1">
            <a:spLocks noChangeArrowheads="1"/>
          </p:cNvSpPr>
          <p:nvPr/>
        </p:nvSpPr>
        <p:spPr bwMode="auto">
          <a:xfrm>
            <a:off x="3568700" y="5543550"/>
            <a:ext cx="14271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Translation Manager</a:t>
            </a:r>
            <a:endParaRPr lang="zh-CN" altLang="en-US" sz="1600"/>
          </a:p>
        </p:txBody>
      </p:sp>
      <p:sp>
        <p:nvSpPr>
          <p:cNvPr id="13324" name="TextBox 19"/>
          <p:cNvSpPr txBox="1">
            <a:spLocks noChangeArrowheads="1"/>
          </p:cNvSpPr>
          <p:nvPr/>
        </p:nvSpPr>
        <p:spPr bwMode="auto">
          <a:xfrm>
            <a:off x="6272213" y="5543550"/>
            <a:ext cx="14271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Translator</a:t>
            </a:r>
            <a:endParaRPr lang="zh-CN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06663" y="1836738"/>
            <a:ext cx="962025" cy="90646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3330" idx="1"/>
          </p:cNvCxnSpPr>
          <p:nvPr/>
        </p:nvCxnSpPr>
        <p:spPr>
          <a:xfrm>
            <a:off x="2532063" y="2482057"/>
            <a:ext cx="962025" cy="41513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2532063" y="3022600"/>
            <a:ext cx="936625" cy="13573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</p:cNvCxnSpPr>
          <p:nvPr/>
        </p:nvCxnSpPr>
        <p:spPr>
          <a:xfrm flipV="1">
            <a:off x="2506663" y="3140074"/>
            <a:ext cx="962025" cy="71993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1986" idx="3"/>
            <a:endCxn id="35" idx="1"/>
          </p:cNvCxnSpPr>
          <p:nvPr/>
        </p:nvCxnSpPr>
        <p:spPr>
          <a:xfrm>
            <a:off x="5318125" y="2897188"/>
            <a:ext cx="1062038" cy="1587"/>
          </a:xfrm>
          <a:prstGeom prst="straightConnector1">
            <a:avLst/>
          </a:prstGeom>
          <a:ln cap="flat" cmpd="dbl">
            <a:solidFill>
              <a:schemeClr val="tx2"/>
            </a:solidFill>
            <a:prstDash val="dash"/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30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4088" y="2336800"/>
            <a:ext cx="1824037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Flowchart: Multidocument 34"/>
          <p:cNvSpPr/>
          <p:nvPr/>
        </p:nvSpPr>
        <p:spPr>
          <a:xfrm>
            <a:off x="6380163" y="2638425"/>
            <a:ext cx="1427162" cy="522288"/>
          </a:xfrm>
          <a:prstGeom prst="flowChartMulti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xls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332" name="TextBox 42"/>
          <p:cNvSpPr txBox="1">
            <a:spLocks noChangeArrowheads="1"/>
          </p:cNvSpPr>
          <p:nvPr/>
        </p:nvSpPr>
        <p:spPr bwMode="auto">
          <a:xfrm>
            <a:off x="3659188" y="3521075"/>
            <a:ext cx="14271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chemeClr val="tx2"/>
                </a:solidFill>
              </a:rPr>
              <a:t>DMS</a:t>
            </a:r>
            <a:endParaRPr lang="zh-CN" altLang="en-US" sz="1600" b="1">
              <a:solidFill>
                <a:schemeClr val="tx2"/>
              </a:solidFill>
            </a:endParaRPr>
          </a:p>
        </p:txBody>
      </p:sp>
      <p:sp>
        <p:nvSpPr>
          <p:cNvPr id="13333" name="TextBox 43"/>
          <p:cNvSpPr txBox="1">
            <a:spLocks noChangeArrowheads="1"/>
          </p:cNvSpPr>
          <p:nvPr/>
        </p:nvSpPr>
        <p:spPr bwMode="auto">
          <a:xfrm>
            <a:off x="3067050" y="2312988"/>
            <a:ext cx="6715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 smtClean="0">
                <a:latin typeface="Tahoma" pitchFamily="34" charset="0"/>
                <a:cs typeface="Tahoma" pitchFamily="34" charset="0"/>
              </a:rPr>
              <a:t>Import</a:t>
            </a:r>
            <a:endParaRPr lang="zh-CN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4" name="TextBox 44"/>
          <p:cNvSpPr txBox="1">
            <a:spLocks noChangeArrowheads="1"/>
          </p:cNvSpPr>
          <p:nvPr/>
        </p:nvSpPr>
        <p:spPr bwMode="auto">
          <a:xfrm>
            <a:off x="2573338" y="3709988"/>
            <a:ext cx="6715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 smtClean="0">
                <a:latin typeface="Tahoma" pitchFamily="34" charset="0"/>
                <a:cs typeface="Tahoma" pitchFamily="34" charset="0"/>
              </a:rPr>
              <a:t>Export</a:t>
            </a:r>
            <a:endParaRPr lang="zh-CN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5" name="TextBox 45"/>
          <p:cNvSpPr txBox="1">
            <a:spLocks noChangeArrowheads="1"/>
          </p:cNvSpPr>
          <p:nvPr/>
        </p:nvSpPr>
        <p:spPr bwMode="auto">
          <a:xfrm>
            <a:off x="5554663" y="2605088"/>
            <a:ext cx="849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latin typeface="Tahoma" pitchFamily="34" charset="0"/>
                <a:cs typeface="Tahoma" pitchFamily="34" charset="0"/>
              </a:rPr>
              <a:t>Download</a:t>
            </a:r>
            <a:endParaRPr lang="zh-CN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6" name="TextBox 46"/>
          <p:cNvSpPr txBox="1">
            <a:spLocks noChangeArrowheads="1"/>
          </p:cNvSpPr>
          <p:nvPr/>
        </p:nvSpPr>
        <p:spPr bwMode="auto">
          <a:xfrm>
            <a:off x="5294313" y="2949575"/>
            <a:ext cx="6715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ahoma" pitchFamily="34" charset="0"/>
                <a:cs typeface="Tahoma" pitchFamily="34" charset="0"/>
              </a:rPr>
              <a:t>Upload</a:t>
            </a:r>
            <a:endParaRPr lang="zh-CN" altLang="en-US" sz="12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337" name="Picture 5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80188" y="3457575"/>
            <a:ext cx="2238375" cy="531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3" name="Straight Connector 52"/>
          <p:cNvCxnSpPr>
            <a:stCxn id="35" idx="2"/>
            <a:endCxn id="51" idx="0"/>
          </p:cNvCxnSpPr>
          <p:nvPr/>
        </p:nvCxnSpPr>
        <p:spPr>
          <a:xfrm rot="16200000" flipH="1">
            <a:off x="7188200" y="2946400"/>
            <a:ext cx="317500" cy="70485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54"/>
          <p:cNvSpPr txBox="1">
            <a:spLocks noChangeArrowheads="1"/>
          </p:cNvSpPr>
          <p:nvPr/>
        </p:nvSpPr>
        <p:spPr bwMode="auto">
          <a:xfrm>
            <a:off x="6872288" y="2327275"/>
            <a:ext cx="1400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ahoma" pitchFamily="34" charset="0"/>
                <a:cs typeface="Tahoma" pitchFamily="34" charset="0"/>
              </a:rPr>
              <a:t>(All in Unicode)</a:t>
            </a:r>
            <a:endParaRPr lang="zh-CN" altLang="en-US" sz="12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340" name="Picture 6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23213" y="2882900"/>
            <a:ext cx="457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1" name="TextBox 56"/>
          <p:cNvSpPr txBox="1">
            <a:spLocks noChangeArrowheads="1"/>
          </p:cNvSpPr>
          <p:nvPr/>
        </p:nvSpPr>
        <p:spPr bwMode="auto">
          <a:xfrm>
            <a:off x="8159750" y="3022600"/>
            <a:ext cx="6715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ahoma" pitchFamily="34" charset="0"/>
                <a:cs typeface="Tahoma" pitchFamily="34" charset="0"/>
              </a:rPr>
              <a:t>Excel</a:t>
            </a:r>
            <a:endParaRPr lang="zh-CN" alt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22725" y="8538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Dictionary Management System (DMS) is a unified dictionary &amp; translation management tool for ALE products.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439738" y="914400"/>
            <a:ext cx="811053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Easy </a:t>
            </a:r>
            <a:r>
              <a:rPr lang="en-US" altLang="zh-CN" sz="2000" dirty="0">
                <a:latin typeface="Tahoma" pitchFamily="34" charset="0"/>
                <a:cs typeface="Tahoma" pitchFamily="34" charset="0"/>
              </a:rPr>
              <a:t>to manage </a:t>
            </a: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dictionaries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Compatible with current dictionary format</a:t>
            </a:r>
            <a:endParaRPr lang="en-US" altLang="zh-CN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Support dictionary format transformation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Easy to pick out texts to be translated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Unified excel file for translation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Incremental translation for file update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Easy to add new languages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Translation status tracking and report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Easy </a:t>
            </a:r>
            <a:r>
              <a:rPr lang="en-US" altLang="zh-CN" sz="2000" dirty="0">
                <a:latin typeface="Tahoma" pitchFamily="34" charset="0"/>
                <a:cs typeface="Tahoma" pitchFamily="34" charset="0"/>
              </a:rPr>
              <a:t>to merge </a:t>
            </a: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translations</a:t>
            </a:r>
            <a:endParaRPr lang="en-US" altLang="zh-CN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On demand generation of dictionaries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Possible to reuse existing translations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 Context and version management</a:t>
            </a:r>
            <a:endParaRPr lang="en-US" altLang="zh-CN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7013" y="233363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 smtClean="0">
                <a:solidFill>
                  <a:srgbClr val="404040"/>
                </a:solidFill>
                <a:latin typeface="Tahoma" pitchFamily="34" charset="0"/>
                <a:cs typeface="+mj-cs"/>
              </a:rPr>
              <a:t>Benefits</a:t>
            </a:r>
            <a:endParaRPr lang="en-US" altLang="zh-CN" sz="3000" b="1" dirty="0">
              <a:solidFill>
                <a:srgbClr val="404040"/>
              </a:solidFill>
              <a:latin typeface="Tahoma" pitchFamily="34" charset="0"/>
              <a:cs typeface="+mj-cs"/>
            </a:endParaRPr>
          </a:p>
          <a:p>
            <a:pPr eaLnBrk="0" hangingPunct="0">
              <a:lnSpc>
                <a:spcPts val="3000"/>
              </a:lnSpc>
              <a:defRPr/>
            </a:pPr>
            <a:endParaRPr lang="en-US" altLang="zh-CN" sz="2400" dirty="0">
              <a:solidFill>
                <a:srgbClr val="404040"/>
              </a:solidFill>
              <a:latin typeface="Tahoma" pitchFamily="34" charset="0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>
          <a:xfrm>
            <a:off x="233363" y="238125"/>
            <a:ext cx="8645525" cy="1143000"/>
          </a:xfrm>
        </p:spPr>
        <p:txBody>
          <a:bodyPr/>
          <a:lstStyle/>
          <a:p>
            <a:r>
              <a:rPr altLang="zh-CN" smtClean="0">
                <a:ea typeface="宋体" pitchFamily="2" charset="-122"/>
              </a:rPr>
              <a:t>Roles &amp; Features</a:t>
            </a:r>
            <a:br>
              <a:rPr altLang="zh-CN" smtClean="0">
                <a:ea typeface="宋体" pitchFamily="2" charset="-122"/>
              </a:rPr>
            </a:br>
            <a:r>
              <a:rPr altLang="zh-CN" sz="2400" b="0" smtClean="0">
                <a:ea typeface="宋体" pitchFamily="2" charset="-122"/>
              </a:rPr>
              <a:t>System roles</a:t>
            </a:r>
            <a:endParaRPr lang="zh-CN" altLang="en-US" sz="2400" b="0" dirty="0" smtClean="0">
              <a:ea typeface="宋体" pitchFamily="2" charset="-122"/>
            </a:endParaRPr>
          </a:p>
        </p:txBody>
      </p:sp>
      <p:sp>
        <p:nvSpPr>
          <p:cNvPr id="17411" name="Subtitle 1"/>
          <p:cNvSpPr txBox="1">
            <a:spLocks/>
          </p:cNvSpPr>
          <p:nvPr/>
        </p:nvSpPr>
        <p:spPr bwMode="auto">
          <a:xfrm>
            <a:off x="2590800" y="3044825"/>
            <a:ext cx="6288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114300" indent="-1588" eaLnBrk="0" hangingPunct="0">
              <a:buClr>
                <a:schemeClr val="bg2"/>
              </a:buClr>
              <a:buFont typeface="Arial" charset="0"/>
              <a:buNone/>
            </a:pPr>
            <a:r>
              <a:rPr lang="en-US" altLang="zh-CN" sz="2000">
                <a:latin typeface="Tahoma" pitchFamily="34" charset="0"/>
              </a:rPr>
              <a:t>Translation manager</a:t>
            </a:r>
          </a:p>
          <a:p>
            <a:pPr marL="114300" indent="-1588" eaLnBrk="0" hangingPunct="0">
              <a:buClr>
                <a:schemeClr val="bg2"/>
              </a:buClr>
              <a:buFont typeface="Arial" charset="0"/>
              <a:buNone/>
            </a:pPr>
            <a:r>
              <a:rPr lang="en-US" altLang="zh-CN" sz="2000">
                <a:latin typeface="Tahoma" pitchFamily="34" charset="0"/>
              </a:rPr>
              <a:t>Manage applications/dictionaries</a:t>
            </a:r>
          </a:p>
        </p:txBody>
      </p:sp>
      <p:sp>
        <p:nvSpPr>
          <p:cNvPr id="17412" name="Subtitle 1"/>
          <p:cNvSpPr txBox="1">
            <a:spLocks/>
          </p:cNvSpPr>
          <p:nvPr/>
        </p:nvSpPr>
        <p:spPr bwMode="auto">
          <a:xfrm>
            <a:off x="2590800" y="4779963"/>
            <a:ext cx="6288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114300" indent="-1588" eaLnBrk="0" hangingPunct="0">
              <a:buClr>
                <a:schemeClr val="bg2"/>
              </a:buClr>
              <a:buFont typeface="Arial" charset="0"/>
              <a:buNone/>
            </a:pPr>
            <a:r>
              <a:rPr lang="en-US" altLang="zh-CN" sz="2000">
                <a:latin typeface="Tahoma" pitchFamily="34" charset="0"/>
              </a:rPr>
              <a:t>System administrator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740227" y="1533958"/>
          <a:ext cx="7608125" cy="443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33363" y="238125"/>
            <a:ext cx="8645525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3000"/>
              </a:lnSpc>
              <a:defRPr/>
            </a:pPr>
            <a:r>
              <a:rPr lang="en-US" altLang="zh-CN" sz="3000" b="1" dirty="0" smtClean="0">
                <a:solidFill>
                  <a:srgbClr val="404040"/>
                </a:solidFill>
                <a:latin typeface="Tahoma" pitchFamily="34" charset="0"/>
                <a:cs typeface="+mj-cs"/>
              </a:rPr>
              <a:t>Access Control</a:t>
            </a:r>
            <a: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  <a:t/>
            </a:r>
            <a:br>
              <a:rPr lang="en-US" altLang="zh-CN" sz="3000" b="1" dirty="0">
                <a:solidFill>
                  <a:srgbClr val="404040"/>
                </a:solidFill>
                <a:latin typeface="Tahoma" pitchFamily="34" charset="0"/>
                <a:cs typeface="+mj-cs"/>
              </a:rPr>
            </a:br>
            <a:endParaRPr lang="zh-CN" altLang="en-US" sz="2400" dirty="0">
              <a:solidFill>
                <a:srgbClr val="404040"/>
              </a:solidFill>
              <a:latin typeface="Tahoma" pitchFamily="34" charset="0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8650" y="1203325"/>
          <a:ext cx="7885216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104"/>
                <a:gridCol w="1341912"/>
                <a:gridCol w="1365662"/>
                <a:gridCol w="137753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Functionality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Application owner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Translation manager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System admin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Manage product/version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Manage application/dictionary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Deliver</a:t>
                      </a:r>
                      <a:r>
                        <a:rPr lang="en-US" altLang="zh-CN" sz="1600" baseline="0" dirty="0" smtClean="0"/>
                        <a:t> application dictionary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Generate application dictionary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Create translation task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Send for translation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Receive translation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Generate translation summary</a:t>
                      </a:r>
                      <a:r>
                        <a:rPr lang="en-US" altLang="zh-CN" sz="1600" baseline="0" dirty="0" smtClean="0"/>
                        <a:t> report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Add new language to dictionary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Access control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Language</a:t>
                      </a:r>
                      <a:r>
                        <a:rPr lang="en-US" altLang="zh-CN" sz="1600" baseline="0" dirty="0" smtClean="0"/>
                        <a:t> code&amp;charset definition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layout">
  <a:themeElements>
    <a:clrScheme name="ALUE_2011_v3.1">
      <a:dk1>
        <a:srgbClr val="000000"/>
      </a:dk1>
      <a:lt1>
        <a:srgbClr val="FFFFFF"/>
      </a:lt1>
      <a:dk2>
        <a:srgbClr val="00549F"/>
      </a:dk2>
      <a:lt2>
        <a:srgbClr val="AA9C8F"/>
      </a:lt2>
      <a:accent1>
        <a:srgbClr val="00B9E1"/>
      </a:accent1>
      <a:accent2>
        <a:srgbClr val="C30041"/>
      </a:accent2>
      <a:accent3>
        <a:srgbClr val="34B233"/>
      </a:accent3>
      <a:accent4>
        <a:srgbClr val="6639B7"/>
      </a:accent4>
      <a:accent5>
        <a:srgbClr val="FFC828"/>
      </a:accent5>
      <a:accent6>
        <a:srgbClr val="AA9C8F"/>
      </a:accent6>
      <a:hlink>
        <a:srgbClr val="412D5D"/>
      </a:hlink>
      <a:folHlink>
        <a:srgbClr val="00747A"/>
      </a:folHlink>
    </a:clrScheme>
    <a:fontScheme name="ALUE_font_theme201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7128</TotalTime>
  <Words>673</Words>
  <Application>Microsoft Office PowerPoint</Application>
  <PresentationFormat>On-screen Show (4:3)</PresentationFormat>
  <Paragraphs>207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title layout</vt:lpstr>
      <vt:lpstr>Dictionary Management System (DMS) </vt:lpstr>
      <vt:lpstr>AGENDA</vt:lpstr>
      <vt:lpstr>Background Current situation</vt:lpstr>
      <vt:lpstr>Slide 4</vt:lpstr>
      <vt:lpstr>Slide 5</vt:lpstr>
      <vt:lpstr>Slide 6</vt:lpstr>
      <vt:lpstr>Slide 7</vt:lpstr>
      <vt:lpstr>Roles &amp; Features System roles</vt:lpstr>
      <vt:lpstr>Slide 9</vt:lpstr>
      <vt:lpstr>Slide 10</vt:lpstr>
      <vt:lpstr>Use Cases Create a product or application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</dc:title>
  <dc:creator>Allan Yang</dc:creator>
  <cp:keywords>DMS dictioanry translation</cp:keywords>
  <cp:lastModifiedBy>YANG Allan</cp:lastModifiedBy>
  <cp:revision>468</cp:revision>
  <dcterms:created xsi:type="dcterms:W3CDTF">2011-01-31T22:08:10Z</dcterms:created>
  <dcterms:modified xsi:type="dcterms:W3CDTF">2012-11-07T05:31:03Z</dcterms:modified>
</cp:coreProperties>
</file>