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4" r:id="rId2"/>
    <p:sldId id="377" r:id="rId3"/>
    <p:sldId id="380" r:id="rId4"/>
    <p:sldId id="432" r:id="rId5"/>
    <p:sldId id="433" r:id="rId6"/>
    <p:sldId id="420" r:id="rId7"/>
    <p:sldId id="421" r:id="rId8"/>
    <p:sldId id="422" r:id="rId9"/>
    <p:sldId id="423" r:id="rId10"/>
    <p:sldId id="424" r:id="rId11"/>
    <p:sldId id="425" r:id="rId12"/>
    <p:sldId id="379" r:id="rId13"/>
    <p:sldId id="426" r:id="rId14"/>
    <p:sldId id="429" r:id="rId15"/>
    <p:sldId id="431" r:id="rId16"/>
    <p:sldId id="434" r:id="rId17"/>
    <p:sldId id="435" r:id="rId18"/>
    <p:sldId id="436" r:id="rId19"/>
    <p:sldId id="437" r:id="rId20"/>
    <p:sldId id="452" r:id="rId21"/>
    <p:sldId id="438" r:id="rId22"/>
    <p:sldId id="439" r:id="rId23"/>
    <p:sldId id="442" r:id="rId24"/>
    <p:sldId id="443" r:id="rId25"/>
    <p:sldId id="444" r:id="rId26"/>
    <p:sldId id="445" r:id="rId27"/>
    <p:sldId id="449" r:id="rId28"/>
    <p:sldId id="448" r:id="rId29"/>
    <p:sldId id="450" r:id="rId30"/>
    <p:sldId id="447" r:id="rId31"/>
    <p:sldId id="451" r:id="rId32"/>
    <p:sldId id="440" r:id="rId33"/>
    <p:sldId id="398" r:id="rId34"/>
    <p:sldId id="453" r:id="rId35"/>
    <p:sldId id="38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  <p15:guide id="7" pos="6788" userDrawn="1">
          <p15:clr>
            <a:srgbClr val="A4A3A4"/>
          </p15:clr>
        </p15:guide>
        <p15:guide id="8" pos="8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A4543"/>
    <a:srgbClr val="404040"/>
    <a:srgbClr val="D3D4D4"/>
    <a:srgbClr val="1A52A3"/>
    <a:srgbClr val="0F3268"/>
    <a:srgbClr val="5396D8"/>
    <a:srgbClr val="EC1C2F"/>
    <a:srgbClr val="542330"/>
    <a:srgbClr val="532333"/>
    <a:srgbClr val="3C313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62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816" y="-108"/>
      </p:cViewPr>
      <p:guideLst>
        <p:guide orient="horz" pos="2160"/>
        <p:guide pos="3840"/>
        <p:guide pos="6788"/>
        <p:guide pos="8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3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9481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2770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867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773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125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406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354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0604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6416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6137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0007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220FB-8DE8-4120-B22F-61CCAE7E7B32}" type="datetimeFigureOut">
              <a:rPr lang="zh-CN" altLang="en-US" smtClean="0"/>
              <a:pPr/>
              <a:t>2016/9/13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80A65-5293-442E-93AB-FDB6D2B4B30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27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405505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99480" y="4388643"/>
            <a:ext cx="299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造字工房悦黑体验版细体" pitchFamily="50" charset="-122"/>
                <a:ea typeface="造字工房悦黑体验版细体" pitchFamily="50" charset="-122"/>
              </a:rPr>
              <a:t>POWERPOINT</a:t>
            </a:r>
            <a:endParaRPr lang="zh-CN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35627" y="2459865"/>
            <a:ext cx="5615189" cy="25500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94661" y="2779194"/>
            <a:ext cx="4697120" cy="19113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Hbase</a:t>
            </a:r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学习分享</a:t>
            </a:r>
            <a:endParaRPr lang="en-US" altLang="zh-CN" sz="54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郭煜</a:t>
            </a:r>
            <a:endParaRPr lang="zh-CN" alt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54439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3" y="1510382"/>
            <a:ext cx="516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时间</a:t>
            </a:r>
            <a:r>
              <a:rPr lang="zh-CN" altLang="zh-CN" sz="2800" b="1" dirty="0" smtClean="0"/>
              <a:t>戳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timestamp</a:t>
            </a:r>
            <a:r>
              <a:rPr lang="zh-CN" altLang="en-US" sz="2800" b="1" dirty="0" smtClean="0"/>
              <a:t>）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确定的为一个存贮单元称为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都保存着同一份数据的多个版本。版本通过时间戳来索引。时间戳的类型是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64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位整型。时间戳可以由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在数据写入时自动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赋值，此时时间戳是精确到毫秒的当前系统时间。时间戳也可以由客户显式赋值。如果应用程序要避免数据版本冲突，就必须自己生成具有唯一性的时间戳。每个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中，不同版本的数据按照时间倒序排序，即最新的数据排在最前面。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为了避免数据存在过多版本造成的的管理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包括存贮和索引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负担，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提供了两种数据版本回收方式。一是保存数据的最后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个版本，二是保存最近一段时间内的版本（比如最近七天）。用户可以针对每个列族进行设置。</a:t>
            </a:r>
          </a:p>
        </p:txBody>
      </p:sp>
    </p:spTree>
    <p:extLst>
      <p:ext uri="{BB962C8B-B14F-4D97-AF65-F5344CB8AC3E}">
        <p14:creationId xmlns:p14="http://schemas.microsoft.com/office/powerpoint/2010/main" xmlns="" val="304883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Cell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1116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{row key, column( =&lt;family&gt; + &lt;label&gt;), version} 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唯一确定的单元。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中的数据是没有类型的，全部是字节码形式存贮。</a:t>
            </a:r>
          </a:p>
        </p:txBody>
      </p:sp>
    </p:spTree>
    <p:extLst>
      <p:ext uri="{BB962C8B-B14F-4D97-AF65-F5344CB8AC3E}">
        <p14:creationId xmlns:p14="http://schemas.microsoft.com/office/powerpoint/2010/main" xmlns="" val="420349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流程图: 卡片 28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430665" y="2201693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291693" y="109264"/>
                </a:moveTo>
                <a:cubicBezTo>
                  <a:pt x="249835" y="109264"/>
                  <a:pt x="211000" y="117403"/>
                  <a:pt x="175188" y="133681"/>
                </a:cubicBezTo>
                <a:cubicBezTo>
                  <a:pt x="139377" y="149959"/>
                  <a:pt x="94496" y="181818"/>
                  <a:pt x="40545" y="229257"/>
                </a:cubicBezTo>
                <a:lnTo>
                  <a:pt x="40545" y="525053"/>
                </a:lnTo>
                <a:cubicBezTo>
                  <a:pt x="85194" y="476683"/>
                  <a:pt x="134028" y="452499"/>
                  <a:pt x="187048" y="452499"/>
                </a:cubicBezTo>
                <a:cubicBezTo>
                  <a:pt x="227976" y="452499"/>
                  <a:pt x="262392" y="470870"/>
                  <a:pt x="290298" y="507612"/>
                </a:cubicBezTo>
                <a:cubicBezTo>
                  <a:pt x="318203" y="544354"/>
                  <a:pt x="332156" y="607838"/>
                  <a:pt x="332156" y="698065"/>
                </a:cubicBezTo>
                <a:cubicBezTo>
                  <a:pt x="332156" y="837592"/>
                  <a:pt x="309831" y="1048276"/>
                  <a:pt x="265183" y="1330120"/>
                </a:cubicBezTo>
                <a:cubicBezTo>
                  <a:pt x="207512" y="1699399"/>
                  <a:pt x="132633" y="2056587"/>
                  <a:pt x="40545" y="2401682"/>
                </a:cubicBezTo>
                <a:lnTo>
                  <a:pt x="669809" y="2401682"/>
                </a:lnTo>
                <a:lnTo>
                  <a:pt x="669809" y="2100305"/>
                </a:lnTo>
                <a:lnTo>
                  <a:pt x="425638" y="2100305"/>
                </a:lnTo>
                <a:cubicBezTo>
                  <a:pt x="512145" y="1705911"/>
                  <a:pt x="572141" y="1392441"/>
                  <a:pt x="605627" y="1159898"/>
                </a:cubicBezTo>
                <a:cubicBezTo>
                  <a:pt x="634463" y="960840"/>
                  <a:pt x="648880" y="790153"/>
                  <a:pt x="648880" y="647836"/>
                </a:cubicBezTo>
                <a:cubicBezTo>
                  <a:pt x="648880" y="457150"/>
                  <a:pt x="614696" y="319716"/>
                  <a:pt x="546328" y="235535"/>
                </a:cubicBezTo>
                <a:cubicBezTo>
                  <a:pt x="477961" y="151354"/>
                  <a:pt x="393082" y="109264"/>
                  <a:pt x="291693" y="109264"/>
                </a:cubicBez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7496" y="3576578"/>
            <a:ext cx="29947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TWO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25413" y="3099180"/>
            <a:ext cx="4859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3762" y="6359949"/>
            <a:ext cx="287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OOAD  3-2  QUADGRAM  2015/10/8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316260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</a:t>
            </a:r>
            <a:r>
              <a:rPr lang="en-US" altLang="zh-CN" sz="2800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DDL</a:t>
            </a:r>
            <a:r>
              <a:rPr lang="zh-CN" altLang="en-US" sz="2400" dirty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操作（数据定义语言）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建表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1','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2','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N'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0661" y="2893740"/>
            <a:ext cx="8858776" cy="331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/>
          <p:cNvSpPr txBox="1"/>
          <p:nvPr/>
        </p:nvSpPr>
        <p:spPr>
          <a:xfrm>
            <a:off x="1201493" y="2893740"/>
            <a:ext cx="79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xmlns="" val="2444322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DDL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操作（数据定义语言）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删除表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3340016"/>
            <a:ext cx="978794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7735" y="2202287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8" name="图片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5059" y="3926688"/>
            <a:ext cx="7481217" cy="1805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文本框 4"/>
          <p:cNvSpPr txBox="1"/>
          <p:nvPr/>
        </p:nvSpPr>
        <p:spPr>
          <a:xfrm>
            <a:off x="2331076" y="2202287"/>
            <a:ext cx="5228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disable ‘table'      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‘table'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2056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增加数据：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3340016"/>
            <a:ext cx="978794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97735" y="2202287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331075" y="2137349"/>
            <a:ext cx="5228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put ‘t1′, ‘r1′, ‘c1′, ‘value', ts1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指表名，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指行键名，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指列名，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指单元格值。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ts1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指时间戳，一般都省略掉了。 </a:t>
            </a: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1074" y="3579201"/>
            <a:ext cx="6323527" cy="1941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1075" y="5448398"/>
            <a:ext cx="6323527" cy="124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46492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更新数据：</a:t>
            </a:r>
            <a:endParaRPr lang="zh-CN" altLang="zh-CN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223493" y="2434107"/>
            <a:ext cx="8783392" cy="2778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update-in-place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，也就是原地更新，除非原地容纳不下更新后的数据记录。而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的修改和添加都是同一个命令：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已经存在就更新原记录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内部也不是更新，它只是将这一份数据已不同的版本保存下来而已，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默认的保存版本的历史数量是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8945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获取数据：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15543" y="2084994"/>
            <a:ext cx="9897415" cy="419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{TIMERANGE =&gt; [ts1, ts2]}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['c1', 'c2', 'c3']}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‘c1′, TIMESTAMP =&gt; ts1}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‘c1′, TIMERANGE =&gt; [ts1, ts2], VERSIONS =&gt; 4}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{COLUMN =&gt; ‘c1′, TIMESTAMP =&gt; ts1, VERSIONS =&gt; 4}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‘c1′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‘c1′, ‘c2′ </a:t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get ‘t1′, ‘r1′, ['c1', 'c2']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7844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获取数据：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192" y="2756079"/>
            <a:ext cx="3155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8231" y="3402410"/>
            <a:ext cx="6779859" cy="199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5885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获取数据：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192" y="2756079"/>
            <a:ext cx="31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全表扫描（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6359" y="3429000"/>
            <a:ext cx="7260671" cy="2263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998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7889795" y="1732953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92079" y="2701701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7888149" y="3695469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888149" y="4627316"/>
            <a:ext cx="666352" cy="666352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造字工房悦黑体验版细体" pitchFamily="50" charset="-122"/>
              <a:ea typeface="造字工房悦黑体验版细体" pitchFamily="5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96105" y="1759984"/>
            <a:ext cx="2451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表结构设计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96105" y="3756409"/>
            <a:ext cx="2211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Phoenix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59703" y="2731168"/>
            <a:ext cx="2458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DDL</a:t>
            </a:r>
            <a:r>
              <a:rPr lang="zh-CN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36383" y="4674607"/>
            <a:ext cx="217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1393" y="1759984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851393" y="2717086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54597" y="3722650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7857358" y="4655628"/>
            <a:ext cx="726481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0" y="1732953"/>
            <a:ext cx="6096000" cy="3544294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0" y="2684134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8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0" y="3869647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7062772" y="1746756"/>
            <a:ext cx="0" cy="348973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062772" y="1759984"/>
            <a:ext cx="0" cy="3489732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405501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62149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 advClick="0">
        <p15:prstTrans prst="fallOver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获取数据：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8192" y="2756079"/>
            <a:ext cx="315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1729" y="3471932"/>
            <a:ext cx="8349575" cy="2110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399805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删除</a:t>
            </a:r>
            <a:r>
              <a:rPr lang="zh-CN" altLang="en-US" sz="2800" b="1" dirty="0" smtClean="0"/>
              <a:t>数据：</a:t>
            </a:r>
            <a:endParaRPr lang="zh-CN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78793" y="2136242"/>
            <a:ext cx="163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1983" y="2136242"/>
            <a:ext cx="43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hbase&gt; delete ‘t1′, ‘r1′, ‘c1′, ts1 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793" y="3059668"/>
            <a:ext cx="11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pic>
        <p:nvPicPr>
          <p:cNvPr id="11" name="图片 10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5695" y="2732021"/>
            <a:ext cx="7076941" cy="169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05695" y="4656779"/>
            <a:ext cx="5827691" cy="1331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74826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DML</a:t>
            </a:r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操作（数据操控语言）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删除</a:t>
            </a:r>
            <a:r>
              <a:rPr lang="zh-CN" altLang="en-US" sz="2800" b="1" dirty="0" smtClean="0"/>
              <a:t>数据：</a:t>
            </a:r>
            <a:endParaRPr lang="zh-CN" altLang="zh-CN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262130" y="2408349"/>
            <a:ext cx="96205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是先新建一个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tombstonemarkers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，然后读的时候会和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tombstonemarkers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 发生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 compaction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的数据记录才会真真删除。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是不可改变的，当我们发送一条删除指令的时并不能直接在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HFile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中进行数据的删除，得等到合并操作才会真正删除数据，这个是设计的原因。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流程图: 卡片 19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430665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205714" y="109264"/>
                </a:moveTo>
                <a:cubicBezTo>
                  <a:pt x="152694" y="109264"/>
                  <a:pt x="102465" y="121356"/>
                  <a:pt x="55026" y="145541"/>
                </a:cubicBezTo>
                <a:lnTo>
                  <a:pt x="55026" y="432965"/>
                </a:lnTo>
                <a:cubicBezTo>
                  <a:pt x="87582" y="420873"/>
                  <a:pt x="114092" y="414827"/>
                  <a:pt x="134556" y="414827"/>
                </a:cubicBezTo>
                <a:cubicBezTo>
                  <a:pt x="181995" y="414827"/>
                  <a:pt x="222457" y="437849"/>
                  <a:pt x="255944" y="483892"/>
                </a:cubicBezTo>
                <a:cubicBezTo>
                  <a:pt x="289430" y="529936"/>
                  <a:pt x="306173" y="614815"/>
                  <a:pt x="306173" y="738528"/>
                </a:cubicBezTo>
                <a:cubicBezTo>
                  <a:pt x="306173" y="818523"/>
                  <a:pt x="295011" y="892007"/>
                  <a:pt x="272687" y="958980"/>
                </a:cubicBezTo>
                <a:cubicBezTo>
                  <a:pt x="250363" y="1025952"/>
                  <a:pt x="221295" y="1072228"/>
                  <a:pt x="185483" y="1097808"/>
                </a:cubicBezTo>
                <a:cubicBezTo>
                  <a:pt x="149671" y="1123388"/>
                  <a:pt x="106185" y="1135713"/>
                  <a:pt x="55026" y="1134783"/>
                </a:cubicBezTo>
                <a:lnTo>
                  <a:pt x="55026" y="1387326"/>
                </a:lnTo>
                <a:cubicBezTo>
                  <a:pt x="134091" y="1391976"/>
                  <a:pt x="197110" y="1423370"/>
                  <a:pt x="244084" y="1481506"/>
                </a:cubicBezTo>
                <a:cubicBezTo>
                  <a:pt x="291058" y="1539642"/>
                  <a:pt x="314545" y="1629636"/>
                  <a:pt x="314545" y="1751489"/>
                </a:cubicBezTo>
                <a:cubicBezTo>
                  <a:pt x="314545" y="1859390"/>
                  <a:pt x="291988" y="1941943"/>
                  <a:pt x="246874" y="1999148"/>
                </a:cubicBezTo>
                <a:cubicBezTo>
                  <a:pt x="201761" y="2056354"/>
                  <a:pt x="137811" y="2090538"/>
                  <a:pt x="55026" y="2101700"/>
                </a:cubicBezTo>
                <a:lnTo>
                  <a:pt x="55026" y="2419820"/>
                </a:lnTo>
                <a:cubicBezTo>
                  <a:pt x="178739" y="2406798"/>
                  <a:pt x="275477" y="2380753"/>
                  <a:pt x="345241" y="2341686"/>
                </a:cubicBezTo>
                <a:cubicBezTo>
                  <a:pt x="441049" y="2288666"/>
                  <a:pt x="513602" y="2212159"/>
                  <a:pt x="562902" y="2112165"/>
                </a:cubicBezTo>
                <a:cubicBezTo>
                  <a:pt x="612201" y="2012171"/>
                  <a:pt x="636851" y="1892876"/>
                  <a:pt x="636851" y="1754280"/>
                </a:cubicBezTo>
                <a:cubicBezTo>
                  <a:pt x="636851" y="1624985"/>
                  <a:pt x="613596" y="1513829"/>
                  <a:pt x="567087" y="1420812"/>
                </a:cubicBezTo>
                <a:cubicBezTo>
                  <a:pt x="531741" y="1350118"/>
                  <a:pt x="478721" y="1287332"/>
                  <a:pt x="408027" y="1232451"/>
                </a:cubicBezTo>
                <a:cubicBezTo>
                  <a:pt x="549414" y="1131062"/>
                  <a:pt x="620107" y="956654"/>
                  <a:pt x="620107" y="709227"/>
                </a:cubicBezTo>
                <a:cubicBezTo>
                  <a:pt x="620107" y="513890"/>
                  <a:pt x="578017" y="365062"/>
                  <a:pt x="493836" y="262743"/>
                </a:cubicBezTo>
                <a:cubicBezTo>
                  <a:pt x="409655" y="160424"/>
                  <a:pt x="313615" y="109264"/>
                  <a:pt x="205714" y="109264"/>
                </a:cubicBez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7496" y="3659708"/>
            <a:ext cx="38395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THREE</a:t>
            </a:r>
            <a:endParaRPr lang="zh-CN" altLang="en-US" sz="88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5413" y="3099180"/>
            <a:ext cx="28120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Phoenix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73762" y="6359949"/>
            <a:ext cx="2872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OOAD  3-2  QUADGRAM  2015/10/8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2734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1187" y="1794200"/>
            <a:ext cx="962051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通过普通平常的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进行数据的管理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6537" y="2674961"/>
            <a:ext cx="7178722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0811" y="3370996"/>
            <a:ext cx="862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!tables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IF NOT EXISTS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INTEGER not null primary key, Name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(20),Age INTEGER);</a:t>
            </a:r>
          </a:p>
          <a:p>
            <a:pPr>
              <a:lnSpc>
                <a:spcPct val="20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into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IDCardNum,Name,Age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(100,'小明',12);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=100;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21187" y="1794200"/>
            <a:ext cx="9620518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通过普通平常的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进行数据的管理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6537" y="2674961"/>
            <a:ext cx="7178722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0811" y="3370996"/>
            <a:ext cx="8625385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!tables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74209" y="4273455"/>
            <a:ext cx="9724161" cy="2181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957" y="4124114"/>
            <a:ext cx="11746302" cy="1526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00501" y="1897039"/>
            <a:ext cx="10522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IF NOT EXISTS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INTEGER not null primary key, Name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varchar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(20),Age INTEGER);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!describe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138" y="1419368"/>
            <a:ext cx="263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Create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922" y="2183642"/>
            <a:ext cx="10522424" cy="56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upsert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into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IDCardNum,Name,Age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values (100,'小明',12);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138" y="1419368"/>
            <a:ext cx="263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Insert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439" y="3249730"/>
            <a:ext cx="5541418" cy="226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922" y="2074460"/>
            <a:ext cx="10522424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 * from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age &gt;12 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138" y="1419368"/>
            <a:ext cx="263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Select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0462" y="3579978"/>
            <a:ext cx="492442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4854" y="3739416"/>
            <a:ext cx="585787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2639" y="2101756"/>
            <a:ext cx="10522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from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where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idcardnum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=100;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 table 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test.person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138" y="1419368"/>
            <a:ext cx="2634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Delete</a:t>
            </a:r>
            <a:r>
              <a:rPr lang="zh-CN" altLang="en-US" sz="2800" b="1" dirty="0" smtClean="0"/>
              <a:t>：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流程图: 卡片 22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4451448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531854" y="89764"/>
                </a:moveTo>
                <a:lnTo>
                  <a:pt x="125832" y="563456"/>
                </a:lnTo>
                <a:lnTo>
                  <a:pt x="125832" y="602524"/>
                </a:lnTo>
                <a:lnTo>
                  <a:pt x="230477" y="602524"/>
                </a:lnTo>
                <a:lnTo>
                  <a:pt x="230477" y="2382880"/>
                </a:lnTo>
                <a:lnTo>
                  <a:pt x="531854" y="2382880"/>
                </a:ln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2520000"/>
                </a:lnTo>
                <a:lnTo>
                  <a:pt x="0" y="2520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25413" y="3099180"/>
            <a:ext cx="3441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表结构设计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496" y="3576578"/>
            <a:ext cx="2757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ONE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05501" y="6359949"/>
            <a:ext cx="1408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980939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752" y="1405720"/>
            <a:ext cx="5295332" cy="56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中，数据的存在以这种形式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7557" y="3421822"/>
            <a:ext cx="9272729" cy="2858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941696" y="2224585"/>
            <a:ext cx="852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\x80\x00\x00d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:\xe5\xb0\x8f       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:\xe6\x98\x8e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1055" y="1012849"/>
            <a:ext cx="43624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Phoenix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47772" y="2209305"/>
            <a:ext cx="6250817" cy="26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流程图: 卡片 21"/>
          <p:cNvSpPr/>
          <p:nvPr/>
        </p:nvSpPr>
        <p:spPr>
          <a:xfrm flipH="1" flipV="1">
            <a:off x="5316920" y="2204305"/>
            <a:ext cx="6875080" cy="2520000"/>
          </a:xfrm>
          <a:prstGeom prst="flowChartPunchedCard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4443507" y="2190450"/>
            <a:ext cx="720000" cy="2520000"/>
          </a:xfrm>
          <a:custGeom>
            <a:avLst/>
            <a:gdLst/>
            <a:ahLst/>
            <a:cxnLst/>
            <a:rect l="l" t="t" r="r" b="b"/>
            <a:pathLst>
              <a:path w="720000" h="2520000">
                <a:moveTo>
                  <a:pt x="0" y="1693761"/>
                </a:moveTo>
                <a:lnTo>
                  <a:pt x="459619" y="1693761"/>
                </a:lnTo>
                <a:lnTo>
                  <a:pt x="459619" y="2383021"/>
                </a:lnTo>
                <a:lnTo>
                  <a:pt x="720000" y="2383021"/>
                </a:lnTo>
                <a:lnTo>
                  <a:pt x="720000" y="2520000"/>
                </a:lnTo>
                <a:lnTo>
                  <a:pt x="0" y="2520000"/>
                </a:lnTo>
                <a:close/>
                <a:moveTo>
                  <a:pt x="459619" y="930138"/>
                </a:moveTo>
                <a:lnTo>
                  <a:pt x="459619" y="1409127"/>
                </a:lnTo>
                <a:lnTo>
                  <a:pt x="264348" y="1409127"/>
                </a:lnTo>
                <a:close/>
                <a:moveTo>
                  <a:pt x="0" y="0"/>
                </a:moveTo>
                <a:lnTo>
                  <a:pt x="720000" y="0"/>
                </a:lnTo>
                <a:lnTo>
                  <a:pt x="720000" y="90603"/>
                </a:lnTo>
                <a:lnTo>
                  <a:pt x="553102" y="90603"/>
                </a:lnTo>
                <a:lnTo>
                  <a:pt x="0" y="1468692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67496" y="1853079"/>
            <a:ext cx="39164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PART</a:t>
            </a:r>
            <a:endParaRPr lang="zh-CN" altLang="en-US" sz="115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67496" y="3576578"/>
            <a:ext cx="34692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FOUR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苹方 细体" panose="020B0200000000000000" pitchFamily="34" charset="-122"/>
              <a:ea typeface="苹方 细体" panose="020B0200000000000000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25413" y="3099180"/>
            <a:ext cx="29782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405501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5296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ageCurlDouble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10" idx="4"/>
            <a:endCxn id="13" idx="0"/>
          </p:cNvCxnSpPr>
          <p:nvPr/>
        </p:nvCxnSpPr>
        <p:spPr>
          <a:xfrm flipH="1">
            <a:off x="1788627" y="2776217"/>
            <a:ext cx="2" cy="5053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13" idx="4"/>
            <a:endCxn id="16" idx="0"/>
          </p:cNvCxnSpPr>
          <p:nvPr/>
        </p:nvCxnSpPr>
        <p:spPr>
          <a:xfrm>
            <a:off x="1788627" y="3600019"/>
            <a:ext cx="130" cy="4949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629390" y="2457740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0" name="椭圆 9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169332" y="3312178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629388" y="3281542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3" name="椭圆 12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168146" y="33121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29518" y="4094949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6" name="椭圆 15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2168017" y="33121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629388" y="4908922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19" name="椭圆 18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2168148" y="33068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1" name="直接连接符 20"/>
          <p:cNvCxnSpPr>
            <a:stCxn id="16" idx="4"/>
            <a:endCxn id="19" idx="0"/>
          </p:cNvCxnSpPr>
          <p:nvPr/>
        </p:nvCxnSpPr>
        <p:spPr>
          <a:xfrm flipH="1">
            <a:off x="1788627" y="4413426"/>
            <a:ext cx="130" cy="49549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103844" y="246550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657569" y="2434730"/>
            <a:ext cx="78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是按照字典序排列的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剪去单角的矩形 26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          </a:t>
            </a:r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491210" y="154769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从应用角度，有如下几点点比较重要的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05216" y="3302633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103844" y="411013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103844" y="4917651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657568" y="3256113"/>
            <a:ext cx="78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 Family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的数据，在物理上是分开的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2657567" y="4069520"/>
            <a:ext cx="787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单个查询，需要尽量缩小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的长度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2657567" y="4580475"/>
            <a:ext cx="8512660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范围查询，根据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按字典序排列的特点，针对查询需求设计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，保证范围查询的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在物理上存放在一起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657567" y="5571761"/>
            <a:ext cx="851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尽量避免一次请求需要拿到的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分布在不同的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 Family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624037" y="5688348"/>
            <a:ext cx="318477" cy="318477"/>
            <a:chOff x="2136422" y="3275104"/>
            <a:chExt cx="318477" cy="318477"/>
          </a:xfrm>
          <a:solidFill>
            <a:srgbClr val="002060"/>
          </a:solidFill>
        </p:grpSpPr>
        <p:sp>
          <p:nvSpPr>
            <p:cNvPr id="39" name="椭圆 38"/>
            <p:cNvSpPr/>
            <p:nvPr/>
          </p:nvSpPr>
          <p:spPr>
            <a:xfrm>
              <a:off x="2136422" y="3275104"/>
              <a:ext cx="318477" cy="31847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2168148" y="3306877"/>
              <a:ext cx="244329" cy="244329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连接符 40"/>
          <p:cNvCxnSpPr>
            <a:stCxn id="19" idx="4"/>
            <a:endCxn id="39" idx="0"/>
          </p:cNvCxnSpPr>
          <p:nvPr/>
        </p:nvCxnSpPr>
        <p:spPr>
          <a:xfrm flipH="1">
            <a:off x="1783276" y="5227399"/>
            <a:ext cx="5351" cy="4609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103844" y="5688348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6887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00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</a:t>
            </a:r>
            <a:r>
              <a:rPr lang="en-US" altLang="zh-CN" sz="28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Summary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397500" y="3071813"/>
          <a:ext cx="1397000" cy="711200"/>
        </p:xfrm>
        <a:graphic>
          <a:graphicData uri="http://schemas.openxmlformats.org/presentationml/2006/ole">
            <p:oleObj spid="_x0000_s1026" name="包装程序外壳对象" showAsIcon="1" r:id="rId4" imgW="1397160" imgH="711360" progId="Package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87999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306389" y="1566653"/>
            <a:ext cx="3600000" cy="3600000"/>
          </a:xfrm>
          <a:custGeom>
            <a:avLst/>
            <a:gdLst/>
            <a:ahLst/>
            <a:cxnLst/>
            <a:rect l="l" t="t" r="r" b="b"/>
            <a:pathLst>
              <a:path w="3600000" h="3600000">
                <a:moveTo>
                  <a:pt x="1582235" y="1613563"/>
                </a:moveTo>
                <a:lnTo>
                  <a:pt x="1582644" y="1613563"/>
                </a:lnTo>
                <a:lnTo>
                  <a:pt x="1675141" y="1877547"/>
                </a:lnTo>
                <a:lnTo>
                  <a:pt x="1490966" y="1877547"/>
                </a:lnTo>
                <a:close/>
                <a:moveTo>
                  <a:pt x="430231" y="1543167"/>
                </a:moveTo>
                <a:cubicBezTo>
                  <a:pt x="428048" y="1543167"/>
                  <a:pt x="426070" y="1543713"/>
                  <a:pt x="424296" y="1544804"/>
                </a:cubicBezTo>
                <a:cubicBezTo>
                  <a:pt x="422523" y="1545896"/>
                  <a:pt x="421090" y="1547669"/>
                  <a:pt x="419999" y="1550125"/>
                </a:cubicBezTo>
                <a:cubicBezTo>
                  <a:pt x="418908" y="1552581"/>
                  <a:pt x="418021" y="1555787"/>
                  <a:pt x="417339" y="1559743"/>
                </a:cubicBezTo>
                <a:cubicBezTo>
                  <a:pt x="416657" y="1563699"/>
                  <a:pt x="416315" y="1568270"/>
                  <a:pt x="416315" y="1573454"/>
                </a:cubicBezTo>
                <a:cubicBezTo>
                  <a:pt x="416315" y="1578638"/>
                  <a:pt x="416657" y="1583140"/>
                  <a:pt x="417339" y="1586960"/>
                </a:cubicBezTo>
                <a:cubicBezTo>
                  <a:pt x="418021" y="1590780"/>
                  <a:pt x="418908" y="1593849"/>
                  <a:pt x="419999" y="1596169"/>
                </a:cubicBezTo>
                <a:cubicBezTo>
                  <a:pt x="421090" y="1598488"/>
                  <a:pt x="422523" y="1600193"/>
                  <a:pt x="424296" y="1601285"/>
                </a:cubicBezTo>
                <a:cubicBezTo>
                  <a:pt x="426070" y="1602376"/>
                  <a:pt x="428048" y="1602922"/>
                  <a:pt x="430231" y="1602922"/>
                </a:cubicBezTo>
                <a:lnTo>
                  <a:pt x="579208" y="1602922"/>
                </a:lnTo>
                <a:lnTo>
                  <a:pt x="579208" y="2062131"/>
                </a:lnTo>
                <a:cubicBezTo>
                  <a:pt x="579208" y="2064314"/>
                  <a:pt x="579754" y="2066224"/>
                  <a:pt x="580845" y="2067861"/>
                </a:cubicBezTo>
                <a:cubicBezTo>
                  <a:pt x="581936" y="2069498"/>
                  <a:pt x="583846" y="2070794"/>
                  <a:pt x="586575" y="2071749"/>
                </a:cubicBezTo>
                <a:cubicBezTo>
                  <a:pt x="589303" y="2072704"/>
                  <a:pt x="592987" y="2073523"/>
                  <a:pt x="597625" y="2074205"/>
                </a:cubicBezTo>
                <a:cubicBezTo>
                  <a:pt x="602264" y="2074887"/>
                  <a:pt x="607857" y="2075228"/>
                  <a:pt x="614406" y="2075228"/>
                </a:cubicBezTo>
                <a:cubicBezTo>
                  <a:pt x="621227" y="2075228"/>
                  <a:pt x="626889" y="2074887"/>
                  <a:pt x="631391" y="2074205"/>
                </a:cubicBezTo>
                <a:cubicBezTo>
                  <a:pt x="635893" y="2073523"/>
                  <a:pt x="639508" y="2072704"/>
                  <a:pt x="642237" y="2071749"/>
                </a:cubicBezTo>
                <a:cubicBezTo>
                  <a:pt x="644965" y="2070794"/>
                  <a:pt x="646875" y="2069498"/>
                  <a:pt x="647966" y="2067861"/>
                </a:cubicBezTo>
                <a:cubicBezTo>
                  <a:pt x="649058" y="2066224"/>
                  <a:pt x="649604" y="2064314"/>
                  <a:pt x="649604" y="2062131"/>
                </a:cubicBezTo>
                <a:lnTo>
                  <a:pt x="649604" y="1602922"/>
                </a:lnTo>
                <a:lnTo>
                  <a:pt x="798580" y="1602922"/>
                </a:lnTo>
                <a:cubicBezTo>
                  <a:pt x="800763" y="1602922"/>
                  <a:pt x="802741" y="1602376"/>
                  <a:pt x="804515" y="1601285"/>
                </a:cubicBezTo>
                <a:cubicBezTo>
                  <a:pt x="806288" y="1600193"/>
                  <a:pt x="807789" y="1598488"/>
                  <a:pt x="809017" y="1596169"/>
                </a:cubicBezTo>
                <a:cubicBezTo>
                  <a:pt x="810245" y="1593849"/>
                  <a:pt x="811132" y="1590780"/>
                  <a:pt x="811677" y="1586960"/>
                </a:cubicBezTo>
                <a:cubicBezTo>
                  <a:pt x="812223" y="1583140"/>
                  <a:pt x="812496" y="1578638"/>
                  <a:pt x="812496" y="1573454"/>
                </a:cubicBezTo>
                <a:cubicBezTo>
                  <a:pt x="812496" y="1568270"/>
                  <a:pt x="812223" y="1563699"/>
                  <a:pt x="811677" y="1559743"/>
                </a:cubicBezTo>
                <a:cubicBezTo>
                  <a:pt x="811132" y="1555787"/>
                  <a:pt x="810245" y="1552581"/>
                  <a:pt x="809017" y="1550125"/>
                </a:cubicBezTo>
                <a:cubicBezTo>
                  <a:pt x="807789" y="1547669"/>
                  <a:pt x="806288" y="1545896"/>
                  <a:pt x="804515" y="1544804"/>
                </a:cubicBezTo>
                <a:cubicBezTo>
                  <a:pt x="802741" y="1543713"/>
                  <a:pt x="800763" y="1543167"/>
                  <a:pt x="798580" y="1543167"/>
                </a:cubicBezTo>
                <a:close/>
                <a:moveTo>
                  <a:pt x="2265518" y="1541939"/>
                </a:moveTo>
                <a:cubicBezTo>
                  <a:pt x="2258322" y="1541939"/>
                  <a:pt x="2252492" y="1542212"/>
                  <a:pt x="2248028" y="1542758"/>
                </a:cubicBezTo>
                <a:cubicBezTo>
                  <a:pt x="2243564" y="1543304"/>
                  <a:pt x="2239965" y="1544190"/>
                  <a:pt x="2237230" y="1545418"/>
                </a:cubicBezTo>
                <a:cubicBezTo>
                  <a:pt x="2234495" y="1546646"/>
                  <a:pt x="2232552" y="1548079"/>
                  <a:pt x="2231401" y="1549716"/>
                </a:cubicBezTo>
                <a:cubicBezTo>
                  <a:pt x="2230250" y="1551353"/>
                  <a:pt x="2229674" y="1553126"/>
                  <a:pt x="2229674" y="1555036"/>
                </a:cubicBezTo>
                <a:lnTo>
                  <a:pt x="2229674" y="1842349"/>
                </a:lnTo>
                <a:cubicBezTo>
                  <a:pt x="2229674" y="1863904"/>
                  <a:pt x="2229743" y="1886346"/>
                  <a:pt x="2229879" y="1909675"/>
                </a:cubicBezTo>
                <a:cubicBezTo>
                  <a:pt x="2230016" y="1933004"/>
                  <a:pt x="2230357" y="1955446"/>
                  <a:pt x="2230902" y="1977001"/>
                </a:cubicBezTo>
                <a:lnTo>
                  <a:pt x="2230493" y="1977001"/>
                </a:lnTo>
                <a:cubicBezTo>
                  <a:pt x="2224162" y="1964177"/>
                  <a:pt x="2217767" y="1951421"/>
                  <a:pt x="2211308" y="1938734"/>
                </a:cubicBezTo>
                <a:cubicBezTo>
                  <a:pt x="2204849" y="1926046"/>
                  <a:pt x="2198323" y="1913154"/>
                  <a:pt x="2191730" y="1900057"/>
                </a:cubicBezTo>
                <a:cubicBezTo>
                  <a:pt x="2185137" y="1886960"/>
                  <a:pt x="2178280" y="1873659"/>
                  <a:pt x="2171161" y="1860153"/>
                </a:cubicBezTo>
                <a:cubicBezTo>
                  <a:pt x="2164041" y="1846646"/>
                  <a:pt x="2156657" y="1832799"/>
                  <a:pt x="2149008" y="1818611"/>
                </a:cubicBezTo>
                <a:lnTo>
                  <a:pt x="2024806" y="1586141"/>
                </a:lnTo>
                <a:cubicBezTo>
                  <a:pt x="2020321" y="1577683"/>
                  <a:pt x="2016036" y="1570657"/>
                  <a:pt x="2011952" y="1565064"/>
                </a:cubicBezTo>
                <a:cubicBezTo>
                  <a:pt x="2007868" y="1559470"/>
                  <a:pt x="2003644" y="1555104"/>
                  <a:pt x="1999280" y="1551967"/>
                </a:cubicBezTo>
                <a:cubicBezTo>
                  <a:pt x="1994917" y="1548829"/>
                  <a:pt x="1989988" y="1546578"/>
                  <a:pt x="1984495" y="1545214"/>
                </a:cubicBezTo>
                <a:cubicBezTo>
                  <a:pt x="1979002" y="1543849"/>
                  <a:pt x="1972173" y="1543167"/>
                  <a:pt x="1964009" y="1543167"/>
                </a:cubicBezTo>
                <a:lnTo>
                  <a:pt x="1929367" y="1543167"/>
                </a:lnTo>
                <a:cubicBezTo>
                  <a:pt x="1922047" y="1543167"/>
                  <a:pt x="1915289" y="1545486"/>
                  <a:pt x="1909092" y="1550125"/>
                </a:cubicBezTo>
                <a:cubicBezTo>
                  <a:pt x="1902895" y="1554763"/>
                  <a:pt x="1899797" y="1562540"/>
                  <a:pt x="1899797" y="1573454"/>
                </a:cubicBezTo>
                <a:lnTo>
                  <a:pt x="1899797" y="2062131"/>
                </a:lnTo>
                <a:cubicBezTo>
                  <a:pt x="1899797" y="2064041"/>
                  <a:pt x="1900373" y="2065883"/>
                  <a:pt x="1901524" y="2067656"/>
                </a:cubicBezTo>
                <a:cubicBezTo>
                  <a:pt x="1902675" y="2069430"/>
                  <a:pt x="1904546" y="2070794"/>
                  <a:pt x="1907138" y="2071749"/>
                </a:cubicBezTo>
                <a:cubicBezTo>
                  <a:pt x="1909731" y="2072704"/>
                  <a:pt x="1913257" y="2073523"/>
                  <a:pt x="1917719" y="2074205"/>
                </a:cubicBezTo>
                <a:cubicBezTo>
                  <a:pt x="1922180" y="2074887"/>
                  <a:pt x="1927867" y="2075228"/>
                  <a:pt x="1934777" y="2075228"/>
                </a:cubicBezTo>
                <a:cubicBezTo>
                  <a:pt x="1941688" y="2075228"/>
                  <a:pt x="1947375" y="2074887"/>
                  <a:pt x="1951839" y="2074205"/>
                </a:cubicBezTo>
                <a:cubicBezTo>
                  <a:pt x="1956303" y="2073523"/>
                  <a:pt x="1959902" y="2072704"/>
                  <a:pt x="1962637" y="2071749"/>
                </a:cubicBezTo>
                <a:cubicBezTo>
                  <a:pt x="1965372" y="2070794"/>
                  <a:pt x="1967315" y="2069430"/>
                  <a:pt x="1968466" y="2067656"/>
                </a:cubicBezTo>
                <a:cubicBezTo>
                  <a:pt x="1969617" y="2065883"/>
                  <a:pt x="1970193" y="2064041"/>
                  <a:pt x="1970193" y="2062131"/>
                </a:cubicBezTo>
                <a:lnTo>
                  <a:pt x="1970193" y="1742485"/>
                </a:lnTo>
                <a:cubicBezTo>
                  <a:pt x="1970193" y="1722294"/>
                  <a:pt x="1970056" y="1701967"/>
                  <a:pt x="1969783" y="1681503"/>
                </a:cubicBezTo>
                <a:cubicBezTo>
                  <a:pt x="1969511" y="1661039"/>
                  <a:pt x="1969101" y="1640985"/>
                  <a:pt x="1968556" y="1621339"/>
                </a:cubicBezTo>
                <a:lnTo>
                  <a:pt x="1969374" y="1621339"/>
                </a:lnTo>
                <a:cubicBezTo>
                  <a:pt x="1976767" y="1637437"/>
                  <a:pt x="1984753" y="1654013"/>
                  <a:pt x="1993333" y="1671066"/>
                </a:cubicBezTo>
                <a:cubicBezTo>
                  <a:pt x="2001913" y="1688120"/>
                  <a:pt x="2010426" y="1704423"/>
                  <a:pt x="2018871" y="1719975"/>
                </a:cubicBezTo>
                <a:lnTo>
                  <a:pt x="2180433" y="2021203"/>
                </a:lnTo>
                <a:cubicBezTo>
                  <a:pt x="2185976" y="2031844"/>
                  <a:pt x="2191216" y="2040576"/>
                  <a:pt x="2196155" y="2047397"/>
                </a:cubicBezTo>
                <a:cubicBezTo>
                  <a:pt x="2201094" y="2054218"/>
                  <a:pt x="2206032" y="2059607"/>
                  <a:pt x="2210969" y="2063563"/>
                </a:cubicBezTo>
                <a:cubicBezTo>
                  <a:pt x="2215906" y="2067520"/>
                  <a:pt x="2221127" y="2070248"/>
                  <a:pt x="2226630" y="2071749"/>
                </a:cubicBezTo>
                <a:cubicBezTo>
                  <a:pt x="2232135" y="2073250"/>
                  <a:pt x="2238555" y="2074000"/>
                  <a:pt x="2245892" y="2074000"/>
                </a:cubicBezTo>
                <a:lnTo>
                  <a:pt x="2269170" y="2074000"/>
                </a:lnTo>
                <a:cubicBezTo>
                  <a:pt x="2272840" y="2074000"/>
                  <a:pt x="2276510" y="2073454"/>
                  <a:pt x="2280179" y="2072363"/>
                </a:cubicBezTo>
                <a:cubicBezTo>
                  <a:pt x="2283847" y="2071271"/>
                  <a:pt x="2287163" y="2069498"/>
                  <a:pt x="2290126" y="2067042"/>
                </a:cubicBezTo>
                <a:cubicBezTo>
                  <a:pt x="2293089" y="2064587"/>
                  <a:pt x="2295487" y="2061449"/>
                  <a:pt x="2297320" y="2057629"/>
                </a:cubicBezTo>
                <a:cubicBezTo>
                  <a:pt x="2299154" y="2053809"/>
                  <a:pt x="2300070" y="2049171"/>
                  <a:pt x="2300070" y="2043713"/>
                </a:cubicBezTo>
                <a:lnTo>
                  <a:pt x="2300070" y="1555036"/>
                </a:lnTo>
                <a:cubicBezTo>
                  <a:pt x="2300070" y="1553126"/>
                  <a:pt x="2299495" y="1551353"/>
                  <a:pt x="2298344" y="1549716"/>
                </a:cubicBezTo>
                <a:cubicBezTo>
                  <a:pt x="2297192" y="1548079"/>
                  <a:pt x="2295321" y="1546646"/>
                  <a:pt x="2292729" y="1545418"/>
                </a:cubicBezTo>
                <a:cubicBezTo>
                  <a:pt x="2290137" y="1544190"/>
                  <a:pt x="2286537" y="1543304"/>
                  <a:pt x="2281931" y="1542758"/>
                </a:cubicBezTo>
                <a:cubicBezTo>
                  <a:pt x="2277324" y="1542212"/>
                  <a:pt x="2271854" y="1541939"/>
                  <a:pt x="2265518" y="1541939"/>
                </a:cubicBezTo>
                <a:close/>
                <a:moveTo>
                  <a:pt x="2477920" y="1540712"/>
                </a:moveTo>
                <a:cubicBezTo>
                  <a:pt x="2471371" y="1540712"/>
                  <a:pt x="2465778" y="1541053"/>
                  <a:pt x="2461139" y="1541735"/>
                </a:cubicBezTo>
                <a:cubicBezTo>
                  <a:pt x="2456501" y="1542417"/>
                  <a:pt x="2452817" y="1543235"/>
                  <a:pt x="2450089" y="1544190"/>
                </a:cubicBezTo>
                <a:cubicBezTo>
                  <a:pt x="2447360" y="1545145"/>
                  <a:pt x="2445451" y="1546441"/>
                  <a:pt x="2444359" y="1548079"/>
                </a:cubicBezTo>
                <a:cubicBezTo>
                  <a:pt x="2443268" y="1549716"/>
                  <a:pt x="2442722" y="1551626"/>
                  <a:pt x="2442722" y="1553808"/>
                </a:cubicBezTo>
                <a:lnTo>
                  <a:pt x="2442722" y="2062131"/>
                </a:lnTo>
                <a:cubicBezTo>
                  <a:pt x="2442722" y="2064041"/>
                  <a:pt x="2443268" y="2065883"/>
                  <a:pt x="2444359" y="2067656"/>
                </a:cubicBezTo>
                <a:cubicBezTo>
                  <a:pt x="2445451" y="2069430"/>
                  <a:pt x="2447360" y="2070794"/>
                  <a:pt x="2450089" y="2071749"/>
                </a:cubicBezTo>
                <a:cubicBezTo>
                  <a:pt x="2452817" y="2072704"/>
                  <a:pt x="2456501" y="2073523"/>
                  <a:pt x="2461139" y="2074205"/>
                </a:cubicBezTo>
                <a:cubicBezTo>
                  <a:pt x="2465778" y="2074887"/>
                  <a:pt x="2471371" y="2075228"/>
                  <a:pt x="2477920" y="2075228"/>
                </a:cubicBezTo>
                <a:cubicBezTo>
                  <a:pt x="2484741" y="2075228"/>
                  <a:pt x="2490403" y="2074887"/>
                  <a:pt x="2494905" y="2074205"/>
                </a:cubicBezTo>
                <a:cubicBezTo>
                  <a:pt x="2499407" y="2073523"/>
                  <a:pt x="2503022" y="2072704"/>
                  <a:pt x="2505751" y="2071749"/>
                </a:cubicBezTo>
                <a:cubicBezTo>
                  <a:pt x="2508479" y="2070794"/>
                  <a:pt x="2510389" y="2069430"/>
                  <a:pt x="2511480" y="2067656"/>
                </a:cubicBezTo>
                <a:cubicBezTo>
                  <a:pt x="2512572" y="2065883"/>
                  <a:pt x="2513118" y="2064041"/>
                  <a:pt x="2513118" y="2062131"/>
                </a:cubicBezTo>
                <a:lnTo>
                  <a:pt x="2513118" y="1797329"/>
                </a:lnTo>
                <a:lnTo>
                  <a:pt x="2707934" y="2062131"/>
                </a:lnTo>
                <a:cubicBezTo>
                  <a:pt x="2709844" y="2064859"/>
                  <a:pt x="2712299" y="2067315"/>
                  <a:pt x="2715301" y="2069498"/>
                </a:cubicBezTo>
                <a:cubicBezTo>
                  <a:pt x="2718302" y="2071681"/>
                  <a:pt x="2722804" y="2073181"/>
                  <a:pt x="2728807" y="2074000"/>
                </a:cubicBezTo>
                <a:cubicBezTo>
                  <a:pt x="2734810" y="2074819"/>
                  <a:pt x="2742586" y="2075228"/>
                  <a:pt x="2752136" y="2075228"/>
                </a:cubicBezTo>
                <a:cubicBezTo>
                  <a:pt x="2759503" y="2075228"/>
                  <a:pt x="2765505" y="2074887"/>
                  <a:pt x="2770144" y="2074205"/>
                </a:cubicBezTo>
                <a:cubicBezTo>
                  <a:pt x="2774782" y="2073523"/>
                  <a:pt x="2778466" y="2072636"/>
                  <a:pt x="2781194" y="2071544"/>
                </a:cubicBezTo>
                <a:cubicBezTo>
                  <a:pt x="2783923" y="2070453"/>
                  <a:pt x="2785765" y="2069020"/>
                  <a:pt x="2786720" y="2067247"/>
                </a:cubicBezTo>
                <a:cubicBezTo>
                  <a:pt x="2787674" y="2065473"/>
                  <a:pt x="2788152" y="2063495"/>
                  <a:pt x="2788152" y="2061312"/>
                </a:cubicBezTo>
                <a:cubicBezTo>
                  <a:pt x="2788152" y="2059675"/>
                  <a:pt x="2787674" y="2057561"/>
                  <a:pt x="2786720" y="2054969"/>
                </a:cubicBezTo>
                <a:cubicBezTo>
                  <a:pt x="2785765" y="2052376"/>
                  <a:pt x="2782968" y="2047533"/>
                  <a:pt x="2778329" y="2040439"/>
                </a:cubicBezTo>
                <a:lnTo>
                  <a:pt x="2589243" y="1789143"/>
                </a:lnTo>
                <a:lnTo>
                  <a:pt x="2764823" y="1579184"/>
                </a:lnTo>
                <a:cubicBezTo>
                  <a:pt x="2769734" y="1572908"/>
                  <a:pt x="2773077" y="1567997"/>
                  <a:pt x="2774850" y="1564450"/>
                </a:cubicBezTo>
                <a:cubicBezTo>
                  <a:pt x="2776624" y="1560903"/>
                  <a:pt x="2777511" y="1557356"/>
                  <a:pt x="2777511" y="1553808"/>
                </a:cubicBezTo>
                <a:cubicBezTo>
                  <a:pt x="2777511" y="1551899"/>
                  <a:pt x="2777033" y="1550125"/>
                  <a:pt x="2776078" y="1548488"/>
                </a:cubicBezTo>
                <a:cubicBezTo>
                  <a:pt x="2775123" y="1546851"/>
                  <a:pt x="2773350" y="1545486"/>
                  <a:pt x="2770758" y="1544395"/>
                </a:cubicBezTo>
                <a:cubicBezTo>
                  <a:pt x="2768166" y="1543304"/>
                  <a:pt x="2764687" y="1542417"/>
                  <a:pt x="2760321" y="1541735"/>
                </a:cubicBezTo>
                <a:cubicBezTo>
                  <a:pt x="2755955" y="1541053"/>
                  <a:pt x="2750226" y="1540712"/>
                  <a:pt x="2743131" y="1540712"/>
                </a:cubicBezTo>
                <a:cubicBezTo>
                  <a:pt x="2736037" y="1540712"/>
                  <a:pt x="2730239" y="1540984"/>
                  <a:pt x="2725737" y="1541530"/>
                </a:cubicBezTo>
                <a:cubicBezTo>
                  <a:pt x="2721235" y="1542076"/>
                  <a:pt x="2717415" y="1542826"/>
                  <a:pt x="2714277" y="1543781"/>
                </a:cubicBezTo>
                <a:cubicBezTo>
                  <a:pt x="2711140" y="1544736"/>
                  <a:pt x="2708479" y="1546032"/>
                  <a:pt x="2706297" y="1547669"/>
                </a:cubicBezTo>
                <a:cubicBezTo>
                  <a:pt x="2704114" y="1549306"/>
                  <a:pt x="2702204" y="1551353"/>
                  <a:pt x="2700567" y="1553808"/>
                </a:cubicBezTo>
                <a:lnTo>
                  <a:pt x="2513118" y="1789143"/>
                </a:lnTo>
                <a:lnTo>
                  <a:pt x="2513118" y="1553808"/>
                </a:lnTo>
                <a:cubicBezTo>
                  <a:pt x="2513118" y="1551626"/>
                  <a:pt x="2512572" y="1549716"/>
                  <a:pt x="2511480" y="1548079"/>
                </a:cubicBezTo>
                <a:cubicBezTo>
                  <a:pt x="2510389" y="1546441"/>
                  <a:pt x="2508479" y="1545145"/>
                  <a:pt x="2505751" y="1544190"/>
                </a:cubicBezTo>
                <a:cubicBezTo>
                  <a:pt x="2503022" y="1543235"/>
                  <a:pt x="2499407" y="1542417"/>
                  <a:pt x="2494905" y="1541735"/>
                </a:cubicBezTo>
                <a:cubicBezTo>
                  <a:pt x="2490403" y="1541053"/>
                  <a:pt x="2484741" y="1540712"/>
                  <a:pt x="2477920" y="1540712"/>
                </a:cubicBezTo>
                <a:close/>
                <a:moveTo>
                  <a:pt x="1584691" y="1540712"/>
                </a:moveTo>
                <a:cubicBezTo>
                  <a:pt x="1576505" y="1540712"/>
                  <a:pt x="1569752" y="1540916"/>
                  <a:pt x="1564431" y="1541326"/>
                </a:cubicBezTo>
                <a:cubicBezTo>
                  <a:pt x="1559111" y="1541735"/>
                  <a:pt x="1554745" y="1542485"/>
                  <a:pt x="1551335" y="1543577"/>
                </a:cubicBezTo>
                <a:cubicBezTo>
                  <a:pt x="1547924" y="1544668"/>
                  <a:pt x="1545332" y="1546169"/>
                  <a:pt x="1543558" y="1548079"/>
                </a:cubicBezTo>
                <a:cubicBezTo>
                  <a:pt x="1541785" y="1549989"/>
                  <a:pt x="1540352" y="1552444"/>
                  <a:pt x="1539261" y="1555446"/>
                </a:cubicBezTo>
                <a:lnTo>
                  <a:pt x="1361634" y="2047397"/>
                </a:lnTo>
                <a:cubicBezTo>
                  <a:pt x="1359452" y="2053400"/>
                  <a:pt x="1358292" y="2058243"/>
                  <a:pt x="1358156" y="2061926"/>
                </a:cubicBezTo>
                <a:cubicBezTo>
                  <a:pt x="1358019" y="2065610"/>
                  <a:pt x="1358974" y="2068407"/>
                  <a:pt x="1361021" y="2070317"/>
                </a:cubicBezTo>
                <a:cubicBezTo>
                  <a:pt x="1363067" y="2072226"/>
                  <a:pt x="1366614" y="2073523"/>
                  <a:pt x="1371662" y="2074205"/>
                </a:cubicBezTo>
                <a:cubicBezTo>
                  <a:pt x="1376709" y="2074887"/>
                  <a:pt x="1383190" y="2075228"/>
                  <a:pt x="1391102" y="2075228"/>
                </a:cubicBezTo>
                <a:cubicBezTo>
                  <a:pt x="1398742" y="2075228"/>
                  <a:pt x="1404950" y="2074955"/>
                  <a:pt x="1409725" y="2074409"/>
                </a:cubicBezTo>
                <a:cubicBezTo>
                  <a:pt x="1414499" y="2073864"/>
                  <a:pt x="1418183" y="2072977"/>
                  <a:pt x="1420775" y="2071749"/>
                </a:cubicBezTo>
                <a:cubicBezTo>
                  <a:pt x="1423367" y="2070521"/>
                  <a:pt x="1425345" y="2069020"/>
                  <a:pt x="1426710" y="2067247"/>
                </a:cubicBezTo>
                <a:cubicBezTo>
                  <a:pt x="1428074" y="2065473"/>
                  <a:pt x="1429165" y="2063359"/>
                  <a:pt x="1429984" y="2060903"/>
                </a:cubicBezTo>
                <a:lnTo>
                  <a:pt x="1473367" y="1933618"/>
                </a:lnTo>
                <a:lnTo>
                  <a:pt x="1693558" y="1933618"/>
                </a:lnTo>
                <a:lnTo>
                  <a:pt x="1738988" y="2062540"/>
                </a:lnTo>
                <a:cubicBezTo>
                  <a:pt x="1740080" y="2064996"/>
                  <a:pt x="1741239" y="2067042"/>
                  <a:pt x="1742467" y="2068679"/>
                </a:cubicBezTo>
                <a:cubicBezTo>
                  <a:pt x="1743695" y="2070317"/>
                  <a:pt x="1745605" y="2071613"/>
                  <a:pt x="1748197" y="2072568"/>
                </a:cubicBezTo>
                <a:cubicBezTo>
                  <a:pt x="1750789" y="2073523"/>
                  <a:pt x="1754609" y="2074205"/>
                  <a:pt x="1759657" y="2074614"/>
                </a:cubicBezTo>
                <a:cubicBezTo>
                  <a:pt x="1764704" y="2075023"/>
                  <a:pt x="1771457" y="2075228"/>
                  <a:pt x="1779916" y="2075228"/>
                </a:cubicBezTo>
                <a:cubicBezTo>
                  <a:pt x="1788374" y="2075228"/>
                  <a:pt x="1795127" y="2074955"/>
                  <a:pt x="1800175" y="2074409"/>
                </a:cubicBezTo>
                <a:cubicBezTo>
                  <a:pt x="1805223" y="2073864"/>
                  <a:pt x="1808838" y="2072636"/>
                  <a:pt x="1811021" y="2070726"/>
                </a:cubicBezTo>
                <a:cubicBezTo>
                  <a:pt x="1813204" y="2068816"/>
                  <a:pt x="1814227" y="2066019"/>
                  <a:pt x="1814091" y="2062336"/>
                </a:cubicBezTo>
                <a:cubicBezTo>
                  <a:pt x="1813954" y="2058652"/>
                  <a:pt x="1812794" y="2053809"/>
                  <a:pt x="1810612" y="2047806"/>
                </a:cubicBezTo>
                <a:lnTo>
                  <a:pt x="1632985" y="1555855"/>
                </a:lnTo>
                <a:cubicBezTo>
                  <a:pt x="1631894" y="1552853"/>
                  <a:pt x="1630393" y="1550330"/>
                  <a:pt x="1628483" y="1548283"/>
                </a:cubicBezTo>
                <a:cubicBezTo>
                  <a:pt x="1626573" y="1546237"/>
                  <a:pt x="1623845" y="1544668"/>
                  <a:pt x="1620298" y="1543577"/>
                </a:cubicBezTo>
                <a:cubicBezTo>
                  <a:pt x="1616751" y="1542485"/>
                  <a:pt x="1612112" y="1541735"/>
                  <a:pt x="1606382" y="1541326"/>
                </a:cubicBezTo>
                <a:cubicBezTo>
                  <a:pt x="1600652" y="1540916"/>
                  <a:pt x="1593422" y="1540712"/>
                  <a:pt x="1584691" y="1540712"/>
                </a:cubicBezTo>
                <a:close/>
                <a:moveTo>
                  <a:pt x="925345" y="1540712"/>
                </a:moveTo>
                <a:cubicBezTo>
                  <a:pt x="918796" y="1540712"/>
                  <a:pt x="913203" y="1541053"/>
                  <a:pt x="908564" y="1541735"/>
                </a:cubicBezTo>
                <a:cubicBezTo>
                  <a:pt x="903926" y="1542417"/>
                  <a:pt x="900242" y="1543235"/>
                  <a:pt x="897514" y="1544190"/>
                </a:cubicBezTo>
                <a:cubicBezTo>
                  <a:pt x="894785" y="1545145"/>
                  <a:pt x="892875" y="1546441"/>
                  <a:pt x="891784" y="1548079"/>
                </a:cubicBezTo>
                <a:cubicBezTo>
                  <a:pt x="890693" y="1549716"/>
                  <a:pt x="890147" y="1551626"/>
                  <a:pt x="890147" y="1553808"/>
                </a:cubicBezTo>
                <a:lnTo>
                  <a:pt x="890147" y="2062131"/>
                </a:lnTo>
                <a:cubicBezTo>
                  <a:pt x="890147" y="2064314"/>
                  <a:pt x="890693" y="2066224"/>
                  <a:pt x="891784" y="2067861"/>
                </a:cubicBezTo>
                <a:cubicBezTo>
                  <a:pt x="892875" y="2069498"/>
                  <a:pt x="894785" y="2070794"/>
                  <a:pt x="897514" y="2071749"/>
                </a:cubicBezTo>
                <a:cubicBezTo>
                  <a:pt x="900242" y="2072704"/>
                  <a:pt x="903926" y="2073523"/>
                  <a:pt x="908564" y="2074205"/>
                </a:cubicBezTo>
                <a:cubicBezTo>
                  <a:pt x="913203" y="2074887"/>
                  <a:pt x="918796" y="2075228"/>
                  <a:pt x="925345" y="2075228"/>
                </a:cubicBezTo>
                <a:cubicBezTo>
                  <a:pt x="932166" y="2075228"/>
                  <a:pt x="937828" y="2074887"/>
                  <a:pt x="942330" y="2074205"/>
                </a:cubicBezTo>
                <a:cubicBezTo>
                  <a:pt x="946832" y="2073523"/>
                  <a:pt x="950447" y="2072704"/>
                  <a:pt x="953176" y="2071749"/>
                </a:cubicBezTo>
                <a:cubicBezTo>
                  <a:pt x="955904" y="2070794"/>
                  <a:pt x="957814" y="2069498"/>
                  <a:pt x="958906" y="2067861"/>
                </a:cubicBezTo>
                <a:cubicBezTo>
                  <a:pt x="959997" y="2066224"/>
                  <a:pt x="960543" y="2064314"/>
                  <a:pt x="960543" y="2062131"/>
                </a:cubicBezTo>
                <a:lnTo>
                  <a:pt x="960543" y="1827206"/>
                </a:lnTo>
                <a:lnTo>
                  <a:pt x="1201607" y="1827206"/>
                </a:lnTo>
                <a:lnTo>
                  <a:pt x="1201607" y="2062131"/>
                </a:lnTo>
                <a:cubicBezTo>
                  <a:pt x="1201607" y="2064314"/>
                  <a:pt x="1202153" y="2066224"/>
                  <a:pt x="1203244" y="2067861"/>
                </a:cubicBezTo>
                <a:cubicBezTo>
                  <a:pt x="1204336" y="2069498"/>
                  <a:pt x="1206245" y="2070794"/>
                  <a:pt x="1208974" y="2071749"/>
                </a:cubicBezTo>
                <a:cubicBezTo>
                  <a:pt x="1211703" y="2072704"/>
                  <a:pt x="1215250" y="2073523"/>
                  <a:pt x="1219615" y="2074205"/>
                </a:cubicBezTo>
                <a:cubicBezTo>
                  <a:pt x="1223981" y="2074887"/>
                  <a:pt x="1229711" y="2075228"/>
                  <a:pt x="1236805" y="2075228"/>
                </a:cubicBezTo>
                <a:cubicBezTo>
                  <a:pt x="1243353" y="2075228"/>
                  <a:pt x="1248879" y="2074887"/>
                  <a:pt x="1253381" y="2074205"/>
                </a:cubicBezTo>
                <a:cubicBezTo>
                  <a:pt x="1257883" y="2073523"/>
                  <a:pt x="1261498" y="2072704"/>
                  <a:pt x="1264226" y="2071749"/>
                </a:cubicBezTo>
                <a:cubicBezTo>
                  <a:pt x="1266955" y="2070794"/>
                  <a:pt x="1268865" y="2069498"/>
                  <a:pt x="1269956" y="2067861"/>
                </a:cubicBezTo>
                <a:cubicBezTo>
                  <a:pt x="1271048" y="2066224"/>
                  <a:pt x="1271593" y="2064314"/>
                  <a:pt x="1271593" y="2062131"/>
                </a:cubicBezTo>
                <a:lnTo>
                  <a:pt x="1271593" y="1553808"/>
                </a:lnTo>
                <a:cubicBezTo>
                  <a:pt x="1271593" y="1551626"/>
                  <a:pt x="1271048" y="1549716"/>
                  <a:pt x="1269956" y="1548079"/>
                </a:cubicBezTo>
                <a:cubicBezTo>
                  <a:pt x="1268865" y="1546441"/>
                  <a:pt x="1266955" y="1545145"/>
                  <a:pt x="1264226" y="1544190"/>
                </a:cubicBezTo>
                <a:cubicBezTo>
                  <a:pt x="1261498" y="1543235"/>
                  <a:pt x="1257883" y="1542417"/>
                  <a:pt x="1253381" y="1541735"/>
                </a:cubicBezTo>
                <a:cubicBezTo>
                  <a:pt x="1248879" y="1541053"/>
                  <a:pt x="1243353" y="1540712"/>
                  <a:pt x="1236805" y="1540712"/>
                </a:cubicBezTo>
                <a:cubicBezTo>
                  <a:pt x="1229711" y="1540712"/>
                  <a:pt x="1223981" y="1541053"/>
                  <a:pt x="1219615" y="1541735"/>
                </a:cubicBezTo>
                <a:cubicBezTo>
                  <a:pt x="1215250" y="1542417"/>
                  <a:pt x="1211703" y="1543235"/>
                  <a:pt x="1208974" y="1544190"/>
                </a:cubicBezTo>
                <a:cubicBezTo>
                  <a:pt x="1206245" y="1545145"/>
                  <a:pt x="1204336" y="1546441"/>
                  <a:pt x="1203244" y="1548079"/>
                </a:cubicBezTo>
                <a:cubicBezTo>
                  <a:pt x="1202153" y="1549716"/>
                  <a:pt x="1201607" y="1551626"/>
                  <a:pt x="1201607" y="1553808"/>
                </a:cubicBezTo>
                <a:lnTo>
                  <a:pt x="1201607" y="1765814"/>
                </a:lnTo>
                <a:lnTo>
                  <a:pt x="960543" y="1765814"/>
                </a:lnTo>
                <a:lnTo>
                  <a:pt x="960543" y="1553808"/>
                </a:lnTo>
                <a:cubicBezTo>
                  <a:pt x="960543" y="1551626"/>
                  <a:pt x="959997" y="1549716"/>
                  <a:pt x="958906" y="1548079"/>
                </a:cubicBezTo>
                <a:cubicBezTo>
                  <a:pt x="957814" y="1546441"/>
                  <a:pt x="955904" y="1545145"/>
                  <a:pt x="953176" y="1544190"/>
                </a:cubicBezTo>
                <a:cubicBezTo>
                  <a:pt x="950447" y="1543235"/>
                  <a:pt x="946832" y="1542417"/>
                  <a:pt x="942330" y="1541735"/>
                </a:cubicBezTo>
                <a:cubicBezTo>
                  <a:pt x="937828" y="1541053"/>
                  <a:pt x="932166" y="1540712"/>
                  <a:pt x="925345" y="1540712"/>
                </a:cubicBezTo>
                <a:close/>
                <a:moveTo>
                  <a:pt x="3003953" y="1535391"/>
                </a:moveTo>
                <a:cubicBezTo>
                  <a:pt x="2981033" y="1535391"/>
                  <a:pt x="2959683" y="1538461"/>
                  <a:pt x="2939901" y="1544600"/>
                </a:cubicBezTo>
                <a:cubicBezTo>
                  <a:pt x="2920119" y="1550739"/>
                  <a:pt x="2903066" y="1559675"/>
                  <a:pt x="2888741" y="1571407"/>
                </a:cubicBezTo>
                <a:cubicBezTo>
                  <a:pt x="2874416" y="1583140"/>
                  <a:pt x="2863229" y="1597669"/>
                  <a:pt x="2855180" y="1614995"/>
                </a:cubicBezTo>
                <a:cubicBezTo>
                  <a:pt x="2847131" y="1632322"/>
                  <a:pt x="2843107" y="1652035"/>
                  <a:pt x="2843107" y="1674136"/>
                </a:cubicBezTo>
                <a:cubicBezTo>
                  <a:pt x="2843107" y="1695691"/>
                  <a:pt x="2846586" y="1714177"/>
                  <a:pt x="2853543" y="1729593"/>
                </a:cubicBezTo>
                <a:cubicBezTo>
                  <a:pt x="2860501" y="1745009"/>
                  <a:pt x="2869573" y="1758447"/>
                  <a:pt x="2880760" y="1769907"/>
                </a:cubicBezTo>
                <a:cubicBezTo>
                  <a:pt x="2891947" y="1781367"/>
                  <a:pt x="2904635" y="1791326"/>
                  <a:pt x="2918823" y="1799784"/>
                </a:cubicBezTo>
                <a:cubicBezTo>
                  <a:pt x="2933011" y="1808243"/>
                  <a:pt x="2947609" y="1815951"/>
                  <a:pt x="2962616" y="1822908"/>
                </a:cubicBezTo>
                <a:cubicBezTo>
                  <a:pt x="2977622" y="1829866"/>
                  <a:pt x="2992288" y="1836687"/>
                  <a:pt x="3006613" y="1843372"/>
                </a:cubicBezTo>
                <a:cubicBezTo>
                  <a:pt x="3020938" y="1850057"/>
                  <a:pt x="3033693" y="1857424"/>
                  <a:pt x="3044880" y="1865473"/>
                </a:cubicBezTo>
                <a:cubicBezTo>
                  <a:pt x="3056068" y="1873522"/>
                  <a:pt x="3065072" y="1882867"/>
                  <a:pt x="3071893" y="1893509"/>
                </a:cubicBezTo>
                <a:cubicBezTo>
                  <a:pt x="3078714" y="1904150"/>
                  <a:pt x="3082125" y="1916974"/>
                  <a:pt x="3082125" y="1931981"/>
                </a:cubicBezTo>
                <a:cubicBezTo>
                  <a:pt x="3082125" y="1945896"/>
                  <a:pt x="3079669" y="1958311"/>
                  <a:pt x="3074758" y="1969225"/>
                </a:cubicBezTo>
                <a:cubicBezTo>
                  <a:pt x="3069846" y="1980139"/>
                  <a:pt x="3062821" y="1989348"/>
                  <a:pt x="3053680" y="1996851"/>
                </a:cubicBezTo>
                <a:cubicBezTo>
                  <a:pt x="3044539" y="2004355"/>
                  <a:pt x="3033625" y="2010153"/>
                  <a:pt x="3020938" y="2014246"/>
                </a:cubicBezTo>
                <a:cubicBezTo>
                  <a:pt x="3008250" y="2018338"/>
                  <a:pt x="2994267" y="2020385"/>
                  <a:pt x="2978987" y="2020385"/>
                </a:cubicBezTo>
                <a:cubicBezTo>
                  <a:pt x="2958796" y="2020385"/>
                  <a:pt x="2940992" y="2017997"/>
                  <a:pt x="2925576" y="2013222"/>
                </a:cubicBezTo>
                <a:cubicBezTo>
                  <a:pt x="2910160" y="2008447"/>
                  <a:pt x="2896995" y="2003331"/>
                  <a:pt x="2886081" y="1997874"/>
                </a:cubicBezTo>
                <a:cubicBezTo>
                  <a:pt x="2875167" y="1992417"/>
                  <a:pt x="2866231" y="1987370"/>
                  <a:pt x="2859273" y="1982731"/>
                </a:cubicBezTo>
                <a:cubicBezTo>
                  <a:pt x="2852315" y="1978093"/>
                  <a:pt x="2846927" y="1975773"/>
                  <a:pt x="2843107" y="1975773"/>
                </a:cubicBezTo>
                <a:cubicBezTo>
                  <a:pt x="2840924" y="1975773"/>
                  <a:pt x="2839014" y="1976251"/>
                  <a:pt x="2837377" y="1977206"/>
                </a:cubicBezTo>
                <a:cubicBezTo>
                  <a:pt x="2835740" y="1978161"/>
                  <a:pt x="2834375" y="1979866"/>
                  <a:pt x="2833284" y="1982322"/>
                </a:cubicBezTo>
                <a:cubicBezTo>
                  <a:pt x="2832193" y="1984778"/>
                  <a:pt x="2831374" y="1987984"/>
                  <a:pt x="2830828" y="1991940"/>
                </a:cubicBezTo>
                <a:cubicBezTo>
                  <a:pt x="2830283" y="1995896"/>
                  <a:pt x="2830010" y="2000876"/>
                  <a:pt x="2830010" y="2006879"/>
                </a:cubicBezTo>
                <a:cubicBezTo>
                  <a:pt x="2830010" y="2015337"/>
                  <a:pt x="2830760" y="2022090"/>
                  <a:pt x="2832261" y="2027138"/>
                </a:cubicBezTo>
                <a:cubicBezTo>
                  <a:pt x="2833761" y="2032185"/>
                  <a:pt x="2836081" y="2036347"/>
                  <a:pt x="2839219" y="2039621"/>
                </a:cubicBezTo>
                <a:cubicBezTo>
                  <a:pt x="2842356" y="2042895"/>
                  <a:pt x="2847950" y="2046851"/>
                  <a:pt x="2855999" y="2051490"/>
                </a:cubicBezTo>
                <a:cubicBezTo>
                  <a:pt x="2864048" y="2056128"/>
                  <a:pt x="2874007" y="2060630"/>
                  <a:pt x="2885876" y="2064996"/>
                </a:cubicBezTo>
                <a:cubicBezTo>
                  <a:pt x="2897745" y="2069361"/>
                  <a:pt x="2911251" y="2073045"/>
                  <a:pt x="2926395" y="2076046"/>
                </a:cubicBezTo>
                <a:cubicBezTo>
                  <a:pt x="2941538" y="2079048"/>
                  <a:pt x="2957977" y="2080548"/>
                  <a:pt x="2975713" y="2080548"/>
                </a:cubicBezTo>
                <a:cubicBezTo>
                  <a:pt x="3001088" y="2080548"/>
                  <a:pt x="3024758" y="2077138"/>
                  <a:pt x="3046722" y="2070317"/>
                </a:cubicBezTo>
                <a:cubicBezTo>
                  <a:pt x="3068687" y="2063495"/>
                  <a:pt x="3087787" y="2053332"/>
                  <a:pt x="3104021" y="2039825"/>
                </a:cubicBezTo>
                <a:cubicBezTo>
                  <a:pt x="3120256" y="2026319"/>
                  <a:pt x="3132943" y="2009880"/>
                  <a:pt x="3142084" y="1990507"/>
                </a:cubicBezTo>
                <a:cubicBezTo>
                  <a:pt x="3151225" y="1971135"/>
                  <a:pt x="3155795" y="1949034"/>
                  <a:pt x="3155795" y="1924205"/>
                </a:cubicBezTo>
                <a:cubicBezTo>
                  <a:pt x="3155795" y="1903195"/>
                  <a:pt x="3152316" y="1884982"/>
                  <a:pt x="3145358" y="1869566"/>
                </a:cubicBezTo>
                <a:cubicBezTo>
                  <a:pt x="3138400" y="1854150"/>
                  <a:pt x="3129260" y="1840780"/>
                  <a:pt x="3117936" y="1829457"/>
                </a:cubicBezTo>
                <a:cubicBezTo>
                  <a:pt x="3106613" y="1818133"/>
                  <a:pt x="3093721" y="1808311"/>
                  <a:pt x="3079260" y="1799989"/>
                </a:cubicBezTo>
                <a:cubicBezTo>
                  <a:pt x="3064798" y="1791667"/>
                  <a:pt x="3050064" y="1784027"/>
                  <a:pt x="3035058" y="1777069"/>
                </a:cubicBezTo>
                <a:cubicBezTo>
                  <a:pt x="3020051" y="1770112"/>
                  <a:pt x="3005317" y="1763222"/>
                  <a:pt x="2990856" y="1756401"/>
                </a:cubicBezTo>
                <a:cubicBezTo>
                  <a:pt x="2976395" y="1749579"/>
                  <a:pt x="2963502" y="1742076"/>
                  <a:pt x="2952179" y="1733890"/>
                </a:cubicBezTo>
                <a:cubicBezTo>
                  <a:pt x="2940856" y="1725705"/>
                  <a:pt x="2931783" y="1716292"/>
                  <a:pt x="2924962" y="1705650"/>
                </a:cubicBezTo>
                <a:cubicBezTo>
                  <a:pt x="2918141" y="1695009"/>
                  <a:pt x="2914730" y="1682322"/>
                  <a:pt x="2914730" y="1667588"/>
                </a:cubicBezTo>
                <a:cubicBezTo>
                  <a:pt x="2914730" y="1657492"/>
                  <a:pt x="2916504" y="1647942"/>
                  <a:pt x="2920051" y="1638938"/>
                </a:cubicBezTo>
                <a:cubicBezTo>
                  <a:pt x="2923598" y="1629934"/>
                  <a:pt x="2928918" y="1622158"/>
                  <a:pt x="2936013" y="1615609"/>
                </a:cubicBezTo>
                <a:cubicBezTo>
                  <a:pt x="2943107" y="1609061"/>
                  <a:pt x="2952111" y="1603808"/>
                  <a:pt x="2963025" y="1599852"/>
                </a:cubicBezTo>
                <a:cubicBezTo>
                  <a:pt x="2973939" y="1595896"/>
                  <a:pt x="2986763" y="1593918"/>
                  <a:pt x="3001497" y="1593918"/>
                </a:cubicBezTo>
                <a:cubicBezTo>
                  <a:pt x="3017322" y="1593918"/>
                  <a:pt x="3031579" y="1595896"/>
                  <a:pt x="3044267" y="1599852"/>
                </a:cubicBezTo>
                <a:cubicBezTo>
                  <a:pt x="3056954" y="1603808"/>
                  <a:pt x="3067937" y="1608174"/>
                  <a:pt x="3077213" y="1612949"/>
                </a:cubicBezTo>
                <a:cubicBezTo>
                  <a:pt x="3086490" y="1617724"/>
                  <a:pt x="3094335" y="1622021"/>
                  <a:pt x="3100747" y="1625841"/>
                </a:cubicBezTo>
                <a:cubicBezTo>
                  <a:pt x="3107159" y="1629661"/>
                  <a:pt x="3111865" y="1631571"/>
                  <a:pt x="3114867" y="1631571"/>
                </a:cubicBezTo>
                <a:cubicBezTo>
                  <a:pt x="3116777" y="1631571"/>
                  <a:pt x="3118482" y="1630957"/>
                  <a:pt x="3119983" y="1629729"/>
                </a:cubicBezTo>
                <a:cubicBezTo>
                  <a:pt x="3121483" y="1628502"/>
                  <a:pt x="3122643" y="1626592"/>
                  <a:pt x="3123462" y="1624000"/>
                </a:cubicBezTo>
                <a:cubicBezTo>
                  <a:pt x="3124280" y="1621407"/>
                  <a:pt x="3124894" y="1618201"/>
                  <a:pt x="3125303" y="1614382"/>
                </a:cubicBezTo>
                <a:cubicBezTo>
                  <a:pt x="3125713" y="1610562"/>
                  <a:pt x="3125917" y="1606196"/>
                  <a:pt x="3125917" y="1601285"/>
                </a:cubicBezTo>
                <a:cubicBezTo>
                  <a:pt x="3125917" y="1596100"/>
                  <a:pt x="3125781" y="1591871"/>
                  <a:pt x="3125508" y="1588597"/>
                </a:cubicBezTo>
                <a:cubicBezTo>
                  <a:pt x="3125235" y="1585323"/>
                  <a:pt x="3124826" y="1582526"/>
                  <a:pt x="3124280" y="1580207"/>
                </a:cubicBezTo>
                <a:cubicBezTo>
                  <a:pt x="3123734" y="1577888"/>
                  <a:pt x="3123052" y="1575978"/>
                  <a:pt x="3122234" y="1574477"/>
                </a:cubicBezTo>
                <a:cubicBezTo>
                  <a:pt x="3121415" y="1572976"/>
                  <a:pt x="3119710" y="1570930"/>
                  <a:pt x="3117118" y="1568338"/>
                </a:cubicBezTo>
                <a:cubicBezTo>
                  <a:pt x="3114526" y="1565746"/>
                  <a:pt x="3109137" y="1562335"/>
                  <a:pt x="3100951" y="1558106"/>
                </a:cubicBezTo>
                <a:cubicBezTo>
                  <a:pt x="3092766" y="1553877"/>
                  <a:pt x="3083421" y="1550057"/>
                  <a:pt x="3072916" y="1546646"/>
                </a:cubicBezTo>
                <a:cubicBezTo>
                  <a:pt x="3062411" y="1543235"/>
                  <a:pt x="3051224" y="1540507"/>
                  <a:pt x="3039355" y="1538461"/>
                </a:cubicBezTo>
                <a:cubicBezTo>
                  <a:pt x="3027486" y="1536414"/>
                  <a:pt x="3015685" y="1535391"/>
                  <a:pt x="3003953" y="1535391"/>
                </a:cubicBezTo>
                <a:close/>
                <a:moveTo>
                  <a:pt x="0" y="0"/>
                </a:moveTo>
                <a:lnTo>
                  <a:pt x="3600000" y="0"/>
                </a:lnTo>
                <a:lnTo>
                  <a:pt x="3600000" y="3600000"/>
                </a:lnTo>
                <a:lnTo>
                  <a:pt x="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05501" y="6359949"/>
            <a:ext cx="1408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ROAS 2016/8/28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5524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片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椭圆 33"/>
          <p:cNvSpPr/>
          <p:nvPr/>
        </p:nvSpPr>
        <p:spPr>
          <a:xfrm>
            <a:off x="1528342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4135846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805763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9554587" y="4182329"/>
            <a:ext cx="1152000" cy="1152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386613" y="5708772"/>
            <a:ext cx="1435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506566" y="5708771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Cloumn</a:t>
            </a:r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-family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588031" y="5708771"/>
            <a:ext cx="1758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736374" y="5708771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Freeform 5"/>
          <p:cNvSpPr>
            <a:spLocks noEditPoints="1"/>
          </p:cNvSpPr>
          <p:nvPr/>
        </p:nvSpPr>
        <p:spPr bwMode="auto">
          <a:xfrm>
            <a:off x="9848012" y="4501827"/>
            <a:ext cx="565150" cy="614362"/>
          </a:xfrm>
          <a:custGeom>
            <a:avLst/>
            <a:gdLst>
              <a:gd name="T0" fmla="*/ 162 w 356"/>
              <a:gd name="T1" fmla="*/ 322 h 387"/>
              <a:gd name="T2" fmla="*/ 194 w 356"/>
              <a:gd name="T3" fmla="*/ 322 h 387"/>
              <a:gd name="T4" fmla="*/ 194 w 356"/>
              <a:gd name="T5" fmla="*/ 387 h 387"/>
              <a:gd name="T6" fmla="*/ 162 w 356"/>
              <a:gd name="T7" fmla="*/ 387 h 387"/>
              <a:gd name="T8" fmla="*/ 162 w 356"/>
              <a:gd name="T9" fmla="*/ 322 h 387"/>
              <a:gd name="T10" fmla="*/ 162 w 356"/>
              <a:gd name="T11" fmla="*/ 322 h 387"/>
              <a:gd name="T12" fmla="*/ 208 w 356"/>
              <a:gd name="T13" fmla="*/ 322 h 387"/>
              <a:gd name="T14" fmla="*/ 263 w 356"/>
              <a:gd name="T15" fmla="*/ 387 h 387"/>
              <a:gd name="T16" fmla="*/ 306 w 356"/>
              <a:gd name="T17" fmla="*/ 387 h 387"/>
              <a:gd name="T18" fmla="*/ 250 w 356"/>
              <a:gd name="T19" fmla="*/ 322 h 387"/>
              <a:gd name="T20" fmla="*/ 208 w 356"/>
              <a:gd name="T21" fmla="*/ 322 h 387"/>
              <a:gd name="T22" fmla="*/ 208 w 356"/>
              <a:gd name="T23" fmla="*/ 322 h 387"/>
              <a:gd name="T24" fmla="*/ 50 w 356"/>
              <a:gd name="T25" fmla="*/ 387 h 387"/>
              <a:gd name="T26" fmla="*/ 92 w 356"/>
              <a:gd name="T27" fmla="*/ 387 h 387"/>
              <a:gd name="T28" fmla="*/ 148 w 356"/>
              <a:gd name="T29" fmla="*/ 322 h 387"/>
              <a:gd name="T30" fmla="*/ 105 w 356"/>
              <a:gd name="T31" fmla="*/ 322 h 387"/>
              <a:gd name="T32" fmla="*/ 50 w 356"/>
              <a:gd name="T33" fmla="*/ 387 h 387"/>
              <a:gd name="T34" fmla="*/ 173 w 356"/>
              <a:gd name="T35" fmla="*/ 145 h 387"/>
              <a:gd name="T36" fmla="*/ 197 w 356"/>
              <a:gd name="T37" fmla="*/ 169 h 387"/>
              <a:gd name="T38" fmla="*/ 252 w 356"/>
              <a:gd name="T39" fmla="*/ 114 h 387"/>
              <a:gd name="T40" fmla="*/ 265 w 356"/>
              <a:gd name="T41" fmla="*/ 128 h 387"/>
              <a:gd name="T42" fmla="*/ 275 w 356"/>
              <a:gd name="T43" fmla="*/ 80 h 387"/>
              <a:gd name="T44" fmla="*/ 226 w 356"/>
              <a:gd name="T45" fmla="*/ 89 h 387"/>
              <a:gd name="T46" fmla="*/ 240 w 356"/>
              <a:gd name="T47" fmla="*/ 103 h 387"/>
              <a:gd name="T48" fmla="*/ 197 w 356"/>
              <a:gd name="T49" fmla="*/ 146 h 387"/>
              <a:gd name="T50" fmla="*/ 173 w 356"/>
              <a:gd name="T51" fmla="*/ 122 h 387"/>
              <a:gd name="T52" fmla="*/ 113 w 356"/>
              <a:gd name="T53" fmla="*/ 180 h 387"/>
              <a:gd name="T54" fmla="*/ 125 w 356"/>
              <a:gd name="T55" fmla="*/ 192 h 387"/>
              <a:gd name="T56" fmla="*/ 173 w 356"/>
              <a:gd name="T57" fmla="*/ 145 h 387"/>
              <a:gd name="T58" fmla="*/ 275 w 356"/>
              <a:gd name="T59" fmla="*/ 210 h 387"/>
              <a:gd name="T60" fmla="*/ 97 w 356"/>
              <a:gd name="T61" fmla="*/ 210 h 387"/>
              <a:gd name="T62" fmla="*/ 97 w 356"/>
              <a:gd name="T63" fmla="*/ 80 h 387"/>
              <a:gd name="T64" fmla="*/ 81 w 356"/>
              <a:gd name="T65" fmla="*/ 80 h 387"/>
              <a:gd name="T66" fmla="*/ 81 w 356"/>
              <a:gd name="T67" fmla="*/ 226 h 387"/>
              <a:gd name="T68" fmla="*/ 275 w 356"/>
              <a:gd name="T69" fmla="*/ 226 h 387"/>
              <a:gd name="T70" fmla="*/ 275 w 356"/>
              <a:gd name="T71" fmla="*/ 210 h 387"/>
              <a:gd name="T72" fmla="*/ 356 w 356"/>
              <a:gd name="T73" fmla="*/ 48 h 387"/>
              <a:gd name="T74" fmla="*/ 340 w 356"/>
              <a:gd name="T75" fmla="*/ 48 h 387"/>
              <a:gd name="T76" fmla="*/ 340 w 356"/>
              <a:gd name="T77" fmla="*/ 290 h 387"/>
              <a:gd name="T78" fmla="*/ 16 w 356"/>
              <a:gd name="T79" fmla="*/ 290 h 387"/>
              <a:gd name="T80" fmla="*/ 16 w 356"/>
              <a:gd name="T81" fmla="*/ 48 h 387"/>
              <a:gd name="T82" fmla="*/ 0 w 356"/>
              <a:gd name="T83" fmla="*/ 48 h 387"/>
              <a:gd name="T84" fmla="*/ 0 w 356"/>
              <a:gd name="T85" fmla="*/ 0 h 387"/>
              <a:gd name="T86" fmla="*/ 356 w 356"/>
              <a:gd name="T87" fmla="*/ 0 h 387"/>
              <a:gd name="T88" fmla="*/ 356 w 356"/>
              <a:gd name="T89" fmla="*/ 48 h 387"/>
              <a:gd name="T90" fmla="*/ 356 w 356"/>
              <a:gd name="T91" fmla="*/ 48 h 387"/>
              <a:gd name="T92" fmla="*/ 307 w 356"/>
              <a:gd name="T93" fmla="*/ 48 h 387"/>
              <a:gd name="T94" fmla="*/ 49 w 356"/>
              <a:gd name="T95" fmla="*/ 48 h 387"/>
              <a:gd name="T96" fmla="*/ 49 w 356"/>
              <a:gd name="T97" fmla="*/ 258 h 387"/>
              <a:gd name="T98" fmla="*/ 307 w 356"/>
              <a:gd name="T99" fmla="*/ 258 h 387"/>
              <a:gd name="T100" fmla="*/ 307 w 356"/>
              <a:gd name="T101" fmla="*/ 48 h 387"/>
              <a:gd name="T102" fmla="*/ 307 w 356"/>
              <a:gd name="T103" fmla="*/ 48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356" h="387">
                <a:moveTo>
                  <a:pt x="162" y="322"/>
                </a:moveTo>
                <a:lnTo>
                  <a:pt x="194" y="322"/>
                </a:lnTo>
                <a:lnTo>
                  <a:pt x="194" y="387"/>
                </a:lnTo>
                <a:lnTo>
                  <a:pt x="162" y="387"/>
                </a:lnTo>
                <a:lnTo>
                  <a:pt x="162" y="322"/>
                </a:lnTo>
                <a:lnTo>
                  <a:pt x="162" y="322"/>
                </a:lnTo>
                <a:close/>
                <a:moveTo>
                  <a:pt x="208" y="322"/>
                </a:moveTo>
                <a:lnTo>
                  <a:pt x="263" y="387"/>
                </a:lnTo>
                <a:lnTo>
                  <a:pt x="306" y="387"/>
                </a:lnTo>
                <a:lnTo>
                  <a:pt x="250" y="322"/>
                </a:lnTo>
                <a:lnTo>
                  <a:pt x="208" y="322"/>
                </a:lnTo>
                <a:lnTo>
                  <a:pt x="208" y="322"/>
                </a:lnTo>
                <a:close/>
                <a:moveTo>
                  <a:pt x="50" y="387"/>
                </a:moveTo>
                <a:lnTo>
                  <a:pt x="92" y="387"/>
                </a:lnTo>
                <a:lnTo>
                  <a:pt x="148" y="322"/>
                </a:lnTo>
                <a:lnTo>
                  <a:pt x="105" y="322"/>
                </a:lnTo>
                <a:lnTo>
                  <a:pt x="50" y="387"/>
                </a:lnTo>
                <a:close/>
                <a:moveTo>
                  <a:pt x="173" y="145"/>
                </a:moveTo>
                <a:lnTo>
                  <a:pt x="197" y="169"/>
                </a:lnTo>
                <a:lnTo>
                  <a:pt x="252" y="114"/>
                </a:lnTo>
                <a:lnTo>
                  <a:pt x="265" y="128"/>
                </a:lnTo>
                <a:lnTo>
                  <a:pt x="275" y="80"/>
                </a:lnTo>
                <a:lnTo>
                  <a:pt x="226" y="89"/>
                </a:lnTo>
                <a:lnTo>
                  <a:pt x="240" y="103"/>
                </a:lnTo>
                <a:lnTo>
                  <a:pt x="197" y="146"/>
                </a:lnTo>
                <a:lnTo>
                  <a:pt x="173" y="122"/>
                </a:lnTo>
                <a:lnTo>
                  <a:pt x="113" y="180"/>
                </a:lnTo>
                <a:lnTo>
                  <a:pt x="125" y="192"/>
                </a:lnTo>
                <a:lnTo>
                  <a:pt x="173" y="145"/>
                </a:lnTo>
                <a:close/>
                <a:moveTo>
                  <a:pt x="275" y="210"/>
                </a:moveTo>
                <a:lnTo>
                  <a:pt x="97" y="210"/>
                </a:lnTo>
                <a:lnTo>
                  <a:pt x="97" y="80"/>
                </a:lnTo>
                <a:lnTo>
                  <a:pt x="81" y="80"/>
                </a:lnTo>
                <a:lnTo>
                  <a:pt x="81" y="226"/>
                </a:lnTo>
                <a:lnTo>
                  <a:pt x="275" y="226"/>
                </a:lnTo>
                <a:lnTo>
                  <a:pt x="275" y="210"/>
                </a:lnTo>
                <a:close/>
                <a:moveTo>
                  <a:pt x="356" y="48"/>
                </a:moveTo>
                <a:lnTo>
                  <a:pt x="340" y="48"/>
                </a:lnTo>
                <a:lnTo>
                  <a:pt x="340" y="290"/>
                </a:lnTo>
                <a:lnTo>
                  <a:pt x="16" y="290"/>
                </a:lnTo>
                <a:lnTo>
                  <a:pt x="16" y="48"/>
                </a:lnTo>
                <a:lnTo>
                  <a:pt x="0" y="48"/>
                </a:lnTo>
                <a:lnTo>
                  <a:pt x="0" y="0"/>
                </a:lnTo>
                <a:lnTo>
                  <a:pt x="356" y="0"/>
                </a:lnTo>
                <a:lnTo>
                  <a:pt x="356" y="48"/>
                </a:lnTo>
                <a:lnTo>
                  <a:pt x="356" y="48"/>
                </a:lnTo>
                <a:close/>
                <a:moveTo>
                  <a:pt x="307" y="48"/>
                </a:moveTo>
                <a:lnTo>
                  <a:pt x="49" y="48"/>
                </a:lnTo>
                <a:lnTo>
                  <a:pt x="49" y="258"/>
                </a:lnTo>
                <a:lnTo>
                  <a:pt x="307" y="258"/>
                </a:lnTo>
                <a:lnTo>
                  <a:pt x="307" y="48"/>
                </a:lnTo>
                <a:lnTo>
                  <a:pt x="307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9"/>
          <p:cNvSpPr>
            <a:spLocks noEditPoints="1"/>
          </p:cNvSpPr>
          <p:nvPr/>
        </p:nvSpPr>
        <p:spPr bwMode="auto">
          <a:xfrm>
            <a:off x="7086573" y="4500383"/>
            <a:ext cx="562850" cy="615806"/>
          </a:xfrm>
          <a:custGeom>
            <a:avLst/>
            <a:gdLst>
              <a:gd name="T0" fmla="*/ 262 w 372"/>
              <a:gd name="T1" fmla="*/ 339 h 407"/>
              <a:gd name="T2" fmla="*/ 320 w 372"/>
              <a:gd name="T3" fmla="*/ 407 h 407"/>
              <a:gd name="T4" fmla="*/ 275 w 372"/>
              <a:gd name="T5" fmla="*/ 407 h 407"/>
              <a:gd name="T6" fmla="*/ 217 w 372"/>
              <a:gd name="T7" fmla="*/ 339 h 407"/>
              <a:gd name="T8" fmla="*/ 262 w 372"/>
              <a:gd name="T9" fmla="*/ 339 h 407"/>
              <a:gd name="T10" fmla="*/ 262 w 372"/>
              <a:gd name="T11" fmla="*/ 339 h 407"/>
              <a:gd name="T12" fmla="*/ 169 w 372"/>
              <a:gd name="T13" fmla="*/ 407 h 407"/>
              <a:gd name="T14" fmla="*/ 203 w 372"/>
              <a:gd name="T15" fmla="*/ 407 h 407"/>
              <a:gd name="T16" fmla="*/ 203 w 372"/>
              <a:gd name="T17" fmla="*/ 339 h 407"/>
              <a:gd name="T18" fmla="*/ 169 w 372"/>
              <a:gd name="T19" fmla="*/ 339 h 407"/>
              <a:gd name="T20" fmla="*/ 169 w 372"/>
              <a:gd name="T21" fmla="*/ 407 h 407"/>
              <a:gd name="T22" fmla="*/ 169 w 372"/>
              <a:gd name="T23" fmla="*/ 407 h 407"/>
              <a:gd name="T24" fmla="*/ 288 w 372"/>
              <a:gd name="T25" fmla="*/ 102 h 407"/>
              <a:gd name="T26" fmla="*/ 254 w 372"/>
              <a:gd name="T27" fmla="*/ 102 h 407"/>
              <a:gd name="T28" fmla="*/ 254 w 372"/>
              <a:gd name="T29" fmla="*/ 237 h 407"/>
              <a:gd name="T30" fmla="*/ 288 w 372"/>
              <a:gd name="T31" fmla="*/ 237 h 407"/>
              <a:gd name="T32" fmla="*/ 288 w 372"/>
              <a:gd name="T33" fmla="*/ 102 h 407"/>
              <a:gd name="T34" fmla="*/ 52 w 372"/>
              <a:gd name="T35" fmla="*/ 407 h 407"/>
              <a:gd name="T36" fmla="*/ 97 w 372"/>
              <a:gd name="T37" fmla="*/ 407 h 407"/>
              <a:gd name="T38" fmla="*/ 155 w 372"/>
              <a:gd name="T39" fmla="*/ 339 h 407"/>
              <a:gd name="T40" fmla="*/ 110 w 372"/>
              <a:gd name="T41" fmla="*/ 339 h 407"/>
              <a:gd name="T42" fmla="*/ 52 w 372"/>
              <a:gd name="T43" fmla="*/ 407 h 407"/>
              <a:gd name="T44" fmla="*/ 135 w 372"/>
              <a:gd name="T45" fmla="*/ 221 h 407"/>
              <a:gd name="T46" fmla="*/ 102 w 372"/>
              <a:gd name="T47" fmla="*/ 221 h 407"/>
              <a:gd name="T48" fmla="*/ 102 w 372"/>
              <a:gd name="T49" fmla="*/ 237 h 407"/>
              <a:gd name="T50" fmla="*/ 135 w 372"/>
              <a:gd name="T51" fmla="*/ 237 h 407"/>
              <a:gd name="T52" fmla="*/ 135 w 372"/>
              <a:gd name="T53" fmla="*/ 221 h 407"/>
              <a:gd name="T54" fmla="*/ 186 w 372"/>
              <a:gd name="T55" fmla="*/ 187 h 407"/>
              <a:gd name="T56" fmla="*/ 152 w 372"/>
              <a:gd name="T57" fmla="*/ 187 h 407"/>
              <a:gd name="T58" fmla="*/ 152 w 372"/>
              <a:gd name="T59" fmla="*/ 237 h 407"/>
              <a:gd name="T60" fmla="*/ 186 w 372"/>
              <a:gd name="T61" fmla="*/ 237 h 407"/>
              <a:gd name="T62" fmla="*/ 186 w 372"/>
              <a:gd name="T63" fmla="*/ 187 h 407"/>
              <a:gd name="T64" fmla="*/ 237 w 372"/>
              <a:gd name="T65" fmla="*/ 153 h 407"/>
              <a:gd name="T66" fmla="*/ 203 w 372"/>
              <a:gd name="T67" fmla="*/ 153 h 407"/>
              <a:gd name="T68" fmla="*/ 203 w 372"/>
              <a:gd name="T69" fmla="*/ 237 h 407"/>
              <a:gd name="T70" fmla="*/ 237 w 372"/>
              <a:gd name="T71" fmla="*/ 237 h 407"/>
              <a:gd name="T72" fmla="*/ 237 w 372"/>
              <a:gd name="T73" fmla="*/ 153 h 407"/>
              <a:gd name="T74" fmla="*/ 372 w 372"/>
              <a:gd name="T75" fmla="*/ 51 h 407"/>
              <a:gd name="T76" fmla="*/ 355 w 372"/>
              <a:gd name="T77" fmla="*/ 51 h 407"/>
              <a:gd name="T78" fmla="*/ 355 w 372"/>
              <a:gd name="T79" fmla="*/ 305 h 407"/>
              <a:gd name="T80" fmla="*/ 17 w 372"/>
              <a:gd name="T81" fmla="*/ 305 h 407"/>
              <a:gd name="T82" fmla="*/ 17 w 372"/>
              <a:gd name="T83" fmla="*/ 51 h 407"/>
              <a:gd name="T84" fmla="*/ 0 w 372"/>
              <a:gd name="T85" fmla="*/ 51 h 407"/>
              <a:gd name="T86" fmla="*/ 0 w 372"/>
              <a:gd name="T87" fmla="*/ 0 h 407"/>
              <a:gd name="T88" fmla="*/ 372 w 372"/>
              <a:gd name="T89" fmla="*/ 0 h 407"/>
              <a:gd name="T90" fmla="*/ 372 w 372"/>
              <a:gd name="T91" fmla="*/ 51 h 407"/>
              <a:gd name="T92" fmla="*/ 372 w 372"/>
              <a:gd name="T93" fmla="*/ 51 h 407"/>
              <a:gd name="T94" fmla="*/ 321 w 372"/>
              <a:gd name="T95" fmla="*/ 51 h 407"/>
              <a:gd name="T96" fmla="*/ 51 w 372"/>
              <a:gd name="T97" fmla="*/ 51 h 407"/>
              <a:gd name="T98" fmla="*/ 51 w 372"/>
              <a:gd name="T99" fmla="*/ 271 h 407"/>
              <a:gd name="T100" fmla="*/ 321 w 372"/>
              <a:gd name="T101" fmla="*/ 271 h 407"/>
              <a:gd name="T102" fmla="*/ 321 w 372"/>
              <a:gd name="T103" fmla="*/ 51 h 407"/>
              <a:gd name="T104" fmla="*/ 321 w 372"/>
              <a:gd name="T105" fmla="*/ 5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72" h="407">
                <a:moveTo>
                  <a:pt x="262" y="339"/>
                </a:moveTo>
                <a:lnTo>
                  <a:pt x="320" y="407"/>
                </a:lnTo>
                <a:lnTo>
                  <a:pt x="275" y="407"/>
                </a:lnTo>
                <a:lnTo>
                  <a:pt x="217" y="339"/>
                </a:lnTo>
                <a:lnTo>
                  <a:pt x="262" y="339"/>
                </a:lnTo>
                <a:lnTo>
                  <a:pt x="262" y="339"/>
                </a:lnTo>
                <a:close/>
                <a:moveTo>
                  <a:pt x="169" y="407"/>
                </a:moveTo>
                <a:lnTo>
                  <a:pt x="203" y="407"/>
                </a:lnTo>
                <a:lnTo>
                  <a:pt x="203" y="339"/>
                </a:lnTo>
                <a:lnTo>
                  <a:pt x="169" y="339"/>
                </a:lnTo>
                <a:lnTo>
                  <a:pt x="169" y="407"/>
                </a:lnTo>
                <a:lnTo>
                  <a:pt x="169" y="407"/>
                </a:lnTo>
                <a:close/>
                <a:moveTo>
                  <a:pt x="288" y="102"/>
                </a:moveTo>
                <a:lnTo>
                  <a:pt x="254" y="102"/>
                </a:lnTo>
                <a:lnTo>
                  <a:pt x="254" y="237"/>
                </a:lnTo>
                <a:lnTo>
                  <a:pt x="288" y="237"/>
                </a:lnTo>
                <a:lnTo>
                  <a:pt x="288" y="102"/>
                </a:lnTo>
                <a:close/>
                <a:moveTo>
                  <a:pt x="52" y="407"/>
                </a:moveTo>
                <a:lnTo>
                  <a:pt x="97" y="407"/>
                </a:lnTo>
                <a:lnTo>
                  <a:pt x="155" y="339"/>
                </a:lnTo>
                <a:lnTo>
                  <a:pt x="110" y="339"/>
                </a:lnTo>
                <a:lnTo>
                  <a:pt x="52" y="407"/>
                </a:lnTo>
                <a:close/>
                <a:moveTo>
                  <a:pt x="135" y="221"/>
                </a:moveTo>
                <a:lnTo>
                  <a:pt x="102" y="221"/>
                </a:lnTo>
                <a:lnTo>
                  <a:pt x="102" y="237"/>
                </a:lnTo>
                <a:lnTo>
                  <a:pt x="135" y="237"/>
                </a:lnTo>
                <a:lnTo>
                  <a:pt x="135" y="221"/>
                </a:lnTo>
                <a:close/>
                <a:moveTo>
                  <a:pt x="186" y="187"/>
                </a:moveTo>
                <a:lnTo>
                  <a:pt x="152" y="187"/>
                </a:lnTo>
                <a:lnTo>
                  <a:pt x="152" y="237"/>
                </a:lnTo>
                <a:lnTo>
                  <a:pt x="186" y="237"/>
                </a:lnTo>
                <a:lnTo>
                  <a:pt x="186" y="187"/>
                </a:lnTo>
                <a:close/>
                <a:moveTo>
                  <a:pt x="237" y="153"/>
                </a:moveTo>
                <a:lnTo>
                  <a:pt x="203" y="153"/>
                </a:lnTo>
                <a:lnTo>
                  <a:pt x="203" y="237"/>
                </a:lnTo>
                <a:lnTo>
                  <a:pt x="237" y="237"/>
                </a:lnTo>
                <a:lnTo>
                  <a:pt x="237" y="153"/>
                </a:lnTo>
                <a:close/>
                <a:moveTo>
                  <a:pt x="372" y="51"/>
                </a:moveTo>
                <a:lnTo>
                  <a:pt x="355" y="51"/>
                </a:lnTo>
                <a:lnTo>
                  <a:pt x="355" y="305"/>
                </a:lnTo>
                <a:lnTo>
                  <a:pt x="17" y="305"/>
                </a:lnTo>
                <a:lnTo>
                  <a:pt x="17" y="51"/>
                </a:lnTo>
                <a:lnTo>
                  <a:pt x="0" y="51"/>
                </a:lnTo>
                <a:lnTo>
                  <a:pt x="0" y="0"/>
                </a:lnTo>
                <a:lnTo>
                  <a:pt x="372" y="0"/>
                </a:lnTo>
                <a:lnTo>
                  <a:pt x="372" y="51"/>
                </a:lnTo>
                <a:lnTo>
                  <a:pt x="372" y="51"/>
                </a:lnTo>
                <a:close/>
                <a:moveTo>
                  <a:pt x="321" y="51"/>
                </a:moveTo>
                <a:lnTo>
                  <a:pt x="51" y="51"/>
                </a:lnTo>
                <a:lnTo>
                  <a:pt x="51" y="271"/>
                </a:lnTo>
                <a:lnTo>
                  <a:pt x="321" y="271"/>
                </a:lnTo>
                <a:lnTo>
                  <a:pt x="321" y="51"/>
                </a:lnTo>
                <a:lnTo>
                  <a:pt x="321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AutoShape 11"/>
          <p:cNvSpPr>
            <a:spLocks noChangeAspect="1" noChangeArrowheads="1" noTextEdit="1"/>
          </p:cNvSpPr>
          <p:nvPr/>
        </p:nvSpPr>
        <p:spPr bwMode="auto">
          <a:xfrm>
            <a:off x="1821767" y="2091263"/>
            <a:ext cx="5651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13"/>
          <p:cNvSpPr>
            <a:spLocks noEditPoints="1"/>
          </p:cNvSpPr>
          <p:nvPr/>
        </p:nvSpPr>
        <p:spPr bwMode="auto">
          <a:xfrm>
            <a:off x="1807457" y="4450354"/>
            <a:ext cx="565150" cy="615950"/>
          </a:xfrm>
          <a:custGeom>
            <a:avLst/>
            <a:gdLst>
              <a:gd name="T0" fmla="*/ 627 w 1510"/>
              <a:gd name="T1" fmla="*/ 1373 h 1648"/>
              <a:gd name="T2" fmla="*/ 211 w 1510"/>
              <a:gd name="T3" fmla="*/ 1648 h 1648"/>
              <a:gd name="T4" fmla="*/ 1098 w 1510"/>
              <a:gd name="T5" fmla="*/ 412 h 1648"/>
              <a:gd name="T6" fmla="*/ 549 w 1510"/>
              <a:gd name="T7" fmla="*/ 481 h 1648"/>
              <a:gd name="T8" fmla="*/ 1098 w 1510"/>
              <a:gd name="T9" fmla="*/ 412 h 1648"/>
              <a:gd name="T10" fmla="*/ 824 w 1510"/>
              <a:gd name="T11" fmla="*/ 1648 h 1648"/>
              <a:gd name="T12" fmla="*/ 686 w 1510"/>
              <a:gd name="T13" fmla="*/ 1373 h 1648"/>
              <a:gd name="T14" fmla="*/ 882 w 1510"/>
              <a:gd name="T15" fmla="*/ 1373 h 1648"/>
              <a:gd name="T16" fmla="*/ 1298 w 1510"/>
              <a:gd name="T17" fmla="*/ 1648 h 1648"/>
              <a:gd name="T18" fmla="*/ 882 w 1510"/>
              <a:gd name="T19" fmla="*/ 1373 h 1648"/>
              <a:gd name="T20" fmla="*/ 549 w 1510"/>
              <a:gd name="T21" fmla="*/ 824 h 1648"/>
              <a:gd name="T22" fmla="*/ 892 w 1510"/>
              <a:gd name="T23" fmla="*/ 893 h 1648"/>
              <a:gd name="T24" fmla="*/ 1098 w 1510"/>
              <a:gd name="T25" fmla="*/ 687 h 1648"/>
              <a:gd name="T26" fmla="*/ 549 w 1510"/>
              <a:gd name="T27" fmla="*/ 755 h 1648"/>
              <a:gd name="T28" fmla="*/ 1098 w 1510"/>
              <a:gd name="T29" fmla="*/ 687 h 1648"/>
              <a:gd name="T30" fmla="*/ 549 w 1510"/>
              <a:gd name="T31" fmla="*/ 549 h 1648"/>
              <a:gd name="T32" fmla="*/ 1098 w 1510"/>
              <a:gd name="T33" fmla="*/ 618 h 1648"/>
              <a:gd name="T34" fmla="*/ 1510 w 1510"/>
              <a:gd name="T35" fmla="*/ 206 h 1648"/>
              <a:gd name="T36" fmla="*/ 1442 w 1510"/>
              <a:gd name="T37" fmla="*/ 755 h 1648"/>
              <a:gd name="T38" fmla="*/ 68 w 1510"/>
              <a:gd name="T39" fmla="*/ 1236 h 1648"/>
              <a:gd name="T40" fmla="*/ 0 w 1510"/>
              <a:gd name="T41" fmla="*/ 206 h 1648"/>
              <a:gd name="T42" fmla="*/ 1510 w 1510"/>
              <a:gd name="T43" fmla="*/ 0 h 1648"/>
              <a:gd name="T44" fmla="*/ 1304 w 1510"/>
              <a:gd name="T45" fmla="*/ 206 h 1648"/>
              <a:gd name="T46" fmla="*/ 206 w 1510"/>
              <a:gd name="T47" fmla="*/ 1099 h 1648"/>
              <a:gd name="T48" fmla="*/ 1030 w 1510"/>
              <a:gd name="T49" fmla="*/ 824 h 1648"/>
              <a:gd name="T50" fmla="*/ 1304 w 1510"/>
              <a:gd name="T51" fmla="*/ 206 h 1648"/>
              <a:gd name="T52" fmla="*/ 412 w 1510"/>
              <a:gd name="T53" fmla="*/ 412 h 1648"/>
              <a:gd name="T54" fmla="*/ 480 w 1510"/>
              <a:gd name="T55" fmla="*/ 481 h 1648"/>
              <a:gd name="T56" fmla="*/ 480 w 1510"/>
              <a:gd name="T57" fmla="*/ 549 h 1648"/>
              <a:gd name="T58" fmla="*/ 412 w 1510"/>
              <a:gd name="T59" fmla="*/ 618 h 1648"/>
              <a:gd name="T60" fmla="*/ 480 w 1510"/>
              <a:gd name="T61" fmla="*/ 549 h 1648"/>
              <a:gd name="T62" fmla="*/ 412 w 1510"/>
              <a:gd name="T63" fmla="*/ 687 h 1648"/>
              <a:gd name="T64" fmla="*/ 480 w 1510"/>
              <a:gd name="T65" fmla="*/ 755 h 1648"/>
              <a:gd name="T66" fmla="*/ 480 w 1510"/>
              <a:gd name="T67" fmla="*/ 824 h 1648"/>
              <a:gd name="T68" fmla="*/ 412 w 1510"/>
              <a:gd name="T69" fmla="*/ 893 h 1648"/>
              <a:gd name="T70" fmla="*/ 480 w 1510"/>
              <a:gd name="T71" fmla="*/ 824 h 1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10" h="1648">
                <a:moveTo>
                  <a:pt x="446" y="1373"/>
                </a:moveTo>
                <a:cubicBezTo>
                  <a:pt x="627" y="1373"/>
                  <a:pt x="627" y="1373"/>
                  <a:pt x="627" y="1373"/>
                </a:cubicBezTo>
                <a:cubicBezTo>
                  <a:pt x="392" y="1648"/>
                  <a:pt x="392" y="1648"/>
                  <a:pt x="392" y="1648"/>
                </a:cubicBezTo>
                <a:cubicBezTo>
                  <a:pt x="211" y="1648"/>
                  <a:pt x="211" y="1648"/>
                  <a:pt x="211" y="1648"/>
                </a:cubicBezTo>
                <a:lnTo>
                  <a:pt x="446" y="1373"/>
                </a:lnTo>
                <a:close/>
                <a:moveTo>
                  <a:pt x="1098" y="412"/>
                </a:moveTo>
                <a:cubicBezTo>
                  <a:pt x="549" y="412"/>
                  <a:pt x="549" y="412"/>
                  <a:pt x="549" y="412"/>
                </a:cubicBezTo>
                <a:cubicBezTo>
                  <a:pt x="549" y="481"/>
                  <a:pt x="549" y="481"/>
                  <a:pt x="549" y="481"/>
                </a:cubicBezTo>
                <a:cubicBezTo>
                  <a:pt x="1098" y="481"/>
                  <a:pt x="1098" y="481"/>
                  <a:pt x="1098" y="481"/>
                </a:cubicBezTo>
                <a:cubicBezTo>
                  <a:pt x="1098" y="412"/>
                  <a:pt x="1098" y="412"/>
                  <a:pt x="1098" y="412"/>
                </a:cubicBezTo>
                <a:close/>
                <a:moveTo>
                  <a:pt x="686" y="1648"/>
                </a:moveTo>
                <a:cubicBezTo>
                  <a:pt x="824" y="1648"/>
                  <a:pt x="824" y="1648"/>
                  <a:pt x="824" y="1648"/>
                </a:cubicBezTo>
                <a:cubicBezTo>
                  <a:pt x="824" y="1373"/>
                  <a:pt x="824" y="1373"/>
                  <a:pt x="824" y="1373"/>
                </a:cubicBezTo>
                <a:cubicBezTo>
                  <a:pt x="686" y="1373"/>
                  <a:pt x="686" y="1373"/>
                  <a:pt x="686" y="1373"/>
                </a:cubicBezTo>
                <a:cubicBezTo>
                  <a:pt x="686" y="1648"/>
                  <a:pt x="686" y="1648"/>
                  <a:pt x="686" y="1648"/>
                </a:cubicBezTo>
                <a:close/>
                <a:moveTo>
                  <a:pt x="882" y="1373"/>
                </a:moveTo>
                <a:cubicBezTo>
                  <a:pt x="1117" y="1648"/>
                  <a:pt x="1117" y="1648"/>
                  <a:pt x="1117" y="1648"/>
                </a:cubicBezTo>
                <a:cubicBezTo>
                  <a:pt x="1298" y="1648"/>
                  <a:pt x="1298" y="1648"/>
                  <a:pt x="1298" y="1648"/>
                </a:cubicBezTo>
                <a:cubicBezTo>
                  <a:pt x="1063" y="1373"/>
                  <a:pt x="1063" y="1373"/>
                  <a:pt x="1063" y="1373"/>
                </a:cubicBezTo>
                <a:cubicBezTo>
                  <a:pt x="882" y="1373"/>
                  <a:pt x="882" y="1373"/>
                  <a:pt x="882" y="1373"/>
                </a:cubicBezTo>
                <a:close/>
                <a:moveTo>
                  <a:pt x="892" y="824"/>
                </a:moveTo>
                <a:cubicBezTo>
                  <a:pt x="549" y="824"/>
                  <a:pt x="549" y="824"/>
                  <a:pt x="549" y="824"/>
                </a:cubicBezTo>
                <a:cubicBezTo>
                  <a:pt x="549" y="893"/>
                  <a:pt x="549" y="893"/>
                  <a:pt x="549" y="893"/>
                </a:cubicBezTo>
                <a:cubicBezTo>
                  <a:pt x="892" y="893"/>
                  <a:pt x="892" y="893"/>
                  <a:pt x="892" y="893"/>
                </a:cubicBezTo>
                <a:cubicBezTo>
                  <a:pt x="892" y="824"/>
                  <a:pt x="892" y="824"/>
                  <a:pt x="892" y="824"/>
                </a:cubicBezTo>
                <a:close/>
                <a:moveTo>
                  <a:pt x="1098" y="687"/>
                </a:moveTo>
                <a:cubicBezTo>
                  <a:pt x="549" y="687"/>
                  <a:pt x="549" y="687"/>
                  <a:pt x="549" y="687"/>
                </a:cubicBezTo>
                <a:cubicBezTo>
                  <a:pt x="549" y="755"/>
                  <a:pt x="549" y="755"/>
                  <a:pt x="549" y="755"/>
                </a:cubicBezTo>
                <a:cubicBezTo>
                  <a:pt x="1098" y="755"/>
                  <a:pt x="1098" y="755"/>
                  <a:pt x="1098" y="755"/>
                </a:cubicBezTo>
                <a:cubicBezTo>
                  <a:pt x="1098" y="687"/>
                  <a:pt x="1098" y="687"/>
                  <a:pt x="1098" y="687"/>
                </a:cubicBezTo>
                <a:close/>
                <a:moveTo>
                  <a:pt x="1098" y="549"/>
                </a:moveTo>
                <a:cubicBezTo>
                  <a:pt x="549" y="549"/>
                  <a:pt x="549" y="549"/>
                  <a:pt x="549" y="549"/>
                </a:cubicBezTo>
                <a:cubicBezTo>
                  <a:pt x="549" y="618"/>
                  <a:pt x="549" y="618"/>
                  <a:pt x="549" y="618"/>
                </a:cubicBezTo>
                <a:cubicBezTo>
                  <a:pt x="1098" y="618"/>
                  <a:pt x="1098" y="618"/>
                  <a:pt x="1098" y="618"/>
                </a:cubicBezTo>
                <a:cubicBezTo>
                  <a:pt x="1098" y="549"/>
                  <a:pt x="1098" y="549"/>
                  <a:pt x="1098" y="549"/>
                </a:cubicBezTo>
                <a:close/>
                <a:moveTo>
                  <a:pt x="1510" y="206"/>
                </a:moveTo>
                <a:cubicBezTo>
                  <a:pt x="1442" y="206"/>
                  <a:pt x="1442" y="206"/>
                  <a:pt x="1442" y="206"/>
                </a:cubicBezTo>
                <a:cubicBezTo>
                  <a:pt x="1442" y="755"/>
                  <a:pt x="1442" y="755"/>
                  <a:pt x="1442" y="755"/>
                </a:cubicBezTo>
                <a:cubicBezTo>
                  <a:pt x="1442" y="867"/>
                  <a:pt x="1098" y="1236"/>
                  <a:pt x="961" y="1236"/>
                </a:cubicBezTo>
                <a:cubicBezTo>
                  <a:pt x="68" y="1236"/>
                  <a:pt x="68" y="1236"/>
                  <a:pt x="68" y="1236"/>
                </a:cubicBezTo>
                <a:cubicBezTo>
                  <a:pt x="68" y="206"/>
                  <a:pt x="68" y="206"/>
                  <a:pt x="68" y="206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0"/>
                  <a:pt x="0" y="0"/>
                  <a:pt x="0" y="0"/>
                </a:cubicBezTo>
                <a:cubicBezTo>
                  <a:pt x="1510" y="0"/>
                  <a:pt x="1510" y="0"/>
                  <a:pt x="1510" y="0"/>
                </a:cubicBezTo>
                <a:cubicBezTo>
                  <a:pt x="1510" y="206"/>
                  <a:pt x="1510" y="206"/>
                  <a:pt x="1510" y="206"/>
                </a:cubicBezTo>
                <a:close/>
                <a:moveTo>
                  <a:pt x="1304" y="206"/>
                </a:moveTo>
                <a:cubicBezTo>
                  <a:pt x="206" y="206"/>
                  <a:pt x="206" y="206"/>
                  <a:pt x="206" y="206"/>
                </a:cubicBezTo>
                <a:cubicBezTo>
                  <a:pt x="206" y="1099"/>
                  <a:pt x="206" y="1099"/>
                  <a:pt x="206" y="1099"/>
                </a:cubicBezTo>
                <a:cubicBezTo>
                  <a:pt x="206" y="1099"/>
                  <a:pt x="890" y="1099"/>
                  <a:pt x="939" y="1099"/>
                </a:cubicBezTo>
                <a:cubicBezTo>
                  <a:pt x="1082" y="1099"/>
                  <a:pt x="1030" y="824"/>
                  <a:pt x="1030" y="824"/>
                </a:cubicBezTo>
                <a:cubicBezTo>
                  <a:pt x="1030" y="824"/>
                  <a:pt x="1304" y="881"/>
                  <a:pt x="1304" y="740"/>
                </a:cubicBezTo>
                <a:cubicBezTo>
                  <a:pt x="1304" y="694"/>
                  <a:pt x="1304" y="206"/>
                  <a:pt x="1304" y="206"/>
                </a:cubicBezTo>
                <a:close/>
                <a:moveTo>
                  <a:pt x="480" y="412"/>
                </a:moveTo>
                <a:cubicBezTo>
                  <a:pt x="412" y="412"/>
                  <a:pt x="412" y="412"/>
                  <a:pt x="412" y="412"/>
                </a:cubicBezTo>
                <a:cubicBezTo>
                  <a:pt x="412" y="481"/>
                  <a:pt x="412" y="481"/>
                  <a:pt x="412" y="481"/>
                </a:cubicBezTo>
                <a:cubicBezTo>
                  <a:pt x="480" y="481"/>
                  <a:pt x="480" y="481"/>
                  <a:pt x="480" y="481"/>
                </a:cubicBezTo>
                <a:cubicBezTo>
                  <a:pt x="480" y="412"/>
                  <a:pt x="480" y="412"/>
                  <a:pt x="480" y="412"/>
                </a:cubicBezTo>
                <a:close/>
                <a:moveTo>
                  <a:pt x="480" y="549"/>
                </a:moveTo>
                <a:cubicBezTo>
                  <a:pt x="412" y="549"/>
                  <a:pt x="412" y="549"/>
                  <a:pt x="412" y="549"/>
                </a:cubicBezTo>
                <a:cubicBezTo>
                  <a:pt x="412" y="618"/>
                  <a:pt x="412" y="618"/>
                  <a:pt x="412" y="618"/>
                </a:cubicBezTo>
                <a:cubicBezTo>
                  <a:pt x="480" y="618"/>
                  <a:pt x="480" y="618"/>
                  <a:pt x="480" y="618"/>
                </a:cubicBezTo>
                <a:cubicBezTo>
                  <a:pt x="480" y="549"/>
                  <a:pt x="480" y="549"/>
                  <a:pt x="480" y="549"/>
                </a:cubicBezTo>
                <a:close/>
                <a:moveTo>
                  <a:pt x="480" y="687"/>
                </a:moveTo>
                <a:cubicBezTo>
                  <a:pt x="412" y="687"/>
                  <a:pt x="412" y="687"/>
                  <a:pt x="412" y="687"/>
                </a:cubicBezTo>
                <a:cubicBezTo>
                  <a:pt x="412" y="755"/>
                  <a:pt x="412" y="755"/>
                  <a:pt x="412" y="755"/>
                </a:cubicBezTo>
                <a:cubicBezTo>
                  <a:pt x="480" y="755"/>
                  <a:pt x="480" y="755"/>
                  <a:pt x="480" y="755"/>
                </a:cubicBezTo>
                <a:cubicBezTo>
                  <a:pt x="480" y="687"/>
                  <a:pt x="480" y="687"/>
                  <a:pt x="480" y="687"/>
                </a:cubicBezTo>
                <a:close/>
                <a:moveTo>
                  <a:pt x="480" y="824"/>
                </a:moveTo>
                <a:cubicBezTo>
                  <a:pt x="412" y="824"/>
                  <a:pt x="412" y="824"/>
                  <a:pt x="412" y="824"/>
                </a:cubicBezTo>
                <a:cubicBezTo>
                  <a:pt x="412" y="893"/>
                  <a:pt x="412" y="893"/>
                  <a:pt x="412" y="893"/>
                </a:cubicBezTo>
                <a:cubicBezTo>
                  <a:pt x="480" y="893"/>
                  <a:pt x="480" y="893"/>
                  <a:pt x="480" y="893"/>
                </a:cubicBezTo>
                <a:cubicBezTo>
                  <a:pt x="480" y="824"/>
                  <a:pt x="480" y="824"/>
                  <a:pt x="480" y="8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AutoShape 15"/>
          <p:cNvSpPr>
            <a:spLocks noChangeAspect="1" noChangeArrowheads="1" noTextEdit="1"/>
          </p:cNvSpPr>
          <p:nvPr/>
        </p:nvSpPr>
        <p:spPr bwMode="auto">
          <a:xfrm>
            <a:off x="4517115" y="2086897"/>
            <a:ext cx="615950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17"/>
          <p:cNvSpPr>
            <a:spLocks noEditPoints="1"/>
          </p:cNvSpPr>
          <p:nvPr/>
        </p:nvSpPr>
        <p:spPr bwMode="auto">
          <a:xfrm>
            <a:off x="4378562" y="4450354"/>
            <a:ext cx="615950" cy="615950"/>
          </a:xfrm>
          <a:custGeom>
            <a:avLst/>
            <a:gdLst>
              <a:gd name="T0" fmla="*/ 1030 w 1648"/>
              <a:gd name="T1" fmla="*/ 1374 h 1649"/>
              <a:gd name="T2" fmla="*/ 893 w 1648"/>
              <a:gd name="T3" fmla="*/ 1649 h 1649"/>
              <a:gd name="T4" fmla="*/ 419 w 1648"/>
              <a:gd name="T5" fmla="*/ 1649 h 1649"/>
              <a:gd name="T6" fmla="*/ 834 w 1648"/>
              <a:gd name="T7" fmla="*/ 1374 h 1649"/>
              <a:gd name="T8" fmla="*/ 419 w 1648"/>
              <a:gd name="T9" fmla="*/ 1649 h 1649"/>
              <a:gd name="T10" fmla="*/ 1325 w 1648"/>
              <a:gd name="T11" fmla="*/ 1649 h 1649"/>
              <a:gd name="T12" fmla="*/ 1271 w 1648"/>
              <a:gd name="T13" fmla="*/ 1374 h 1649"/>
              <a:gd name="T14" fmla="*/ 1648 w 1648"/>
              <a:gd name="T15" fmla="*/ 206 h 1649"/>
              <a:gd name="T16" fmla="*/ 1579 w 1648"/>
              <a:gd name="T17" fmla="*/ 1237 h 1649"/>
              <a:gd name="T18" fmla="*/ 276 w 1648"/>
              <a:gd name="T19" fmla="*/ 962 h 1649"/>
              <a:gd name="T20" fmla="*/ 70 w 1648"/>
              <a:gd name="T21" fmla="*/ 588 h 1649"/>
              <a:gd name="T22" fmla="*/ 273 w 1648"/>
              <a:gd name="T23" fmla="*/ 3 h 1649"/>
              <a:gd name="T24" fmla="*/ 1648 w 1648"/>
              <a:gd name="T25" fmla="*/ 206 h 1649"/>
              <a:gd name="T26" fmla="*/ 279 w 1648"/>
              <a:gd name="T27" fmla="*/ 139 h 1649"/>
              <a:gd name="T28" fmla="*/ 206 w 1648"/>
              <a:gd name="T29" fmla="*/ 588 h 1649"/>
              <a:gd name="T30" fmla="*/ 276 w 1648"/>
              <a:gd name="T31" fmla="*/ 825 h 1649"/>
              <a:gd name="T32" fmla="*/ 347 w 1648"/>
              <a:gd name="T33" fmla="*/ 208 h 1649"/>
              <a:gd name="T34" fmla="*/ 412 w 1648"/>
              <a:gd name="T35" fmla="*/ 413 h 1649"/>
              <a:gd name="T36" fmla="*/ 1443 w 1648"/>
              <a:gd name="T37" fmla="*/ 1100 h 1649"/>
              <a:gd name="T38" fmla="*/ 1442 w 1648"/>
              <a:gd name="T39" fmla="*/ 138 h 1649"/>
              <a:gd name="T40" fmla="*/ 472 w 1648"/>
              <a:gd name="T41" fmla="*/ 276 h 1649"/>
              <a:gd name="T42" fmla="*/ 1442 w 1648"/>
              <a:gd name="T43" fmla="*/ 138 h 1649"/>
              <a:gd name="T44" fmla="*/ 947 w 1648"/>
              <a:gd name="T45" fmla="*/ 644 h 1649"/>
              <a:gd name="T46" fmla="*/ 693 w 1648"/>
              <a:gd name="T47" fmla="*/ 827 h 1649"/>
              <a:gd name="T48" fmla="*/ 549 w 1648"/>
              <a:gd name="T49" fmla="*/ 793 h 1649"/>
              <a:gd name="T50" fmla="*/ 1305 w 1648"/>
              <a:gd name="T51" fmla="*/ 619 h 1649"/>
              <a:gd name="T52" fmla="*/ 1030 w 1648"/>
              <a:gd name="T53" fmla="*/ 688 h 1649"/>
              <a:gd name="T54" fmla="*/ 1305 w 1648"/>
              <a:gd name="T55" fmla="*/ 619 h 1649"/>
              <a:gd name="T56" fmla="*/ 1030 w 1648"/>
              <a:gd name="T57" fmla="*/ 756 h 1649"/>
              <a:gd name="T58" fmla="*/ 1305 w 1648"/>
              <a:gd name="T59" fmla="*/ 825 h 1649"/>
              <a:gd name="T60" fmla="*/ 1305 w 1648"/>
              <a:gd name="T61" fmla="*/ 894 h 1649"/>
              <a:gd name="T62" fmla="*/ 1030 w 1648"/>
              <a:gd name="T63" fmla="*/ 962 h 1649"/>
              <a:gd name="T64" fmla="*/ 1305 w 1648"/>
              <a:gd name="T65" fmla="*/ 894 h 1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648" h="1649">
                <a:moveTo>
                  <a:pt x="893" y="1374"/>
                </a:moveTo>
                <a:cubicBezTo>
                  <a:pt x="1030" y="1374"/>
                  <a:pt x="1030" y="1374"/>
                  <a:pt x="1030" y="1374"/>
                </a:cubicBezTo>
                <a:cubicBezTo>
                  <a:pt x="1030" y="1649"/>
                  <a:pt x="1030" y="1649"/>
                  <a:pt x="1030" y="1649"/>
                </a:cubicBezTo>
                <a:cubicBezTo>
                  <a:pt x="893" y="1649"/>
                  <a:pt x="893" y="1649"/>
                  <a:pt x="893" y="1649"/>
                </a:cubicBezTo>
                <a:lnTo>
                  <a:pt x="893" y="1374"/>
                </a:lnTo>
                <a:close/>
                <a:moveTo>
                  <a:pt x="419" y="1649"/>
                </a:moveTo>
                <a:cubicBezTo>
                  <a:pt x="599" y="1649"/>
                  <a:pt x="599" y="1649"/>
                  <a:pt x="599" y="1649"/>
                </a:cubicBezTo>
                <a:cubicBezTo>
                  <a:pt x="834" y="1374"/>
                  <a:pt x="834" y="1374"/>
                  <a:pt x="834" y="1374"/>
                </a:cubicBezTo>
                <a:cubicBezTo>
                  <a:pt x="653" y="1374"/>
                  <a:pt x="653" y="1374"/>
                  <a:pt x="653" y="1374"/>
                </a:cubicBezTo>
                <a:lnTo>
                  <a:pt x="419" y="1649"/>
                </a:lnTo>
                <a:close/>
                <a:moveTo>
                  <a:pt x="1090" y="1374"/>
                </a:moveTo>
                <a:cubicBezTo>
                  <a:pt x="1325" y="1649"/>
                  <a:pt x="1325" y="1649"/>
                  <a:pt x="1325" y="1649"/>
                </a:cubicBezTo>
                <a:cubicBezTo>
                  <a:pt x="1505" y="1649"/>
                  <a:pt x="1505" y="1649"/>
                  <a:pt x="1505" y="1649"/>
                </a:cubicBezTo>
                <a:cubicBezTo>
                  <a:pt x="1271" y="1374"/>
                  <a:pt x="1271" y="1374"/>
                  <a:pt x="1271" y="1374"/>
                </a:cubicBezTo>
                <a:lnTo>
                  <a:pt x="1090" y="1374"/>
                </a:lnTo>
                <a:close/>
                <a:moveTo>
                  <a:pt x="1648" y="206"/>
                </a:moveTo>
                <a:cubicBezTo>
                  <a:pt x="1648" y="267"/>
                  <a:pt x="1621" y="320"/>
                  <a:pt x="1579" y="358"/>
                </a:cubicBezTo>
                <a:cubicBezTo>
                  <a:pt x="1579" y="1237"/>
                  <a:pt x="1579" y="1237"/>
                  <a:pt x="1579" y="1237"/>
                </a:cubicBezTo>
                <a:cubicBezTo>
                  <a:pt x="276" y="1237"/>
                  <a:pt x="276" y="1237"/>
                  <a:pt x="276" y="1237"/>
                </a:cubicBezTo>
                <a:cubicBezTo>
                  <a:pt x="276" y="962"/>
                  <a:pt x="276" y="962"/>
                  <a:pt x="276" y="962"/>
                </a:cubicBezTo>
                <a:cubicBezTo>
                  <a:pt x="0" y="962"/>
                  <a:pt x="0" y="962"/>
                  <a:pt x="0" y="962"/>
                </a:cubicBezTo>
                <a:cubicBezTo>
                  <a:pt x="59" y="871"/>
                  <a:pt x="70" y="761"/>
                  <a:pt x="70" y="588"/>
                </a:cubicBezTo>
                <a:cubicBezTo>
                  <a:pt x="70" y="232"/>
                  <a:pt x="70" y="232"/>
                  <a:pt x="70" y="232"/>
                </a:cubicBezTo>
                <a:cubicBezTo>
                  <a:pt x="70" y="90"/>
                  <a:pt x="161" y="6"/>
                  <a:pt x="273" y="3"/>
                </a:cubicBezTo>
                <a:cubicBezTo>
                  <a:pt x="271" y="0"/>
                  <a:pt x="1440" y="1"/>
                  <a:pt x="1442" y="1"/>
                </a:cubicBezTo>
                <a:cubicBezTo>
                  <a:pt x="1556" y="1"/>
                  <a:pt x="1648" y="93"/>
                  <a:pt x="1648" y="206"/>
                </a:cubicBezTo>
                <a:close/>
                <a:moveTo>
                  <a:pt x="347" y="208"/>
                </a:moveTo>
                <a:cubicBezTo>
                  <a:pt x="347" y="170"/>
                  <a:pt x="317" y="139"/>
                  <a:pt x="279" y="139"/>
                </a:cubicBezTo>
                <a:cubicBezTo>
                  <a:pt x="228" y="139"/>
                  <a:pt x="206" y="180"/>
                  <a:pt x="206" y="232"/>
                </a:cubicBezTo>
                <a:cubicBezTo>
                  <a:pt x="206" y="588"/>
                  <a:pt x="206" y="588"/>
                  <a:pt x="206" y="588"/>
                </a:cubicBezTo>
                <a:cubicBezTo>
                  <a:pt x="206" y="696"/>
                  <a:pt x="206" y="755"/>
                  <a:pt x="190" y="825"/>
                </a:cubicBezTo>
                <a:cubicBezTo>
                  <a:pt x="276" y="825"/>
                  <a:pt x="276" y="825"/>
                  <a:pt x="276" y="825"/>
                </a:cubicBezTo>
                <a:cubicBezTo>
                  <a:pt x="276" y="277"/>
                  <a:pt x="276" y="277"/>
                  <a:pt x="276" y="277"/>
                </a:cubicBezTo>
                <a:cubicBezTo>
                  <a:pt x="314" y="277"/>
                  <a:pt x="347" y="246"/>
                  <a:pt x="347" y="208"/>
                </a:cubicBezTo>
                <a:close/>
                <a:moveTo>
                  <a:pt x="1443" y="413"/>
                </a:moveTo>
                <a:cubicBezTo>
                  <a:pt x="412" y="413"/>
                  <a:pt x="412" y="413"/>
                  <a:pt x="412" y="413"/>
                </a:cubicBezTo>
                <a:cubicBezTo>
                  <a:pt x="412" y="1100"/>
                  <a:pt x="412" y="1100"/>
                  <a:pt x="412" y="1100"/>
                </a:cubicBezTo>
                <a:cubicBezTo>
                  <a:pt x="1443" y="1100"/>
                  <a:pt x="1443" y="1100"/>
                  <a:pt x="1443" y="1100"/>
                </a:cubicBezTo>
                <a:lnTo>
                  <a:pt x="1443" y="413"/>
                </a:lnTo>
                <a:close/>
                <a:moveTo>
                  <a:pt x="1442" y="138"/>
                </a:moveTo>
                <a:cubicBezTo>
                  <a:pt x="472" y="138"/>
                  <a:pt x="472" y="138"/>
                  <a:pt x="472" y="138"/>
                </a:cubicBezTo>
                <a:cubicBezTo>
                  <a:pt x="490" y="186"/>
                  <a:pt x="489" y="230"/>
                  <a:pt x="472" y="276"/>
                </a:cubicBezTo>
                <a:cubicBezTo>
                  <a:pt x="1442" y="276"/>
                  <a:pt x="1442" y="276"/>
                  <a:pt x="1442" y="276"/>
                </a:cubicBezTo>
                <a:cubicBezTo>
                  <a:pt x="1531" y="276"/>
                  <a:pt x="1534" y="138"/>
                  <a:pt x="1442" y="138"/>
                </a:cubicBezTo>
                <a:close/>
                <a:moveTo>
                  <a:pt x="710" y="962"/>
                </a:moveTo>
                <a:cubicBezTo>
                  <a:pt x="799" y="801"/>
                  <a:pt x="862" y="719"/>
                  <a:pt x="947" y="644"/>
                </a:cubicBezTo>
                <a:cubicBezTo>
                  <a:pt x="936" y="619"/>
                  <a:pt x="936" y="619"/>
                  <a:pt x="936" y="619"/>
                </a:cubicBezTo>
                <a:cubicBezTo>
                  <a:pt x="832" y="683"/>
                  <a:pt x="777" y="732"/>
                  <a:pt x="693" y="827"/>
                </a:cubicBezTo>
                <a:cubicBezTo>
                  <a:pt x="648" y="795"/>
                  <a:pt x="623" y="780"/>
                  <a:pt x="583" y="761"/>
                </a:cubicBezTo>
                <a:cubicBezTo>
                  <a:pt x="549" y="793"/>
                  <a:pt x="549" y="793"/>
                  <a:pt x="549" y="793"/>
                </a:cubicBezTo>
                <a:cubicBezTo>
                  <a:pt x="617" y="856"/>
                  <a:pt x="654" y="897"/>
                  <a:pt x="710" y="962"/>
                </a:cubicBezTo>
                <a:close/>
                <a:moveTo>
                  <a:pt x="1305" y="619"/>
                </a:moveTo>
                <a:cubicBezTo>
                  <a:pt x="1030" y="619"/>
                  <a:pt x="1030" y="619"/>
                  <a:pt x="1030" y="619"/>
                </a:cubicBezTo>
                <a:cubicBezTo>
                  <a:pt x="1030" y="688"/>
                  <a:pt x="1030" y="688"/>
                  <a:pt x="1030" y="688"/>
                </a:cubicBezTo>
                <a:cubicBezTo>
                  <a:pt x="1305" y="688"/>
                  <a:pt x="1305" y="688"/>
                  <a:pt x="1305" y="688"/>
                </a:cubicBezTo>
                <a:cubicBezTo>
                  <a:pt x="1305" y="619"/>
                  <a:pt x="1305" y="619"/>
                  <a:pt x="1305" y="619"/>
                </a:cubicBezTo>
                <a:close/>
                <a:moveTo>
                  <a:pt x="1305" y="756"/>
                </a:moveTo>
                <a:cubicBezTo>
                  <a:pt x="1030" y="756"/>
                  <a:pt x="1030" y="756"/>
                  <a:pt x="1030" y="756"/>
                </a:cubicBezTo>
                <a:cubicBezTo>
                  <a:pt x="1030" y="825"/>
                  <a:pt x="1030" y="825"/>
                  <a:pt x="1030" y="825"/>
                </a:cubicBezTo>
                <a:cubicBezTo>
                  <a:pt x="1305" y="825"/>
                  <a:pt x="1305" y="825"/>
                  <a:pt x="1305" y="825"/>
                </a:cubicBezTo>
                <a:cubicBezTo>
                  <a:pt x="1305" y="756"/>
                  <a:pt x="1305" y="756"/>
                  <a:pt x="1305" y="756"/>
                </a:cubicBezTo>
                <a:close/>
                <a:moveTo>
                  <a:pt x="1305" y="894"/>
                </a:moveTo>
                <a:cubicBezTo>
                  <a:pt x="1030" y="894"/>
                  <a:pt x="1030" y="894"/>
                  <a:pt x="1030" y="894"/>
                </a:cubicBezTo>
                <a:cubicBezTo>
                  <a:pt x="1030" y="962"/>
                  <a:pt x="1030" y="962"/>
                  <a:pt x="1030" y="962"/>
                </a:cubicBezTo>
                <a:cubicBezTo>
                  <a:pt x="1305" y="962"/>
                  <a:pt x="1305" y="962"/>
                  <a:pt x="1305" y="962"/>
                </a:cubicBezTo>
                <a:cubicBezTo>
                  <a:pt x="1305" y="894"/>
                  <a:pt x="1305" y="894"/>
                  <a:pt x="1305" y="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剪去单角的矩形 26"/>
          <p:cNvSpPr/>
          <p:nvPr/>
        </p:nvSpPr>
        <p:spPr>
          <a:xfrm flipV="1">
            <a:off x="1070" y="386367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标题 1"/>
          <p:cNvSpPr>
            <a:spLocks noGrp="1"/>
          </p:cNvSpPr>
          <p:nvPr>
            <p:ph type="title"/>
          </p:nvPr>
        </p:nvSpPr>
        <p:spPr>
          <a:xfrm>
            <a:off x="1070" y="4515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365340" y="1433015"/>
            <a:ext cx="90023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以表的形式存储数据。表有行和列组成。列划分为若干个列族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(row family)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三维有序存储的三维是指：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（行主键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   key(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columnFamily+qualifier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时间戳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三部分组成的三维有序存储。</a:t>
            </a:r>
          </a:p>
        </p:txBody>
      </p:sp>
    </p:spTree>
    <p:extLst>
      <p:ext uri="{BB962C8B-B14F-4D97-AF65-F5344CB8AC3E}">
        <p14:creationId xmlns:p14="http://schemas.microsoft.com/office/powerpoint/2010/main" xmlns="" val="2147995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1250" advClick="0">
        <p15:prstTrans prst="peelOff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5611" y="16074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逻辑视图</a:t>
            </a:r>
          </a:p>
        </p:txBody>
      </p:sp>
      <p:pic>
        <p:nvPicPr>
          <p:cNvPr id="39" name="图片 3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2922" y="2162864"/>
            <a:ext cx="9213967" cy="420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21519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510382"/>
            <a:ext cx="19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Row Key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433" y="2266682"/>
            <a:ext cx="995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nosql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数据库们一样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是用来检索记录的主键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42433" y="2953084"/>
            <a:ext cx="8731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 table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中的行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也有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RowKey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有关，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三种方式：</a:t>
            </a: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57587" y="3422330"/>
            <a:ext cx="5576553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range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表扫描（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371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510382"/>
            <a:ext cx="19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Row Key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645" y="2566055"/>
            <a:ext cx="9981126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行键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(Row key)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可以是任意字符串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最大长度是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64KB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，实际应用中长度一般为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10-100bytes)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保存为字节数组。</a:t>
            </a: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3645" y="4156650"/>
            <a:ext cx="95303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存储时，数据按照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 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的字典序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(byte order)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排序存储。设计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时，要充分排序存储这个特性，将经常一起读取的行存储放到一起。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位置相关性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2885" y="2196723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2885" y="3625576"/>
            <a:ext cx="181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8459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5" y="1510382"/>
            <a:ext cx="1931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Row Key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46220" y="2252647"/>
            <a:ext cx="1532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BA45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84101" y="2910625"/>
            <a:ext cx="8963696" cy="222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字典序对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排序的结果是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1,10,100,11,12,13,14,15,16,17,18,19,2,20,21,…,9,91,92,93,94,95,96,97,98,99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。要保持整形的自然序，行键必须用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作左填充。</a:t>
            </a:r>
          </a:p>
          <a:p>
            <a:pPr>
              <a:lnSpc>
                <a:spcPct val="20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261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1" name="剪去单角的矩形 80"/>
          <p:cNvSpPr/>
          <p:nvPr/>
        </p:nvSpPr>
        <p:spPr>
          <a:xfrm flipV="1">
            <a:off x="0" y="566671"/>
            <a:ext cx="6120000" cy="540000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标题 1"/>
          <p:cNvSpPr>
            <a:spLocks noGrp="1"/>
          </p:cNvSpPr>
          <p:nvPr>
            <p:ph type="title"/>
          </p:nvPr>
        </p:nvSpPr>
        <p:spPr>
          <a:xfrm>
            <a:off x="0" y="184819"/>
            <a:ext cx="12190930" cy="1325563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苹方 细体" panose="020B0200000000000000" pitchFamily="34" charset="-122"/>
                <a:ea typeface="苹方 细体" panose="020B0200000000000000" pitchFamily="34" charset="-122"/>
              </a:rPr>
              <a:t>             表结构设计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6974" y="1510382"/>
            <a:ext cx="373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列</a:t>
            </a:r>
            <a:r>
              <a:rPr lang="zh-CN" altLang="zh-CN" sz="2800" b="1" dirty="0" smtClean="0"/>
              <a:t>族</a:t>
            </a:r>
            <a:r>
              <a:rPr lang="zh-CN" altLang="en-US" sz="2800" b="1" dirty="0" smtClean="0"/>
              <a:t>（</a:t>
            </a:r>
            <a:r>
              <a:rPr lang="en-US" altLang="zh-CN" sz="2800" b="1" dirty="0" smtClean="0"/>
              <a:t>column-family</a:t>
            </a:r>
            <a:r>
              <a:rPr lang="zh-CN" altLang="en-US" sz="2800" b="1" dirty="0" smtClean="0"/>
              <a:t>）</a:t>
            </a:r>
            <a:endParaRPr lang="zh-CN" altLang="zh-CN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201493" y="2247409"/>
            <a:ext cx="9787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表中的每个列，都归属与某个列族。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列族是表的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chema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的一部分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而列不是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，必须在使用表之前定义。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列名都以列族作为前缀。例如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courses:history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courses:math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都属于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courses </a:t>
            </a:r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这个列族</a:t>
            </a:r>
            <a:r>
              <a:rPr lang="zh-CN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属于限定。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886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 advClick="0">
        <p:checker/>
      </p:transition>
    </mc:Choice>
    <mc:Fallback>
      <p:transition spd="slow" advClick="0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6343</TotalTime>
  <Words>1191</Words>
  <Application>Microsoft Office PowerPoint</Application>
  <PresentationFormat>自定义</PresentationFormat>
  <Paragraphs>160</Paragraphs>
  <Slides>35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7" baseType="lpstr">
      <vt:lpstr>Office 主题</vt:lpstr>
      <vt:lpstr>程序包</vt:lpstr>
      <vt:lpstr>幻灯片 1</vt:lpstr>
      <vt:lpstr>幻灯片 2</vt:lpstr>
      <vt:lpstr>幻灯片 3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             表结构设计</vt:lpstr>
      <vt:lpstr>幻灯片 12</vt:lpstr>
      <vt:lpstr>             DDL操作（数据定义语言）</vt:lpstr>
      <vt:lpstr>            DDL操作（数据定义语言）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            DML操作（数据操控语言）</vt:lpstr>
      <vt:lpstr>幻灯片 23</vt:lpstr>
      <vt:lpstr>            Phoenix</vt:lpstr>
      <vt:lpstr>            Phoenix</vt:lpstr>
      <vt:lpstr>            Phoenix</vt:lpstr>
      <vt:lpstr>            Phoenix</vt:lpstr>
      <vt:lpstr>            Phoenix</vt:lpstr>
      <vt:lpstr>            Phoenix</vt:lpstr>
      <vt:lpstr>            Phoenix</vt:lpstr>
      <vt:lpstr>            Phoenix</vt:lpstr>
      <vt:lpstr>幻灯片 32</vt:lpstr>
      <vt:lpstr>                       summary</vt:lpstr>
      <vt:lpstr>            Summary</vt:lpstr>
      <vt:lpstr>幻灯片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郭煜</dc:creator>
  <cp:lastModifiedBy>guoy1</cp:lastModifiedBy>
  <cp:revision>1345</cp:revision>
  <dcterms:created xsi:type="dcterms:W3CDTF">2015-07-31T06:37:18Z</dcterms:created>
  <dcterms:modified xsi:type="dcterms:W3CDTF">2016-09-13T01:25:20Z</dcterms:modified>
</cp:coreProperties>
</file>