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72" y="-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D09B4-28EC-4AC8-93CB-2F10D8BC5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AECB42-7DA5-4217-9259-FBF313F9B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1F6A1-F309-4AEC-980D-630326EB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E2F0-3959-43F5-93A3-98F49DC03B2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FE0A8-D803-4617-88B7-B05D0B16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E4155-F681-4DEB-A800-24623F5D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B6D5-56D1-4811-8480-5DB61D21A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1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0935D-1906-48B7-9E69-D05FE563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473494-4F82-4CCF-A6F9-517BBFEFA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41BC4-794E-4460-BAE1-FD8F06E7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E2F0-3959-43F5-93A3-98F49DC03B2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DE119-D282-4633-9171-DD3D4376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C829F-2788-45BB-B2F4-6DD74E18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B6D5-56D1-4811-8480-5DB61D21A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7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E4DC1A-1CB6-4C2A-A5D6-45B64F1D6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C9BF08-51CF-404C-897E-DCDCC6A4E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3712B-FE18-4CF7-83FC-83CD8EF5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E2F0-3959-43F5-93A3-98F49DC03B2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D9C64-6DD8-4676-9270-953C77EC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5CC1C-5E46-46BC-BABA-DA864E27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B6D5-56D1-4811-8480-5DB61D21A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57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972E2-F889-43F5-8DB5-44B2C91F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991A-B9E3-49D2-AB8B-26798CF5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64A46-48D8-4CB9-A74F-A593F2C0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E2F0-3959-43F5-93A3-98F49DC03B2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72B7E-A95E-41AA-B44C-33F5110C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3421F-3265-4851-AFA6-178CC870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B6D5-56D1-4811-8480-5DB61D21A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27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5E867-7DEC-4335-8E94-9CE462F8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F0E0E-FF03-40A1-95B0-8AA302972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8B4C0-BC80-4582-AE72-A53981C2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E2F0-3959-43F5-93A3-98F49DC03B2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E61F2-F874-4DAD-8DC9-13266862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7A115-07D5-4126-81D8-B97B1AB4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B6D5-56D1-4811-8480-5DB61D21A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4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FB7B0-7FED-47E3-B729-BADB6571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10CCC-C03B-4E21-96CC-81DCF5976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8103E1-8F37-4315-A182-FE333C5D9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0A66D-2F12-407A-8BAD-33FA125F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E2F0-3959-43F5-93A3-98F49DC03B2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7EBD2C-42C2-46A2-A3B0-E33EA905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6235F-59C2-4868-9ECF-D2156177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B6D5-56D1-4811-8480-5DB61D21A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1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7CB38-DAD8-4490-9D4D-0184BFA0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D42ADE-F312-433B-ACE3-3D9B7AD70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8306F3-C0BD-4AEE-9863-526099C44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6EE73D-5E16-42DC-AE8B-C7336C4D9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0AED1A-5D67-4209-A5D0-3C83DB6A5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1E0CCB-6F1E-4607-A28C-F9CA0D0F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E2F0-3959-43F5-93A3-98F49DC03B2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060037-8786-4771-80F3-304F1DF4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1F2F05-1B2A-408B-9E35-B9CBF873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B6D5-56D1-4811-8480-5DB61D21A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6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BC3D7-6728-43BE-9C67-0ECAEA0C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0285B1-6A1A-4FFF-8C67-CD34476E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E2F0-3959-43F5-93A3-98F49DC03B2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B061BA-EF26-4562-AB4C-7C9F57A4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00D82D-AAA1-446B-BFEB-6003C4EB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B6D5-56D1-4811-8480-5DB61D21A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5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3531B7-D9B9-43D0-80FB-67B14D5E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E2F0-3959-43F5-93A3-98F49DC03B2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18E969-DD4F-45E6-8CDD-11F367AE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2593D5-E796-4386-B63B-4290A78D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B6D5-56D1-4811-8480-5DB61D21A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1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4F275-D759-41DE-8221-08E0FE46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47D33-E4BE-4769-A918-186B37A1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B6ADEB-16AA-4D3E-9CF7-D845E2D1E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8695A-CD2B-4F68-B2B5-81788EAD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E2F0-3959-43F5-93A3-98F49DC03B2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AE714-4F86-4FA9-A85A-DA51A8DC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C8EFA-42CC-4678-9061-3FF00474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B6D5-56D1-4811-8480-5DB61D21A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1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DBF28-FEB2-4A20-B688-7CB6B26A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70B8FB-3E2D-444C-93D3-029082B1C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2E9BF3-683F-4103-A354-6CF83831C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A057B-8791-49DE-823A-1D6B83A2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E2F0-3959-43F5-93A3-98F49DC03B2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66059E-1CA1-4D38-9F7B-F9E34A6E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D69FE9-E1D3-4484-B0ED-84BA52C1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B6D5-56D1-4811-8480-5DB61D21A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6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E98C9A-0F60-4F03-855C-687FCB41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F2C6B6-E1EA-4813-8BBF-5B99C75FC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F6CAE-FD18-445F-9420-5442E5B34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8E2F0-3959-43F5-93A3-98F49DC03B2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D17A3-1E32-4A13-B064-E2959A4CB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D9052-0758-4166-A7F7-ABE52A8B9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B6D5-56D1-4811-8480-5DB61D21A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AF2F3-E5A1-476A-AF92-7F5008C45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DD8DD8-3962-45DF-AFEB-367BA2D39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31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FE83C955-EE4D-4ECF-B7F9-A7E577D67546}"/>
              </a:ext>
            </a:extLst>
          </p:cNvPr>
          <p:cNvGrpSpPr/>
          <p:nvPr/>
        </p:nvGrpSpPr>
        <p:grpSpPr>
          <a:xfrm>
            <a:off x="4304643" y="2591748"/>
            <a:ext cx="4229055" cy="3183662"/>
            <a:chOff x="4304643" y="2591748"/>
            <a:chExt cx="4229055" cy="318366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AE9727-A0C1-41EF-AB03-77BDC0E3484F}"/>
                </a:ext>
              </a:extLst>
            </p:cNvPr>
            <p:cNvSpPr/>
            <p:nvPr/>
          </p:nvSpPr>
          <p:spPr>
            <a:xfrm>
              <a:off x="4806142" y="4067694"/>
              <a:ext cx="1828795" cy="13300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1D98973-1F59-4331-B141-19A9C6986DBB}"/>
                </a:ext>
              </a:extLst>
            </p:cNvPr>
            <p:cNvSpPr/>
            <p:nvPr/>
          </p:nvSpPr>
          <p:spPr>
            <a:xfrm>
              <a:off x="4806142" y="3035531"/>
              <a:ext cx="852054" cy="23621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2180F0D-913D-4F8F-BD6F-5DC867EB6AF5}"/>
                </a:ext>
              </a:extLst>
            </p:cNvPr>
            <p:cNvSpPr/>
            <p:nvPr/>
          </p:nvSpPr>
          <p:spPr>
            <a:xfrm>
              <a:off x="4806141" y="4781203"/>
              <a:ext cx="2812474" cy="616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5798C0B-87E7-4ABA-B305-0E419CDF1AE5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V="1">
              <a:off x="4806140" y="4616485"/>
              <a:ext cx="1797554" cy="781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90C9585-5B54-4FC7-B2C8-8C24B1B12468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V="1">
              <a:off x="4806139" y="4101373"/>
              <a:ext cx="1487185" cy="12963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C4753FE-EC5E-4C03-A385-C1BAF7EBD8A6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V="1">
              <a:off x="4806136" y="4095484"/>
              <a:ext cx="876217" cy="1302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D4B38E8-B640-487E-BC1E-A14BCD4D5C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45195" y="534372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32EEDFA-EF32-42D9-8746-4DF55F748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6537" y="400330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4EC4C08-D29B-426D-ADBD-E9D417536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7508" y="400918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CA986DF-2FF1-49F2-96A3-1F87E38B8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7878" y="452430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C824455-D740-4A49-AE8A-8F87CA0327FB}"/>
                    </a:ext>
                  </a:extLst>
                </p:cNvPr>
                <p:cNvSpPr txBox="1"/>
                <p:nvPr/>
              </p:nvSpPr>
              <p:spPr>
                <a:xfrm>
                  <a:off x="4304643" y="5406078"/>
                  <a:ext cx="9725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C824455-D740-4A49-AE8A-8F87CA032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4643" y="5406078"/>
                  <a:ext cx="97258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00F9D6B7-3705-42ED-8B8F-934DA49A0F4D}"/>
                    </a:ext>
                  </a:extLst>
                </p:cNvPr>
                <p:cNvSpPr txBox="1"/>
                <p:nvPr/>
              </p:nvSpPr>
              <p:spPr>
                <a:xfrm>
                  <a:off x="5408814" y="2591748"/>
                  <a:ext cx="9725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00F9D6B7-3705-42ED-8B8F-934DA49A0F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8814" y="2591748"/>
                  <a:ext cx="97258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3BB5EE7-AB99-4ECF-BA36-65A7B85FF220}"/>
                    </a:ext>
                  </a:extLst>
                </p:cNvPr>
                <p:cNvSpPr txBox="1"/>
                <p:nvPr/>
              </p:nvSpPr>
              <p:spPr>
                <a:xfrm>
                  <a:off x="6564286" y="3831818"/>
                  <a:ext cx="9725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3BB5EE7-AB99-4ECF-BA36-65A7B85FF2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4286" y="3831818"/>
                  <a:ext cx="97258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3C944FED-1910-4EB7-93E9-64AB2F9560C0}"/>
                    </a:ext>
                  </a:extLst>
                </p:cNvPr>
                <p:cNvSpPr txBox="1"/>
                <p:nvPr/>
              </p:nvSpPr>
              <p:spPr>
                <a:xfrm>
                  <a:off x="7561109" y="4618564"/>
                  <a:ext cx="9725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3C944FED-1910-4EB7-93E9-64AB2F956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109" y="4618564"/>
                  <a:ext cx="97258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213CB809-9F16-4E78-A8C1-5B7E139E43F5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806134" y="4067693"/>
              <a:ext cx="91440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DA6E24C-1860-462D-8FAB-63D25A3853B3}"/>
                </a:ext>
              </a:extLst>
            </p:cNvPr>
            <p:cNvCxnSpPr>
              <a:cxnSpLocks/>
            </p:cNvCxnSpPr>
            <p:nvPr/>
          </p:nvCxnSpPr>
          <p:spPr>
            <a:xfrm>
              <a:off x="5658196" y="4767350"/>
              <a:ext cx="0" cy="6303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BA279A0-231B-45CB-99AC-C9F14D82A4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991" y="4781555"/>
              <a:ext cx="6941" cy="6161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21B8AE4-1CFD-4CB3-A55A-4BC633A484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6581" y="2981530"/>
              <a:ext cx="108000" cy="1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13D18DA-0E36-4CB3-A710-573106EB9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1867" y="4008458"/>
              <a:ext cx="108000" cy="1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48AABCC6-2EC5-4326-B85F-A21D0BB01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730" y="4722549"/>
              <a:ext cx="108000" cy="1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563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AE9727-A0C1-41EF-AB03-77BDC0E3484F}"/>
              </a:ext>
            </a:extLst>
          </p:cNvPr>
          <p:cNvSpPr/>
          <p:nvPr/>
        </p:nvSpPr>
        <p:spPr>
          <a:xfrm>
            <a:off x="4806142" y="4067694"/>
            <a:ext cx="1828795" cy="1330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D98973-1F59-4331-B141-19A9C6986DBB}"/>
              </a:ext>
            </a:extLst>
          </p:cNvPr>
          <p:cNvSpPr/>
          <p:nvPr/>
        </p:nvSpPr>
        <p:spPr>
          <a:xfrm>
            <a:off x="4806142" y="3035531"/>
            <a:ext cx="852054" cy="2362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180F0D-913D-4F8F-BD6F-5DC867EB6AF5}"/>
              </a:ext>
            </a:extLst>
          </p:cNvPr>
          <p:cNvSpPr/>
          <p:nvPr/>
        </p:nvSpPr>
        <p:spPr>
          <a:xfrm>
            <a:off x="4806141" y="4781203"/>
            <a:ext cx="2812474" cy="616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AEC2ABE-2749-4436-9F8D-3866743CF9F7}"/>
              </a:ext>
            </a:extLst>
          </p:cNvPr>
          <p:cNvCxnSpPr>
            <a:cxnSpLocks/>
          </p:cNvCxnSpPr>
          <p:nvPr/>
        </p:nvCxnSpPr>
        <p:spPr>
          <a:xfrm flipV="1">
            <a:off x="7619294" y="1241367"/>
            <a:ext cx="6941" cy="353983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7C1A4B2-93AD-49E0-867B-873AEA9BCC67}"/>
              </a:ext>
            </a:extLst>
          </p:cNvPr>
          <p:cNvCxnSpPr>
            <a:cxnSpLocks/>
          </p:cNvCxnSpPr>
          <p:nvPr/>
        </p:nvCxnSpPr>
        <p:spPr>
          <a:xfrm flipV="1">
            <a:off x="6634937" y="1241368"/>
            <a:ext cx="0" cy="28263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C4753FE-EC5E-4C03-A385-C1BAF7EBD8A6}"/>
              </a:ext>
            </a:extLst>
          </p:cNvPr>
          <p:cNvCxnSpPr>
            <a:cxnSpLocks/>
          </p:cNvCxnSpPr>
          <p:nvPr/>
        </p:nvCxnSpPr>
        <p:spPr>
          <a:xfrm flipV="1">
            <a:off x="4806136" y="1331422"/>
            <a:ext cx="2805538" cy="406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6D4B38E8-B640-487E-BC1E-A14BCD4D5C8C}"/>
              </a:ext>
            </a:extLst>
          </p:cNvPr>
          <p:cNvSpPr>
            <a:spLocks noChangeAspect="1"/>
          </p:cNvSpPr>
          <p:nvPr/>
        </p:nvSpPr>
        <p:spPr>
          <a:xfrm>
            <a:off x="4745195" y="534372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C824455-D740-4A49-AE8A-8F87CA0327FB}"/>
                  </a:ext>
                </a:extLst>
              </p:cNvPr>
              <p:cNvSpPr txBox="1"/>
              <p:nvPr/>
            </p:nvSpPr>
            <p:spPr>
              <a:xfrm>
                <a:off x="4304643" y="5406078"/>
                <a:ext cx="97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C824455-D740-4A49-AE8A-8F87CA032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643" y="5406078"/>
                <a:ext cx="97258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0F9D6B7-3705-42ED-8B8F-934DA49A0F4D}"/>
                  </a:ext>
                </a:extLst>
              </p:cNvPr>
              <p:cNvSpPr txBox="1"/>
              <p:nvPr/>
            </p:nvSpPr>
            <p:spPr>
              <a:xfrm>
                <a:off x="5408814" y="2591748"/>
                <a:ext cx="97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0F9D6B7-3705-42ED-8B8F-934DA49A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814" y="2591748"/>
                <a:ext cx="97258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3BB5EE7-AB99-4ECF-BA36-65A7B85FF220}"/>
                  </a:ext>
                </a:extLst>
              </p:cNvPr>
              <p:cNvSpPr txBox="1"/>
              <p:nvPr/>
            </p:nvSpPr>
            <p:spPr>
              <a:xfrm>
                <a:off x="6569177" y="3662065"/>
                <a:ext cx="97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3BB5EE7-AB99-4ECF-BA36-65A7B85FF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177" y="3662065"/>
                <a:ext cx="97258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C944FED-1910-4EB7-93E9-64AB2F9560C0}"/>
                  </a:ext>
                </a:extLst>
              </p:cNvPr>
              <p:cNvSpPr txBox="1"/>
              <p:nvPr/>
            </p:nvSpPr>
            <p:spPr>
              <a:xfrm>
                <a:off x="7561109" y="4618564"/>
                <a:ext cx="97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C944FED-1910-4EB7-93E9-64AB2F95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109" y="4618564"/>
                <a:ext cx="97258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13CB809-9F16-4E78-A8C1-5B7E139E43F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06134" y="4067693"/>
            <a:ext cx="91440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DA6E24C-1860-462D-8FAB-63D25A3853B3}"/>
              </a:ext>
            </a:extLst>
          </p:cNvPr>
          <p:cNvCxnSpPr>
            <a:cxnSpLocks/>
          </p:cNvCxnSpPr>
          <p:nvPr/>
        </p:nvCxnSpPr>
        <p:spPr>
          <a:xfrm>
            <a:off x="5658196" y="4767350"/>
            <a:ext cx="0" cy="630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BA279A0-231B-45CB-99AC-C9F14D82A412}"/>
              </a:ext>
            </a:extLst>
          </p:cNvPr>
          <p:cNvCxnSpPr>
            <a:cxnSpLocks/>
          </p:cNvCxnSpPr>
          <p:nvPr/>
        </p:nvCxnSpPr>
        <p:spPr>
          <a:xfrm flipH="1">
            <a:off x="6627991" y="4781555"/>
            <a:ext cx="6941" cy="6161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21B8AE4-1CFD-4CB3-A55A-4BC633A4848A}"/>
              </a:ext>
            </a:extLst>
          </p:cNvPr>
          <p:cNvSpPr>
            <a:spLocks noChangeAspect="1"/>
          </p:cNvSpPr>
          <p:nvPr/>
        </p:nvSpPr>
        <p:spPr>
          <a:xfrm>
            <a:off x="5596581" y="2981530"/>
            <a:ext cx="108000" cy="10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13D18DA-0E36-4CB3-A710-573106EB9440}"/>
              </a:ext>
            </a:extLst>
          </p:cNvPr>
          <p:cNvSpPr>
            <a:spLocks noChangeAspect="1"/>
          </p:cNvSpPr>
          <p:nvPr/>
        </p:nvSpPr>
        <p:spPr>
          <a:xfrm>
            <a:off x="6571867" y="4008458"/>
            <a:ext cx="108000" cy="10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48AABCC6-2EC5-4326-B85F-A21D0BB01E32}"/>
              </a:ext>
            </a:extLst>
          </p:cNvPr>
          <p:cNvSpPr>
            <a:spLocks noChangeAspect="1"/>
          </p:cNvSpPr>
          <p:nvPr/>
        </p:nvSpPr>
        <p:spPr>
          <a:xfrm>
            <a:off x="7566730" y="4722549"/>
            <a:ext cx="108000" cy="10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43A8855-1A8F-4463-B8D2-8010150BAA29}"/>
              </a:ext>
            </a:extLst>
          </p:cNvPr>
          <p:cNvSpPr>
            <a:spLocks noChangeAspect="1"/>
          </p:cNvSpPr>
          <p:nvPr/>
        </p:nvSpPr>
        <p:spPr>
          <a:xfrm>
            <a:off x="5169232" y="4722549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93297BC-0D76-4F45-A7D4-75AC2D679614}"/>
              </a:ext>
            </a:extLst>
          </p:cNvPr>
          <p:cNvCxnSpPr>
            <a:cxnSpLocks/>
            <a:endCxn id="51" idx="6"/>
          </p:cNvCxnSpPr>
          <p:nvPr/>
        </p:nvCxnSpPr>
        <p:spPr>
          <a:xfrm flipH="1" flipV="1">
            <a:off x="5704581" y="3035530"/>
            <a:ext cx="2299467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2DB39C1-21FF-4E3C-9F48-F037D79FB3A9}"/>
              </a:ext>
            </a:extLst>
          </p:cNvPr>
          <p:cNvCxnSpPr>
            <a:cxnSpLocks/>
          </p:cNvCxnSpPr>
          <p:nvPr/>
        </p:nvCxnSpPr>
        <p:spPr>
          <a:xfrm flipH="1">
            <a:off x="6679868" y="4062458"/>
            <a:ext cx="1324180" cy="52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AF1230A-A779-41F9-B98F-A43410902819}"/>
              </a:ext>
            </a:extLst>
          </p:cNvPr>
          <p:cNvSpPr>
            <a:spLocks noChangeAspect="1"/>
          </p:cNvSpPr>
          <p:nvPr/>
        </p:nvSpPr>
        <p:spPr>
          <a:xfrm>
            <a:off x="5596581" y="4121692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FAD54A5-7D14-429B-8D4F-747EDDCF2DD3}"/>
              </a:ext>
            </a:extLst>
          </p:cNvPr>
          <p:cNvSpPr>
            <a:spLocks noChangeAspect="1"/>
          </p:cNvSpPr>
          <p:nvPr/>
        </p:nvSpPr>
        <p:spPr>
          <a:xfrm>
            <a:off x="6381403" y="2981530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79819FF-06F1-45C6-979C-B0B3515E225A}"/>
              </a:ext>
            </a:extLst>
          </p:cNvPr>
          <p:cNvSpPr>
            <a:spLocks noChangeAspect="1"/>
          </p:cNvSpPr>
          <p:nvPr/>
        </p:nvSpPr>
        <p:spPr>
          <a:xfrm>
            <a:off x="6580932" y="2690335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2A17667-5BDB-4F0D-A203-80AB4209071A}"/>
              </a:ext>
            </a:extLst>
          </p:cNvPr>
          <p:cNvSpPr>
            <a:spLocks noChangeAspect="1"/>
          </p:cNvSpPr>
          <p:nvPr/>
        </p:nvSpPr>
        <p:spPr>
          <a:xfrm>
            <a:off x="7580139" y="1269074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F0AD02B-447F-4743-B345-FEA78556821B}"/>
                  </a:ext>
                </a:extLst>
              </p:cNvPr>
              <p:cNvSpPr/>
              <p:nvPr/>
            </p:nvSpPr>
            <p:spPr>
              <a:xfrm>
                <a:off x="5423003" y="5385152"/>
                <a:ext cx="470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F0AD02B-447F-4743-B345-FEA785568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003" y="5385152"/>
                <a:ext cx="4703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ACD10D6-CB54-4865-91AF-8279FF97B73E}"/>
                  </a:ext>
                </a:extLst>
              </p:cNvPr>
              <p:cNvSpPr/>
              <p:nvPr/>
            </p:nvSpPr>
            <p:spPr>
              <a:xfrm>
                <a:off x="6441448" y="5389953"/>
                <a:ext cx="4757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ACD10D6-CB54-4865-91AF-8279FF97B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448" y="5389953"/>
                <a:ext cx="4757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B1F1559-C3F5-4AD5-BC57-6D1734CAEE8A}"/>
                  </a:ext>
                </a:extLst>
              </p:cNvPr>
              <p:cNvSpPr/>
              <p:nvPr/>
            </p:nvSpPr>
            <p:spPr>
              <a:xfrm>
                <a:off x="7403227" y="5385152"/>
                <a:ext cx="4757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B1F1559-C3F5-4AD5-BC57-6D1734CAE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227" y="5385152"/>
                <a:ext cx="4757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B6085C7-824B-4830-825D-6447C1C7F3EE}"/>
                  </a:ext>
                </a:extLst>
              </p:cNvPr>
              <p:cNvSpPr/>
              <p:nvPr/>
            </p:nvSpPr>
            <p:spPr>
              <a:xfrm>
                <a:off x="4344037" y="4566919"/>
                <a:ext cx="4773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B6085C7-824B-4830-825D-6447C1C7F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037" y="4566919"/>
                <a:ext cx="477375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5AC6315-0342-4F5B-81B6-AFAEF881E174}"/>
                  </a:ext>
                </a:extLst>
              </p:cNvPr>
              <p:cNvSpPr/>
              <p:nvPr/>
            </p:nvSpPr>
            <p:spPr>
              <a:xfrm>
                <a:off x="4344037" y="3847298"/>
                <a:ext cx="4773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5AC6315-0342-4F5B-81B6-AFAEF881E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037" y="3847298"/>
                <a:ext cx="477375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FEF60C0-F5C9-478C-93D5-C6A37E0A3876}"/>
                  </a:ext>
                </a:extLst>
              </p:cNvPr>
              <p:cNvSpPr/>
              <p:nvPr/>
            </p:nvSpPr>
            <p:spPr>
              <a:xfrm>
                <a:off x="4368553" y="2850864"/>
                <a:ext cx="472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FEF60C0-F5C9-478C-93D5-C6A37E0A3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53" y="2850864"/>
                <a:ext cx="472052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>
            <a:extLst>
              <a:ext uri="{FF2B5EF4-FFF2-40B4-BE49-F238E27FC236}">
                <a16:creationId xmlns:a16="http://schemas.microsoft.com/office/drawing/2014/main" id="{7E08B81A-44E2-4E64-87F7-FA506A4A6FC4}"/>
              </a:ext>
            </a:extLst>
          </p:cNvPr>
          <p:cNvSpPr>
            <a:spLocks noChangeAspect="1"/>
          </p:cNvSpPr>
          <p:nvPr/>
        </p:nvSpPr>
        <p:spPr>
          <a:xfrm>
            <a:off x="5672739" y="4012350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09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AE9727-A0C1-41EF-AB03-77BDC0E3484F}"/>
              </a:ext>
            </a:extLst>
          </p:cNvPr>
          <p:cNvSpPr/>
          <p:nvPr/>
        </p:nvSpPr>
        <p:spPr>
          <a:xfrm>
            <a:off x="4806142" y="4067694"/>
            <a:ext cx="1828795" cy="1330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D98973-1F59-4331-B141-19A9C6986DBB}"/>
              </a:ext>
            </a:extLst>
          </p:cNvPr>
          <p:cNvSpPr/>
          <p:nvPr/>
        </p:nvSpPr>
        <p:spPr>
          <a:xfrm>
            <a:off x="4806142" y="3035531"/>
            <a:ext cx="852054" cy="2362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180F0D-913D-4F8F-BD6F-5DC867EB6AF5}"/>
              </a:ext>
            </a:extLst>
          </p:cNvPr>
          <p:cNvSpPr/>
          <p:nvPr/>
        </p:nvSpPr>
        <p:spPr>
          <a:xfrm>
            <a:off x="4806141" y="4781203"/>
            <a:ext cx="2812474" cy="616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AEC2ABE-2749-4436-9F8D-3866743CF9F7}"/>
              </a:ext>
            </a:extLst>
          </p:cNvPr>
          <p:cNvCxnSpPr>
            <a:cxnSpLocks/>
          </p:cNvCxnSpPr>
          <p:nvPr/>
        </p:nvCxnSpPr>
        <p:spPr>
          <a:xfrm flipV="1">
            <a:off x="7619294" y="1241367"/>
            <a:ext cx="6941" cy="353983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7C1A4B2-93AD-49E0-867B-873AEA9BCC67}"/>
              </a:ext>
            </a:extLst>
          </p:cNvPr>
          <p:cNvCxnSpPr>
            <a:cxnSpLocks/>
          </p:cNvCxnSpPr>
          <p:nvPr/>
        </p:nvCxnSpPr>
        <p:spPr>
          <a:xfrm flipV="1">
            <a:off x="6634937" y="1241368"/>
            <a:ext cx="0" cy="28263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C4753FE-EC5E-4C03-A385-C1BAF7EBD8A6}"/>
              </a:ext>
            </a:extLst>
          </p:cNvPr>
          <p:cNvCxnSpPr>
            <a:cxnSpLocks/>
          </p:cNvCxnSpPr>
          <p:nvPr/>
        </p:nvCxnSpPr>
        <p:spPr>
          <a:xfrm flipV="1">
            <a:off x="4806136" y="1331422"/>
            <a:ext cx="2805538" cy="406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6D4B38E8-B640-487E-BC1E-A14BCD4D5C8C}"/>
              </a:ext>
            </a:extLst>
          </p:cNvPr>
          <p:cNvSpPr>
            <a:spLocks noChangeAspect="1"/>
          </p:cNvSpPr>
          <p:nvPr/>
        </p:nvSpPr>
        <p:spPr>
          <a:xfrm>
            <a:off x="4745195" y="534372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C824455-D740-4A49-AE8A-8F87CA0327FB}"/>
                  </a:ext>
                </a:extLst>
              </p:cNvPr>
              <p:cNvSpPr txBox="1"/>
              <p:nvPr/>
            </p:nvSpPr>
            <p:spPr>
              <a:xfrm>
                <a:off x="4304643" y="5406078"/>
                <a:ext cx="97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C824455-D740-4A49-AE8A-8F87CA032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643" y="5406078"/>
                <a:ext cx="97258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0F9D6B7-3705-42ED-8B8F-934DA49A0F4D}"/>
                  </a:ext>
                </a:extLst>
              </p:cNvPr>
              <p:cNvSpPr txBox="1"/>
              <p:nvPr/>
            </p:nvSpPr>
            <p:spPr>
              <a:xfrm>
                <a:off x="5408814" y="2591748"/>
                <a:ext cx="97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0F9D6B7-3705-42ED-8B8F-934DA49A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814" y="2591748"/>
                <a:ext cx="97258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3BB5EE7-AB99-4ECF-BA36-65A7B85FF220}"/>
                  </a:ext>
                </a:extLst>
              </p:cNvPr>
              <p:cNvSpPr txBox="1"/>
              <p:nvPr/>
            </p:nvSpPr>
            <p:spPr>
              <a:xfrm>
                <a:off x="6569177" y="3662065"/>
                <a:ext cx="97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3BB5EE7-AB99-4ECF-BA36-65A7B85FF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177" y="3662065"/>
                <a:ext cx="97258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C944FED-1910-4EB7-93E9-64AB2F9560C0}"/>
                  </a:ext>
                </a:extLst>
              </p:cNvPr>
              <p:cNvSpPr txBox="1"/>
              <p:nvPr/>
            </p:nvSpPr>
            <p:spPr>
              <a:xfrm>
                <a:off x="7561109" y="4618564"/>
                <a:ext cx="97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C944FED-1910-4EB7-93E9-64AB2F95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109" y="4618564"/>
                <a:ext cx="97258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13CB809-9F16-4E78-A8C1-5B7E139E43F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06134" y="4067693"/>
            <a:ext cx="91440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DA6E24C-1860-462D-8FAB-63D25A3853B3}"/>
              </a:ext>
            </a:extLst>
          </p:cNvPr>
          <p:cNvCxnSpPr>
            <a:cxnSpLocks/>
          </p:cNvCxnSpPr>
          <p:nvPr/>
        </p:nvCxnSpPr>
        <p:spPr>
          <a:xfrm>
            <a:off x="5658196" y="4767350"/>
            <a:ext cx="0" cy="630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BA279A0-231B-45CB-99AC-C9F14D82A412}"/>
              </a:ext>
            </a:extLst>
          </p:cNvPr>
          <p:cNvCxnSpPr>
            <a:cxnSpLocks/>
          </p:cNvCxnSpPr>
          <p:nvPr/>
        </p:nvCxnSpPr>
        <p:spPr>
          <a:xfrm flipH="1">
            <a:off x="6627991" y="4781555"/>
            <a:ext cx="6941" cy="6161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21B8AE4-1CFD-4CB3-A55A-4BC633A4848A}"/>
              </a:ext>
            </a:extLst>
          </p:cNvPr>
          <p:cNvSpPr>
            <a:spLocks noChangeAspect="1"/>
          </p:cNvSpPr>
          <p:nvPr/>
        </p:nvSpPr>
        <p:spPr>
          <a:xfrm>
            <a:off x="5596581" y="298153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13D18DA-0E36-4CB3-A710-573106EB9440}"/>
              </a:ext>
            </a:extLst>
          </p:cNvPr>
          <p:cNvSpPr>
            <a:spLocks noChangeAspect="1"/>
          </p:cNvSpPr>
          <p:nvPr/>
        </p:nvSpPr>
        <p:spPr>
          <a:xfrm>
            <a:off x="6571867" y="4008458"/>
            <a:ext cx="108000" cy="10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48AABCC6-2EC5-4326-B85F-A21D0BB01E32}"/>
              </a:ext>
            </a:extLst>
          </p:cNvPr>
          <p:cNvSpPr>
            <a:spLocks noChangeAspect="1"/>
          </p:cNvSpPr>
          <p:nvPr/>
        </p:nvSpPr>
        <p:spPr>
          <a:xfrm>
            <a:off x="7566730" y="4722549"/>
            <a:ext cx="108000" cy="10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93297BC-0D76-4F45-A7D4-75AC2D679614}"/>
              </a:ext>
            </a:extLst>
          </p:cNvPr>
          <p:cNvCxnSpPr>
            <a:cxnSpLocks/>
            <a:endCxn id="51" idx="6"/>
          </p:cNvCxnSpPr>
          <p:nvPr/>
        </p:nvCxnSpPr>
        <p:spPr>
          <a:xfrm flipH="1" flipV="1">
            <a:off x="5704581" y="3035530"/>
            <a:ext cx="2299467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2DB39C1-21FF-4E3C-9F48-F037D79FB3A9}"/>
              </a:ext>
            </a:extLst>
          </p:cNvPr>
          <p:cNvCxnSpPr>
            <a:cxnSpLocks/>
          </p:cNvCxnSpPr>
          <p:nvPr/>
        </p:nvCxnSpPr>
        <p:spPr>
          <a:xfrm flipH="1">
            <a:off x="6679868" y="4062458"/>
            <a:ext cx="1324180" cy="52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AF1230A-A779-41F9-B98F-A43410902819}"/>
              </a:ext>
            </a:extLst>
          </p:cNvPr>
          <p:cNvSpPr>
            <a:spLocks noChangeAspect="1"/>
          </p:cNvSpPr>
          <p:nvPr/>
        </p:nvSpPr>
        <p:spPr>
          <a:xfrm>
            <a:off x="5596581" y="4121692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FAD54A5-7D14-429B-8D4F-747EDDCF2DD3}"/>
              </a:ext>
            </a:extLst>
          </p:cNvPr>
          <p:cNvSpPr>
            <a:spLocks noChangeAspect="1"/>
          </p:cNvSpPr>
          <p:nvPr/>
        </p:nvSpPr>
        <p:spPr>
          <a:xfrm>
            <a:off x="6381403" y="2981530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F0AD02B-447F-4743-B345-FEA78556821B}"/>
                  </a:ext>
                </a:extLst>
              </p:cNvPr>
              <p:cNvSpPr/>
              <p:nvPr/>
            </p:nvSpPr>
            <p:spPr>
              <a:xfrm>
                <a:off x="5423003" y="5385152"/>
                <a:ext cx="470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F0AD02B-447F-4743-B345-FEA785568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003" y="5385152"/>
                <a:ext cx="4703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ACD10D6-CB54-4865-91AF-8279FF97B73E}"/>
                  </a:ext>
                </a:extLst>
              </p:cNvPr>
              <p:cNvSpPr/>
              <p:nvPr/>
            </p:nvSpPr>
            <p:spPr>
              <a:xfrm>
                <a:off x="6441448" y="5389953"/>
                <a:ext cx="4757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ACD10D6-CB54-4865-91AF-8279FF97B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448" y="5389953"/>
                <a:ext cx="4757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B1F1559-C3F5-4AD5-BC57-6D1734CAEE8A}"/>
                  </a:ext>
                </a:extLst>
              </p:cNvPr>
              <p:cNvSpPr/>
              <p:nvPr/>
            </p:nvSpPr>
            <p:spPr>
              <a:xfrm>
                <a:off x="7403227" y="5385152"/>
                <a:ext cx="4757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B1F1559-C3F5-4AD5-BC57-6D1734CAE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227" y="5385152"/>
                <a:ext cx="4757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B6085C7-824B-4830-825D-6447C1C7F3EE}"/>
                  </a:ext>
                </a:extLst>
              </p:cNvPr>
              <p:cNvSpPr/>
              <p:nvPr/>
            </p:nvSpPr>
            <p:spPr>
              <a:xfrm>
                <a:off x="4344037" y="4566919"/>
                <a:ext cx="4773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B6085C7-824B-4830-825D-6447C1C7F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037" y="4566919"/>
                <a:ext cx="477375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5AC6315-0342-4F5B-81B6-AFAEF881E174}"/>
                  </a:ext>
                </a:extLst>
              </p:cNvPr>
              <p:cNvSpPr/>
              <p:nvPr/>
            </p:nvSpPr>
            <p:spPr>
              <a:xfrm>
                <a:off x="4344037" y="3847298"/>
                <a:ext cx="4773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5AC6315-0342-4F5B-81B6-AFAEF881E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037" y="3847298"/>
                <a:ext cx="477375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FEF60C0-F5C9-478C-93D5-C6A37E0A3876}"/>
                  </a:ext>
                </a:extLst>
              </p:cNvPr>
              <p:cNvSpPr/>
              <p:nvPr/>
            </p:nvSpPr>
            <p:spPr>
              <a:xfrm>
                <a:off x="4368553" y="2850864"/>
                <a:ext cx="472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FEF60C0-F5C9-478C-93D5-C6A37E0A3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53" y="2850864"/>
                <a:ext cx="472052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61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AE9727-A0C1-41EF-AB03-77BDC0E3484F}"/>
              </a:ext>
            </a:extLst>
          </p:cNvPr>
          <p:cNvSpPr/>
          <p:nvPr/>
        </p:nvSpPr>
        <p:spPr>
          <a:xfrm>
            <a:off x="4806142" y="4067694"/>
            <a:ext cx="1828795" cy="1330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D98973-1F59-4331-B141-19A9C6986DBB}"/>
              </a:ext>
            </a:extLst>
          </p:cNvPr>
          <p:cNvSpPr/>
          <p:nvPr/>
        </p:nvSpPr>
        <p:spPr>
          <a:xfrm>
            <a:off x="4806142" y="3035531"/>
            <a:ext cx="852054" cy="2362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180F0D-913D-4F8F-BD6F-5DC867EB6AF5}"/>
              </a:ext>
            </a:extLst>
          </p:cNvPr>
          <p:cNvSpPr/>
          <p:nvPr/>
        </p:nvSpPr>
        <p:spPr>
          <a:xfrm>
            <a:off x="4806141" y="4781203"/>
            <a:ext cx="2812474" cy="616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AEC2ABE-2749-4436-9F8D-3866743CF9F7}"/>
              </a:ext>
            </a:extLst>
          </p:cNvPr>
          <p:cNvCxnSpPr>
            <a:cxnSpLocks/>
          </p:cNvCxnSpPr>
          <p:nvPr/>
        </p:nvCxnSpPr>
        <p:spPr>
          <a:xfrm flipV="1">
            <a:off x="7619294" y="1241367"/>
            <a:ext cx="6941" cy="353983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7C1A4B2-93AD-49E0-867B-873AEA9BCC67}"/>
              </a:ext>
            </a:extLst>
          </p:cNvPr>
          <p:cNvCxnSpPr>
            <a:cxnSpLocks/>
          </p:cNvCxnSpPr>
          <p:nvPr/>
        </p:nvCxnSpPr>
        <p:spPr>
          <a:xfrm flipV="1">
            <a:off x="6634937" y="1241368"/>
            <a:ext cx="0" cy="28263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C4753FE-EC5E-4C03-A385-C1BAF7EBD8A6}"/>
              </a:ext>
            </a:extLst>
          </p:cNvPr>
          <p:cNvCxnSpPr>
            <a:cxnSpLocks/>
          </p:cNvCxnSpPr>
          <p:nvPr/>
        </p:nvCxnSpPr>
        <p:spPr>
          <a:xfrm flipV="1">
            <a:off x="4806136" y="1331422"/>
            <a:ext cx="2805538" cy="406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6D4B38E8-B640-487E-BC1E-A14BCD4D5C8C}"/>
              </a:ext>
            </a:extLst>
          </p:cNvPr>
          <p:cNvSpPr>
            <a:spLocks noChangeAspect="1"/>
          </p:cNvSpPr>
          <p:nvPr/>
        </p:nvSpPr>
        <p:spPr>
          <a:xfrm>
            <a:off x="4745195" y="534372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C824455-D740-4A49-AE8A-8F87CA0327FB}"/>
                  </a:ext>
                </a:extLst>
              </p:cNvPr>
              <p:cNvSpPr txBox="1"/>
              <p:nvPr/>
            </p:nvSpPr>
            <p:spPr>
              <a:xfrm>
                <a:off x="4304643" y="5406078"/>
                <a:ext cx="97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C824455-D740-4A49-AE8A-8F87CA032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643" y="5406078"/>
                <a:ext cx="97258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0F9D6B7-3705-42ED-8B8F-934DA49A0F4D}"/>
                  </a:ext>
                </a:extLst>
              </p:cNvPr>
              <p:cNvSpPr txBox="1"/>
              <p:nvPr/>
            </p:nvSpPr>
            <p:spPr>
              <a:xfrm>
                <a:off x="5408814" y="2591748"/>
                <a:ext cx="97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0F9D6B7-3705-42ED-8B8F-934DA49A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814" y="2591748"/>
                <a:ext cx="97258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3BB5EE7-AB99-4ECF-BA36-65A7B85FF220}"/>
                  </a:ext>
                </a:extLst>
              </p:cNvPr>
              <p:cNvSpPr txBox="1"/>
              <p:nvPr/>
            </p:nvSpPr>
            <p:spPr>
              <a:xfrm>
                <a:off x="6569177" y="3662065"/>
                <a:ext cx="97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3BB5EE7-AB99-4ECF-BA36-65A7B85FF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177" y="3662065"/>
                <a:ext cx="97258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C944FED-1910-4EB7-93E9-64AB2F9560C0}"/>
                  </a:ext>
                </a:extLst>
              </p:cNvPr>
              <p:cNvSpPr txBox="1"/>
              <p:nvPr/>
            </p:nvSpPr>
            <p:spPr>
              <a:xfrm>
                <a:off x="7561109" y="4618564"/>
                <a:ext cx="97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C944FED-1910-4EB7-93E9-64AB2F95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109" y="4618564"/>
                <a:ext cx="97258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13CB809-9F16-4E78-A8C1-5B7E139E43F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06134" y="4067693"/>
            <a:ext cx="91440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DA6E24C-1860-462D-8FAB-63D25A3853B3}"/>
              </a:ext>
            </a:extLst>
          </p:cNvPr>
          <p:cNvCxnSpPr>
            <a:cxnSpLocks/>
          </p:cNvCxnSpPr>
          <p:nvPr/>
        </p:nvCxnSpPr>
        <p:spPr>
          <a:xfrm>
            <a:off x="5658196" y="4767350"/>
            <a:ext cx="0" cy="630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BA279A0-231B-45CB-99AC-C9F14D82A412}"/>
              </a:ext>
            </a:extLst>
          </p:cNvPr>
          <p:cNvCxnSpPr>
            <a:cxnSpLocks/>
          </p:cNvCxnSpPr>
          <p:nvPr/>
        </p:nvCxnSpPr>
        <p:spPr>
          <a:xfrm flipH="1">
            <a:off x="6627991" y="4781555"/>
            <a:ext cx="6941" cy="6161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21B8AE4-1CFD-4CB3-A55A-4BC633A4848A}"/>
              </a:ext>
            </a:extLst>
          </p:cNvPr>
          <p:cNvSpPr>
            <a:spLocks noChangeAspect="1"/>
          </p:cNvSpPr>
          <p:nvPr/>
        </p:nvSpPr>
        <p:spPr>
          <a:xfrm>
            <a:off x="5596581" y="2981530"/>
            <a:ext cx="108000" cy="10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13D18DA-0E36-4CB3-A710-573106EB9440}"/>
              </a:ext>
            </a:extLst>
          </p:cNvPr>
          <p:cNvSpPr>
            <a:spLocks noChangeAspect="1"/>
          </p:cNvSpPr>
          <p:nvPr/>
        </p:nvSpPr>
        <p:spPr>
          <a:xfrm>
            <a:off x="6571867" y="400845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48AABCC6-2EC5-4326-B85F-A21D0BB01E32}"/>
              </a:ext>
            </a:extLst>
          </p:cNvPr>
          <p:cNvSpPr>
            <a:spLocks noChangeAspect="1"/>
          </p:cNvSpPr>
          <p:nvPr/>
        </p:nvSpPr>
        <p:spPr>
          <a:xfrm>
            <a:off x="7566730" y="4722549"/>
            <a:ext cx="108000" cy="10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93297BC-0D76-4F45-A7D4-75AC2D679614}"/>
              </a:ext>
            </a:extLst>
          </p:cNvPr>
          <p:cNvCxnSpPr>
            <a:cxnSpLocks/>
            <a:endCxn id="51" idx="6"/>
          </p:cNvCxnSpPr>
          <p:nvPr/>
        </p:nvCxnSpPr>
        <p:spPr>
          <a:xfrm flipH="1" flipV="1">
            <a:off x="5704581" y="3035530"/>
            <a:ext cx="2299467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2DB39C1-21FF-4E3C-9F48-F037D79FB3A9}"/>
              </a:ext>
            </a:extLst>
          </p:cNvPr>
          <p:cNvCxnSpPr>
            <a:cxnSpLocks/>
          </p:cNvCxnSpPr>
          <p:nvPr/>
        </p:nvCxnSpPr>
        <p:spPr>
          <a:xfrm flipH="1">
            <a:off x="6679868" y="4062458"/>
            <a:ext cx="1324180" cy="52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AF1230A-A779-41F9-B98F-A43410902819}"/>
              </a:ext>
            </a:extLst>
          </p:cNvPr>
          <p:cNvSpPr>
            <a:spLocks noChangeAspect="1"/>
          </p:cNvSpPr>
          <p:nvPr/>
        </p:nvSpPr>
        <p:spPr>
          <a:xfrm>
            <a:off x="5681083" y="4005346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FAD54A5-7D14-429B-8D4F-747EDDCF2DD3}"/>
              </a:ext>
            </a:extLst>
          </p:cNvPr>
          <p:cNvSpPr>
            <a:spLocks noChangeAspect="1"/>
          </p:cNvSpPr>
          <p:nvPr/>
        </p:nvSpPr>
        <p:spPr>
          <a:xfrm>
            <a:off x="6580932" y="2695695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F0AD02B-447F-4743-B345-FEA78556821B}"/>
                  </a:ext>
                </a:extLst>
              </p:cNvPr>
              <p:cNvSpPr/>
              <p:nvPr/>
            </p:nvSpPr>
            <p:spPr>
              <a:xfrm>
                <a:off x="5423003" y="5385152"/>
                <a:ext cx="470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F0AD02B-447F-4743-B345-FEA785568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003" y="5385152"/>
                <a:ext cx="4703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ACD10D6-CB54-4865-91AF-8279FF97B73E}"/>
                  </a:ext>
                </a:extLst>
              </p:cNvPr>
              <p:cNvSpPr/>
              <p:nvPr/>
            </p:nvSpPr>
            <p:spPr>
              <a:xfrm>
                <a:off x="6441448" y="5389953"/>
                <a:ext cx="4757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ACD10D6-CB54-4865-91AF-8279FF97B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448" y="5389953"/>
                <a:ext cx="4757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B1F1559-C3F5-4AD5-BC57-6D1734CAEE8A}"/>
                  </a:ext>
                </a:extLst>
              </p:cNvPr>
              <p:cNvSpPr/>
              <p:nvPr/>
            </p:nvSpPr>
            <p:spPr>
              <a:xfrm>
                <a:off x="7403227" y="5385152"/>
                <a:ext cx="4757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B1F1559-C3F5-4AD5-BC57-6D1734CAE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227" y="5385152"/>
                <a:ext cx="4757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B6085C7-824B-4830-825D-6447C1C7F3EE}"/>
                  </a:ext>
                </a:extLst>
              </p:cNvPr>
              <p:cNvSpPr/>
              <p:nvPr/>
            </p:nvSpPr>
            <p:spPr>
              <a:xfrm>
                <a:off x="4344037" y="4566919"/>
                <a:ext cx="4773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B6085C7-824B-4830-825D-6447C1C7F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037" y="4566919"/>
                <a:ext cx="477375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5AC6315-0342-4F5B-81B6-AFAEF881E174}"/>
                  </a:ext>
                </a:extLst>
              </p:cNvPr>
              <p:cNvSpPr/>
              <p:nvPr/>
            </p:nvSpPr>
            <p:spPr>
              <a:xfrm>
                <a:off x="4344037" y="3847298"/>
                <a:ext cx="4773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5AC6315-0342-4F5B-81B6-AFAEF881E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037" y="3847298"/>
                <a:ext cx="477375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FEF60C0-F5C9-478C-93D5-C6A37E0A3876}"/>
                  </a:ext>
                </a:extLst>
              </p:cNvPr>
              <p:cNvSpPr/>
              <p:nvPr/>
            </p:nvSpPr>
            <p:spPr>
              <a:xfrm>
                <a:off x="4368553" y="2850864"/>
                <a:ext cx="472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FEF60C0-F5C9-478C-93D5-C6A37E0A3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53" y="2850864"/>
                <a:ext cx="472052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5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AE9727-A0C1-41EF-AB03-77BDC0E3484F}"/>
              </a:ext>
            </a:extLst>
          </p:cNvPr>
          <p:cNvSpPr/>
          <p:nvPr/>
        </p:nvSpPr>
        <p:spPr>
          <a:xfrm>
            <a:off x="4806142" y="4067694"/>
            <a:ext cx="1828795" cy="1330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D98973-1F59-4331-B141-19A9C6986DBB}"/>
              </a:ext>
            </a:extLst>
          </p:cNvPr>
          <p:cNvSpPr/>
          <p:nvPr/>
        </p:nvSpPr>
        <p:spPr>
          <a:xfrm>
            <a:off x="4806142" y="3035531"/>
            <a:ext cx="852054" cy="2362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180F0D-913D-4F8F-BD6F-5DC867EB6AF5}"/>
              </a:ext>
            </a:extLst>
          </p:cNvPr>
          <p:cNvSpPr/>
          <p:nvPr/>
        </p:nvSpPr>
        <p:spPr>
          <a:xfrm>
            <a:off x="4806141" y="4781203"/>
            <a:ext cx="2812474" cy="616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AEC2ABE-2749-4436-9F8D-3866743CF9F7}"/>
              </a:ext>
            </a:extLst>
          </p:cNvPr>
          <p:cNvCxnSpPr>
            <a:cxnSpLocks/>
          </p:cNvCxnSpPr>
          <p:nvPr/>
        </p:nvCxnSpPr>
        <p:spPr>
          <a:xfrm flipV="1">
            <a:off x="7619294" y="1241367"/>
            <a:ext cx="6941" cy="353983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7C1A4B2-93AD-49E0-867B-873AEA9BCC67}"/>
              </a:ext>
            </a:extLst>
          </p:cNvPr>
          <p:cNvCxnSpPr>
            <a:cxnSpLocks/>
          </p:cNvCxnSpPr>
          <p:nvPr/>
        </p:nvCxnSpPr>
        <p:spPr>
          <a:xfrm flipV="1">
            <a:off x="6634937" y="1241368"/>
            <a:ext cx="0" cy="28263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C4753FE-EC5E-4C03-A385-C1BAF7EBD8A6}"/>
              </a:ext>
            </a:extLst>
          </p:cNvPr>
          <p:cNvCxnSpPr>
            <a:cxnSpLocks/>
          </p:cNvCxnSpPr>
          <p:nvPr/>
        </p:nvCxnSpPr>
        <p:spPr>
          <a:xfrm flipV="1">
            <a:off x="4806136" y="1331422"/>
            <a:ext cx="2805538" cy="406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6D4B38E8-B640-487E-BC1E-A14BCD4D5C8C}"/>
              </a:ext>
            </a:extLst>
          </p:cNvPr>
          <p:cNvSpPr>
            <a:spLocks noChangeAspect="1"/>
          </p:cNvSpPr>
          <p:nvPr/>
        </p:nvSpPr>
        <p:spPr>
          <a:xfrm>
            <a:off x="4745195" y="534372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C824455-D740-4A49-AE8A-8F87CA0327FB}"/>
                  </a:ext>
                </a:extLst>
              </p:cNvPr>
              <p:cNvSpPr txBox="1"/>
              <p:nvPr/>
            </p:nvSpPr>
            <p:spPr>
              <a:xfrm>
                <a:off x="4304643" y="5406078"/>
                <a:ext cx="97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C824455-D740-4A49-AE8A-8F87CA032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643" y="5406078"/>
                <a:ext cx="97258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0F9D6B7-3705-42ED-8B8F-934DA49A0F4D}"/>
                  </a:ext>
                </a:extLst>
              </p:cNvPr>
              <p:cNvSpPr txBox="1"/>
              <p:nvPr/>
            </p:nvSpPr>
            <p:spPr>
              <a:xfrm>
                <a:off x="5408814" y="2591748"/>
                <a:ext cx="97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0F9D6B7-3705-42ED-8B8F-934DA49A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814" y="2591748"/>
                <a:ext cx="97258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3BB5EE7-AB99-4ECF-BA36-65A7B85FF220}"/>
                  </a:ext>
                </a:extLst>
              </p:cNvPr>
              <p:cNvSpPr txBox="1"/>
              <p:nvPr/>
            </p:nvSpPr>
            <p:spPr>
              <a:xfrm>
                <a:off x="6569177" y="3662065"/>
                <a:ext cx="97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3BB5EE7-AB99-4ECF-BA36-65A7B85FF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177" y="3662065"/>
                <a:ext cx="97258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C944FED-1910-4EB7-93E9-64AB2F9560C0}"/>
                  </a:ext>
                </a:extLst>
              </p:cNvPr>
              <p:cNvSpPr txBox="1"/>
              <p:nvPr/>
            </p:nvSpPr>
            <p:spPr>
              <a:xfrm>
                <a:off x="7561109" y="4618564"/>
                <a:ext cx="97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C944FED-1910-4EB7-93E9-64AB2F95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109" y="4618564"/>
                <a:ext cx="97258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13CB809-9F16-4E78-A8C1-5B7E139E43F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06134" y="4067693"/>
            <a:ext cx="91440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DA6E24C-1860-462D-8FAB-63D25A3853B3}"/>
              </a:ext>
            </a:extLst>
          </p:cNvPr>
          <p:cNvCxnSpPr>
            <a:cxnSpLocks/>
          </p:cNvCxnSpPr>
          <p:nvPr/>
        </p:nvCxnSpPr>
        <p:spPr>
          <a:xfrm>
            <a:off x="5658196" y="4767350"/>
            <a:ext cx="0" cy="630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BA279A0-231B-45CB-99AC-C9F14D82A412}"/>
              </a:ext>
            </a:extLst>
          </p:cNvPr>
          <p:cNvCxnSpPr>
            <a:cxnSpLocks/>
          </p:cNvCxnSpPr>
          <p:nvPr/>
        </p:nvCxnSpPr>
        <p:spPr>
          <a:xfrm flipH="1">
            <a:off x="6627991" y="4781555"/>
            <a:ext cx="6941" cy="6161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21B8AE4-1CFD-4CB3-A55A-4BC633A4848A}"/>
              </a:ext>
            </a:extLst>
          </p:cNvPr>
          <p:cNvSpPr>
            <a:spLocks noChangeAspect="1"/>
          </p:cNvSpPr>
          <p:nvPr/>
        </p:nvSpPr>
        <p:spPr>
          <a:xfrm>
            <a:off x="5596581" y="2981530"/>
            <a:ext cx="108000" cy="10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13D18DA-0E36-4CB3-A710-573106EB9440}"/>
              </a:ext>
            </a:extLst>
          </p:cNvPr>
          <p:cNvSpPr>
            <a:spLocks noChangeAspect="1"/>
          </p:cNvSpPr>
          <p:nvPr/>
        </p:nvSpPr>
        <p:spPr>
          <a:xfrm>
            <a:off x="6571867" y="4008458"/>
            <a:ext cx="108000" cy="10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48AABCC6-2EC5-4326-B85F-A21D0BB01E32}"/>
              </a:ext>
            </a:extLst>
          </p:cNvPr>
          <p:cNvSpPr>
            <a:spLocks noChangeAspect="1"/>
          </p:cNvSpPr>
          <p:nvPr/>
        </p:nvSpPr>
        <p:spPr>
          <a:xfrm>
            <a:off x="7566730" y="4722549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93297BC-0D76-4F45-A7D4-75AC2D679614}"/>
              </a:ext>
            </a:extLst>
          </p:cNvPr>
          <p:cNvCxnSpPr>
            <a:cxnSpLocks/>
            <a:endCxn id="51" idx="6"/>
          </p:cNvCxnSpPr>
          <p:nvPr/>
        </p:nvCxnSpPr>
        <p:spPr>
          <a:xfrm flipH="1" flipV="1">
            <a:off x="5704581" y="3035530"/>
            <a:ext cx="2299467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2DB39C1-21FF-4E3C-9F48-F037D79FB3A9}"/>
              </a:ext>
            </a:extLst>
          </p:cNvPr>
          <p:cNvCxnSpPr>
            <a:cxnSpLocks/>
          </p:cNvCxnSpPr>
          <p:nvPr/>
        </p:nvCxnSpPr>
        <p:spPr>
          <a:xfrm flipH="1">
            <a:off x="6679868" y="4062458"/>
            <a:ext cx="1324180" cy="52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AF1230A-A779-41F9-B98F-A43410902819}"/>
              </a:ext>
            </a:extLst>
          </p:cNvPr>
          <p:cNvSpPr>
            <a:spLocks noChangeAspect="1"/>
          </p:cNvSpPr>
          <p:nvPr/>
        </p:nvSpPr>
        <p:spPr>
          <a:xfrm>
            <a:off x="5169232" y="4713350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FAD54A5-7D14-429B-8D4F-747EDDCF2DD3}"/>
              </a:ext>
            </a:extLst>
          </p:cNvPr>
          <p:cNvSpPr>
            <a:spLocks noChangeAspect="1"/>
          </p:cNvSpPr>
          <p:nvPr/>
        </p:nvSpPr>
        <p:spPr>
          <a:xfrm>
            <a:off x="7572235" y="1277422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F0AD02B-447F-4743-B345-FEA78556821B}"/>
                  </a:ext>
                </a:extLst>
              </p:cNvPr>
              <p:cNvSpPr/>
              <p:nvPr/>
            </p:nvSpPr>
            <p:spPr>
              <a:xfrm>
                <a:off x="5423003" y="5385152"/>
                <a:ext cx="470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F0AD02B-447F-4743-B345-FEA785568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003" y="5385152"/>
                <a:ext cx="4703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ACD10D6-CB54-4865-91AF-8279FF97B73E}"/>
                  </a:ext>
                </a:extLst>
              </p:cNvPr>
              <p:cNvSpPr/>
              <p:nvPr/>
            </p:nvSpPr>
            <p:spPr>
              <a:xfrm>
                <a:off x="6441448" y="5389953"/>
                <a:ext cx="4757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ACD10D6-CB54-4865-91AF-8279FF97B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448" y="5389953"/>
                <a:ext cx="4757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B1F1559-C3F5-4AD5-BC57-6D1734CAEE8A}"/>
                  </a:ext>
                </a:extLst>
              </p:cNvPr>
              <p:cNvSpPr/>
              <p:nvPr/>
            </p:nvSpPr>
            <p:spPr>
              <a:xfrm>
                <a:off x="7403227" y="5385152"/>
                <a:ext cx="4757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B1F1559-C3F5-4AD5-BC57-6D1734CAE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227" y="5385152"/>
                <a:ext cx="4757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B6085C7-824B-4830-825D-6447C1C7F3EE}"/>
                  </a:ext>
                </a:extLst>
              </p:cNvPr>
              <p:cNvSpPr/>
              <p:nvPr/>
            </p:nvSpPr>
            <p:spPr>
              <a:xfrm>
                <a:off x="4344037" y="4566919"/>
                <a:ext cx="4773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B6085C7-824B-4830-825D-6447C1C7F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037" y="4566919"/>
                <a:ext cx="477375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5AC6315-0342-4F5B-81B6-AFAEF881E174}"/>
                  </a:ext>
                </a:extLst>
              </p:cNvPr>
              <p:cNvSpPr/>
              <p:nvPr/>
            </p:nvSpPr>
            <p:spPr>
              <a:xfrm>
                <a:off x="4344037" y="3847298"/>
                <a:ext cx="4773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5AC6315-0342-4F5B-81B6-AFAEF881E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037" y="3847298"/>
                <a:ext cx="477375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FEF60C0-F5C9-478C-93D5-C6A37E0A3876}"/>
                  </a:ext>
                </a:extLst>
              </p:cNvPr>
              <p:cNvSpPr/>
              <p:nvPr/>
            </p:nvSpPr>
            <p:spPr>
              <a:xfrm>
                <a:off x="4368553" y="2850864"/>
                <a:ext cx="472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FEF60C0-F5C9-478C-93D5-C6A37E0A3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53" y="2850864"/>
                <a:ext cx="472052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51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AE9727-A0C1-41EF-AB03-77BDC0E3484F}"/>
              </a:ext>
            </a:extLst>
          </p:cNvPr>
          <p:cNvSpPr/>
          <p:nvPr/>
        </p:nvSpPr>
        <p:spPr>
          <a:xfrm>
            <a:off x="4806142" y="4067694"/>
            <a:ext cx="1828795" cy="1330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D98973-1F59-4331-B141-19A9C6986DBB}"/>
              </a:ext>
            </a:extLst>
          </p:cNvPr>
          <p:cNvSpPr/>
          <p:nvPr/>
        </p:nvSpPr>
        <p:spPr>
          <a:xfrm>
            <a:off x="4806142" y="3035531"/>
            <a:ext cx="852054" cy="2362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180F0D-913D-4F8F-BD6F-5DC867EB6AF5}"/>
              </a:ext>
            </a:extLst>
          </p:cNvPr>
          <p:cNvSpPr/>
          <p:nvPr/>
        </p:nvSpPr>
        <p:spPr>
          <a:xfrm>
            <a:off x="4806141" y="4781203"/>
            <a:ext cx="2812474" cy="616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AEC2ABE-2749-4436-9F8D-3866743CF9F7}"/>
              </a:ext>
            </a:extLst>
          </p:cNvPr>
          <p:cNvCxnSpPr>
            <a:cxnSpLocks/>
          </p:cNvCxnSpPr>
          <p:nvPr/>
        </p:nvCxnSpPr>
        <p:spPr>
          <a:xfrm flipV="1">
            <a:off x="7619294" y="1241367"/>
            <a:ext cx="6941" cy="353983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7C1A4B2-93AD-49E0-867B-873AEA9BCC67}"/>
              </a:ext>
            </a:extLst>
          </p:cNvPr>
          <p:cNvCxnSpPr>
            <a:cxnSpLocks/>
          </p:cNvCxnSpPr>
          <p:nvPr/>
        </p:nvCxnSpPr>
        <p:spPr>
          <a:xfrm flipV="1">
            <a:off x="6634937" y="1241368"/>
            <a:ext cx="0" cy="28263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C4753FE-EC5E-4C03-A385-C1BAF7EBD8A6}"/>
              </a:ext>
            </a:extLst>
          </p:cNvPr>
          <p:cNvCxnSpPr>
            <a:cxnSpLocks/>
          </p:cNvCxnSpPr>
          <p:nvPr/>
        </p:nvCxnSpPr>
        <p:spPr>
          <a:xfrm flipV="1">
            <a:off x="4806136" y="1331422"/>
            <a:ext cx="2805538" cy="406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6D4B38E8-B640-487E-BC1E-A14BCD4D5C8C}"/>
              </a:ext>
            </a:extLst>
          </p:cNvPr>
          <p:cNvSpPr>
            <a:spLocks noChangeAspect="1"/>
          </p:cNvSpPr>
          <p:nvPr/>
        </p:nvSpPr>
        <p:spPr>
          <a:xfrm>
            <a:off x="4745195" y="534372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C824455-D740-4A49-AE8A-8F87CA0327FB}"/>
                  </a:ext>
                </a:extLst>
              </p:cNvPr>
              <p:cNvSpPr txBox="1"/>
              <p:nvPr/>
            </p:nvSpPr>
            <p:spPr>
              <a:xfrm>
                <a:off x="4304643" y="5406078"/>
                <a:ext cx="97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C824455-D740-4A49-AE8A-8F87CA032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643" y="5406078"/>
                <a:ext cx="97258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0F9D6B7-3705-42ED-8B8F-934DA49A0F4D}"/>
                  </a:ext>
                </a:extLst>
              </p:cNvPr>
              <p:cNvSpPr txBox="1"/>
              <p:nvPr/>
            </p:nvSpPr>
            <p:spPr>
              <a:xfrm>
                <a:off x="5408814" y="2591748"/>
                <a:ext cx="97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0F9D6B7-3705-42ED-8B8F-934DA49A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814" y="2591748"/>
                <a:ext cx="97258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3BB5EE7-AB99-4ECF-BA36-65A7B85FF220}"/>
                  </a:ext>
                </a:extLst>
              </p:cNvPr>
              <p:cNvSpPr txBox="1"/>
              <p:nvPr/>
            </p:nvSpPr>
            <p:spPr>
              <a:xfrm>
                <a:off x="6569177" y="3662065"/>
                <a:ext cx="97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3BB5EE7-AB99-4ECF-BA36-65A7B85FF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177" y="3662065"/>
                <a:ext cx="97258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C944FED-1910-4EB7-93E9-64AB2F9560C0}"/>
                  </a:ext>
                </a:extLst>
              </p:cNvPr>
              <p:cNvSpPr txBox="1"/>
              <p:nvPr/>
            </p:nvSpPr>
            <p:spPr>
              <a:xfrm>
                <a:off x="7561109" y="4618564"/>
                <a:ext cx="97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C944FED-1910-4EB7-93E9-64AB2F95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109" y="4618564"/>
                <a:ext cx="97258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13CB809-9F16-4E78-A8C1-5B7E139E43F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06134" y="4067693"/>
            <a:ext cx="91440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DA6E24C-1860-462D-8FAB-63D25A3853B3}"/>
              </a:ext>
            </a:extLst>
          </p:cNvPr>
          <p:cNvCxnSpPr>
            <a:cxnSpLocks/>
          </p:cNvCxnSpPr>
          <p:nvPr/>
        </p:nvCxnSpPr>
        <p:spPr>
          <a:xfrm>
            <a:off x="5658196" y="4767350"/>
            <a:ext cx="0" cy="630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BA279A0-231B-45CB-99AC-C9F14D82A412}"/>
              </a:ext>
            </a:extLst>
          </p:cNvPr>
          <p:cNvCxnSpPr>
            <a:cxnSpLocks/>
          </p:cNvCxnSpPr>
          <p:nvPr/>
        </p:nvCxnSpPr>
        <p:spPr>
          <a:xfrm flipH="1">
            <a:off x="6627991" y="4781555"/>
            <a:ext cx="6941" cy="6161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21B8AE4-1CFD-4CB3-A55A-4BC633A4848A}"/>
              </a:ext>
            </a:extLst>
          </p:cNvPr>
          <p:cNvSpPr>
            <a:spLocks noChangeAspect="1"/>
          </p:cNvSpPr>
          <p:nvPr/>
        </p:nvSpPr>
        <p:spPr>
          <a:xfrm>
            <a:off x="5596581" y="2981530"/>
            <a:ext cx="108000" cy="10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13D18DA-0E36-4CB3-A710-573106EB9440}"/>
              </a:ext>
            </a:extLst>
          </p:cNvPr>
          <p:cNvSpPr>
            <a:spLocks noChangeAspect="1"/>
          </p:cNvSpPr>
          <p:nvPr/>
        </p:nvSpPr>
        <p:spPr>
          <a:xfrm>
            <a:off x="6571867" y="4008458"/>
            <a:ext cx="108000" cy="10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48AABCC6-2EC5-4326-B85F-A21D0BB01E32}"/>
              </a:ext>
            </a:extLst>
          </p:cNvPr>
          <p:cNvSpPr>
            <a:spLocks noChangeAspect="1"/>
          </p:cNvSpPr>
          <p:nvPr/>
        </p:nvSpPr>
        <p:spPr>
          <a:xfrm>
            <a:off x="7566730" y="4722549"/>
            <a:ext cx="108000" cy="10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93297BC-0D76-4F45-A7D4-75AC2D679614}"/>
              </a:ext>
            </a:extLst>
          </p:cNvPr>
          <p:cNvCxnSpPr>
            <a:cxnSpLocks/>
            <a:endCxn id="51" idx="6"/>
          </p:cNvCxnSpPr>
          <p:nvPr/>
        </p:nvCxnSpPr>
        <p:spPr>
          <a:xfrm flipH="1" flipV="1">
            <a:off x="5704581" y="3035530"/>
            <a:ext cx="2299467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2DB39C1-21FF-4E3C-9F48-F037D79FB3A9}"/>
              </a:ext>
            </a:extLst>
          </p:cNvPr>
          <p:cNvCxnSpPr>
            <a:cxnSpLocks/>
          </p:cNvCxnSpPr>
          <p:nvPr/>
        </p:nvCxnSpPr>
        <p:spPr>
          <a:xfrm flipH="1">
            <a:off x="6679868" y="4062458"/>
            <a:ext cx="1324180" cy="52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AF1230A-A779-41F9-B98F-A43410902819}"/>
              </a:ext>
            </a:extLst>
          </p:cNvPr>
          <p:cNvSpPr>
            <a:spLocks noChangeAspect="1"/>
          </p:cNvSpPr>
          <p:nvPr/>
        </p:nvSpPr>
        <p:spPr>
          <a:xfrm>
            <a:off x="5169232" y="4713350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F0AD02B-447F-4743-B345-FEA78556821B}"/>
                  </a:ext>
                </a:extLst>
              </p:cNvPr>
              <p:cNvSpPr/>
              <p:nvPr/>
            </p:nvSpPr>
            <p:spPr>
              <a:xfrm>
                <a:off x="5423003" y="5385152"/>
                <a:ext cx="470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F0AD02B-447F-4743-B345-FEA785568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003" y="5385152"/>
                <a:ext cx="4703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ACD10D6-CB54-4865-91AF-8279FF97B73E}"/>
                  </a:ext>
                </a:extLst>
              </p:cNvPr>
              <p:cNvSpPr/>
              <p:nvPr/>
            </p:nvSpPr>
            <p:spPr>
              <a:xfrm>
                <a:off x="6441448" y="5389953"/>
                <a:ext cx="4757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ACD10D6-CB54-4865-91AF-8279FF97B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448" y="5389953"/>
                <a:ext cx="4757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B1F1559-C3F5-4AD5-BC57-6D1734CAEE8A}"/>
                  </a:ext>
                </a:extLst>
              </p:cNvPr>
              <p:cNvSpPr/>
              <p:nvPr/>
            </p:nvSpPr>
            <p:spPr>
              <a:xfrm>
                <a:off x="7403227" y="5385152"/>
                <a:ext cx="4757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B1F1559-C3F5-4AD5-BC57-6D1734CAE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227" y="5385152"/>
                <a:ext cx="4757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B6085C7-824B-4830-825D-6447C1C7F3EE}"/>
                  </a:ext>
                </a:extLst>
              </p:cNvPr>
              <p:cNvSpPr/>
              <p:nvPr/>
            </p:nvSpPr>
            <p:spPr>
              <a:xfrm>
                <a:off x="4344037" y="4566919"/>
                <a:ext cx="4773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B6085C7-824B-4830-825D-6447C1C7F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037" y="4566919"/>
                <a:ext cx="477375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5AC6315-0342-4F5B-81B6-AFAEF881E174}"/>
                  </a:ext>
                </a:extLst>
              </p:cNvPr>
              <p:cNvSpPr/>
              <p:nvPr/>
            </p:nvSpPr>
            <p:spPr>
              <a:xfrm>
                <a:off x="4344037" y="3847298"/>
                <a:ext cx="4773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5AC6315-0342-4F5B-81B6-AFAEF881E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037" y="3847298"/>
                <a:ext cx="477375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FEF60C0-F5C9-478C-93D5-C6A37E0A3876}"/>
                  </a:ext>
                </a:extLst>
              </p:cNvPr>
              <p:cNvSpPr/>
              <p:nvPr/>
            </p:nvSpPr>
            <p:spPr>
              <a:xfrm>
                <a:off x="4368553" y="2850864"/>
                <a:ext cx="472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FEF60C0-F5C9-478C-93D5-C6A37E0A3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53" y="2850864"/>
                <a:ext cx="472052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5ABD1730-EC5B-4D42-AC3C-1516B690FB3D}"/>
              </a:ext>
            </a:extLst>
          </p:cNvPr>
          <p:cNvSpPr>
            <a:spLocks noChangeAspect="1"/>
          </p:cNvSpPr>
          <p:nvPr/>
        </p:nvSpPr>
        <p:spPr>
          <a:xfrm>
            <a:off x="5596581" y="4112851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257B30F-EC78-4DEF-97CD-F9D4C06A4D24}"/>
              </a:ext>
            </a:extLst>
          </p:cNvPr>
          <p:cNvSpPr>
            <a:spLocks noChangeAspect="1"/>
          </p:cNvSpPr>
          <p:nvPr/>
        </p:nvSpPr>
        <p:spPr>
          <a:xfrm>
            <a:off x="5675310" y="4002141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96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12425</TotalTime>
  <Words>150</Words>
  <Application>Microsoft Office PowerPoint</Application>
  <PresentationFormat>宽屏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GuotongWu</dc:creator>
  <cp:lastModifiedBy>GuotongWu</cp:lastModifiedBy>
  <cp:revision>6</cp:revision>
  <dcterms:created xsi:type="dcterms:W3CDTF">2023-11-16T14:35:50Z</dcterms:created>
  <dcterms:modified xsi:type="dcterms:W3CDTF">2023-11-25T05:41:40Z</dcterms:modified>
</cp:coreProperties>
</file>