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37" r:id="rId2"/>
    <p:sldId id="339" r:id="rId3"/>
    <p:sldId id="331" r:id="rId4"/>
    <p:sldId id="309" r:id="rId5"/>
    <p:sldId id="305" r:id="rId6"/>
    <p:sldId id="344" r:id="rId7"/>
    <p:sldId id="345" r:id="rId8"/>
    <p:sldId id="340" r:id="rId9"/>
    <p:sldId id="310" r:id="rId10"/>
    <p:sldId id="315" r:id="rId11"/>
    <p:sldId id="317" r:id="rId12"/>
    <p:sldId id="342" r:id="rId13"/>
    <p:sldId id="343" r:id="rId14"/>
  </p:sldIdLst>
  <p:sldSz cx="12192000" cy="6858000"/>
  <p:notesSz cx="7104063" cy="10234613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247"/>
    <a:srgbClr val="FDEBCD"/>
    <a:srgbClr val="0F2A59"/>
    <a:srgbClr val="6C98E6"/>
    <a:srgbClr val="173F87"/>
    <a:srgbClr val="2F5597"/>
    <a:srgbClr val="8E7355"/>
    <a:srgbClr val="D5BB67"/>
    <a:srgbClr val="D7E0EB"/>
    <a:srgbClr val="ECE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72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995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271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947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131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837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662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/>
              <a:t>http://www.ypppt.com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08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416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/>
              <a:t>http://www.ypppt.com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904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/>
              <a:t>http://www.ypppt.com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802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/>
              <a:t>http://www.ypppt.com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32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977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6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86163B-0146-45CD-9C9F-EDAD7F566FE7}"/>
              </a:ext>
            </a:extLst>
          </p:cNvPr>
          <p:cNvSpPr/>
          <p:nvPr userDrawn="1"/>
        </p:nvSpPr>
        <p:spPr>
          <a:xfrm>
            <a:off x="0" y="0"/>
            <a:ext cx="12192000" cy="499621"/>
          </a:xfrm>
          <a:prstGeom prst="rect">
            <a:avLst/>
          </a:prstGeom>
          <a:solidFill>
            <a:srgbClr val="0F2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F68A43B-7091-473F-A5AF-C2AD8BEB2E69}"/>
              </a:ext>
            </a:extLst>
          </p:cNvPr>
          <p:cNvSpPr/>
          <p:nvPr/>
        </p:nvSpPr>
        <p:spPr>
          <a:xfrm>
            <a:off x="0" y="0"/>
            <a:ext cx="12192000" cy="5426729"/>
          </a:xfrm>
          <a:prstGeom prst="rect">
            <a:avLst/>
          </a:prstGeom>
          <a:solidFill>
            <a:srgbClr val="0F2A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60520B6A-4CA9-43AB-9C56-3716670D2EB3}"/>
              </a:ext>
            </a:extLst>
          </p:cNvPr>
          <p:cNvSpPr/>
          <p:nvPr/>
        </p:nvSpPr>
        <p:spPr>
          <a:xfrm rot="16200000">
            <a:off x="-422850" y="3940893"/>
            <a:ext cx="2212825" cy="918882"/>
          </a:xfrm>
          <a:prstGeom prst="rtTriangle">
            <a:avLst/>
          </a:prstGeom>
          <a:gradFill>
            <a:gsLst>
              <a:gs pos="39000">
                <a:srgbClr val="0C2247"/>
              </a:gs>
              <a:gs pos="7000">
                <a:srgbClr val="0C2247">
                  <a:alpha val="70000"/>
                </a:srgbClr>
              </a:gs>
            </a:gsLst>
            <a:lin ang="1740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直角三角形 60">
            <a:extLst>
              <a:ext uri="{FF2B5EF4-FFF2-40B4-BE49-F238E27FC236}">
                <a16:creationId xmlns:a16="http://schemas.microsoft.com/office/drawing/2014/main" id="{663D71CC-502F-4B04-B86C-6B5F7FF42F44}"/>
              </a:ext>
            </a:extLst>
          </p:cNvPr>
          <p:cNvSpPr/>
          <p:nvPr/>
        </p:nvSpPr>
        <p:spPr>
          <a:xfrm rot="10800000">
            <a:off x="134470" y="5325035"/>
            <a:ext cx="1006667" cy="983240"/>
          </a:xfrm>
          <a:prstGeom prst="rtTriangle">
            <a:avLst/>
          </a:prstGeom>
          <a:gradFill>
            <a:gsLst>
              <a:gs pos="25000">
                <a:srgbClr val="0C2247"/>
              </a:gs>
              <a:gs pos="0">
                <a:srgbClr val="0C2247">
                  <a:alpha val="80000"/>
                </a:srgbClr>
              </a:gs>
            </a:gsLst>
            <a:lin ang="1800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8CB2F4-ED61-44AE-B9E9-6EF97D5F8E14}"/>
              </a:ext>
            </a:extLst>
          </p:cNvPr>
          <p:cNvSpPr/>
          <p:nvPr/>
        </p:nvSpPr>
        <p:spPr>
          <a:xfrm>
            <a:off x="1053353" y="715635"/>
            <a:ext cx="10085294" cy="54267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Group 58">
            <a:extLst>
              <a:ext uri="{FF2B5EF4-FFF2-40B4-BE49-F238E27FC236}">
                <a16:creationId xmlns:a16="http://schemas.microsoft.com/office/drawing/2014/main" id="{AB848E30-1608-4C45-911B-B9556EECE7E7}"/>
              </a:ext>
            </a:extLst>
          </p:cNvPr>
          <p:cNvGrpSpPr>
            <a:grpSpLocks noChangeAspect="1"/>
          </p:cNvGrpSpPr>
          <p:nvPr/>
        </p:nvGrpSpPr>
        <p:grpSpPr>
          <a:xfrm rot="20849407">
            <a:off x="5473472" y="1176318"/>
            <a:ext cx="828216" cy="1189141"/>
            <a:chOff x="910876" y="1349524"/>
            <a:chExt cx="3497502" cy="5021663"/>
          </a:xfrm>
        </p:grpSpPr>
        <p:sp>
          <p:nvSpPr>
            <p:cNvPr id="24" name="Ellipse 89">
              <a:extLst>
                <a:ext uri="{FF2B5EF4-FFF2-40B4-BE49-F238E27FC236}">
                  <a16:creationId xmlns:a16="http://schemas.microsoft.com/office/drawing/2014/main" id="{3F255D01-CBBF-4EE5-995D-60172C973AAD}"/>
                </a:ext>
              </a:extLst>
            </p:cNvPr>
            <p:cNvSpPr/>
            <p:nvPr/>
          </p:nvSpPr>
          <p:spPr bwMode="auto">
            <a:xfrm rot="750593">
              <a:off x="910876" y="5988663"/>
              <a:ext cx="3497502" cy="382524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pitchFamily="-112" charset="-128"/>
              </a:endParaRPr>
            </a:p>
          </p:txBody>
        </p:sp>
        <p:grpSp>
          <p:nvGrpSpPr>
            <p:cNvPr id="26" name="Gruppe 61">
              <a:extLst>
                <a:ext uri="{FF2B5EF4-FFF2-40B4-BE49-F238E27FC236}">
                  <a16:creationId xmlns:a16="http://schemas.microsoft.com/office/drawing/2014/main" id="{493D7A38-6DDE-405E-910D-622C6048178C}"/>
                </a:ext>
              </a:extLst>
            </p:cNvPr>
            <p:cNvGrpSpPr>
              <a:grpSpLocks/>
            </p:cNvGrpSpPr>
            <p:nvPr/>
          </p:nvGrpSpPr>
          <p:grpSpPr bwMode="auto">
            <a:xfrm rot="713261">
              <a:off x="2225826" y="1349524"/>
              <a:ext cx="2093345" cy="4769946"/>
              <a:chOff x="4189413" y="876300"/>
              <a:chExt cx="2693987" cy="6137275"/>
            </a:xfrm>
          </p:grpSpPr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76ACA9CA-AACD-45BA-B561-C9464F1C95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9413" y="3808413"/>
                <a:ext cx="2474912" cy="2844800"/>
              </a:xfrm>
              <a:custGeom>
                <a:avLst/>
                <a:gdLst>
                  <a:gd name="T0" fmla="*/ 0 w 3117"/>
                  <a:gd name="T1" fmla="*/ 2147483647 h 3585"/>
                  <a:gd name="T2" fmla="*/ 2147483647 w 3117"/>
                  <a:gd name="T3" fmla="*/ 2147483647 h 3585"/>
                  <a:gd name="T4" fmla="*/ 2147483647 w 3117"/>
                  <a:gd name="T5" fmla="*/ 2147483647 h 3585"/>
                  <a:gd name="T6" fmla="*/ 2147483647 w 3117"/>
                  <a:gd name="T7" fmla="*/ 2147483647 h 3585"/>
                  <a:gd name="T8" fmla="*/ 2147483647 w 3117"/>
                  <a:gd name="T9" fmla="*/ 2147483647 h 3585"/>
                  <a:gd name="T10" fmla="*/ 2147483647 w 3117"/>
                  <a:gd name="T11" fmla="*/ 2147483647 h 3585"/>
                  <a:gd name="T12" fmla="*/ 2147483647 w 3117"/>
                  <a:gd name="T13" fmla="*/ 2147483647 h 3585"/>
                  <a:gd name="T14" fmla="*/ 2147483647 w 3117"/>
                  <a:gd name="T15" fmla="*/ 2147483647 h 3585"/>
                  <a:gd name="T16" fmla="*/ 2147483647 w 3117"/>
                  <a:gd name="T17" fmla="*/ 2147483647 h 3585"/>
                  <a:gd name="T18" fmla="*/ 2147483647 w 3117"/>
                  <a:gd name="T19" fmla="*/ 2147483647 h 3585"/>
                  <a:gd name="T20" fmla="*/ 2147483647 w 3117"/>
                  <a:gd name="T21" fmla="*/ 2147483647 h 3585"/>
                  <a:gd name="T22" fmla="*/ 2147483647 w 3117"/>
                  <a:gd name="T23" fmla="*/ 2147483647 h 3585"/>
                  <a:gd name="T24" fmla="*/ 2147483647 w 3117"/>
                  <a:gd name="T25" fmla="*/ 2147483647 h 3585"/>
                  <a:gd name="T26" fmla="*/ 2147483647 w 3117"/>
                  <a:gd name="T27" fmla="*/ 2147483647 h 3585"/>
                  <a:gd name="T28" fmla="*/ 2147483647 w 3117"/>
                  <a:gd name="T29" fmla="*/ 2147483647 h 3585"/>
                  <a:gd name="T30" fmla="*/ 2147483647 w 3117"/>
                  <a:gd name="T31" fmla="*/ 2147483647 h 3585"/>
                  <a:gd name="T32" fmla="*/ 2147483647 w 3117"/>
                  <a:gd name="T33" fmla="*/ 2147483647 h 3585"/>
                  <a:gd name="T34" fmla="*/ 2147483647 w 3117"/>
                  <a:gd name="T35" fmla="*/ 2147483647 h 3585"/>
                  <a:gd name="T36" fmla="*/ 2147483647 w 3117"/>
                  <a:gd name="T37" fmla="*/ 2147483647 h 3585"/>
                  <a:gd name="T38" fmla="*/ 2147483647 w 3117"/>
                  <a:gd name="T39" fmla="*/ 2147483647 h 3585"/>
                  <a:gd name="T40" fmla="*/ 2147483647 w 3117"/>
                  <a:gd name="T41" fmla="*/ 2147483647 h 3585"/>
                  <a:gd name="T42" fmla="*/ 2147483647 w 3117"/>
                  <a:gd name="T43" fmla="*/ 2147483647 h 3585"/>
                  <a:gd name="T44" fmla="*/ 2147483647 w 3117"/>
                  <a:gd name="T45" fmla="*/ 2147483647 h 3585"/>
                  <a:gd name="T46" fmla="*/ 2147483647 w 3117"/>
                  <a:gd name="T47" fmla="*/ 2147483647 h 3585"/>
                  <a:gd name="T48" fmla="*/ 2147483647 w 3117"/>
                  <a:gd name="T49" fmla="*/ 2147483647 h 3585"/>
                  <a:gd name="T50" fmla="*/ 2147483647 w 3117"/>
                  <a:gd name="T51" fmla="*/ 2147483647 h 3585"/>
                  <a:gd name="T52" fmla="*/ 2147483647 w 3117"/>
                  <a:gd name="T53" fmla="*/ 2147483647 h 3585"/>
                  <a:gd name="T54" fmla="*/ 2147483647 w 3117"/>
                  <a:gd name="T55" fmla="*/ 2147483647 h 3585"/>
                  <a:gd name="T56" fmla="*/ 2147483647 w 3117"/>
                  <a:gd name="T57" fmla="*/ 2147483647 h 3585"/>
                  <a:gd name="T58" fmla="*/ 2147483647 w 3117"/>
                  <a:gd name="T59" fmla="*/ 2147483647 h 3585"/>
                  <a:gd name="T60" fmla="*/ 2147483647 w 3117"/>
                  <a:gd name="T61" fmla="*/ 2147483647 h 3585"/>
                  <a:gd name="T62" fmla="*/ 2147483647 w 3117"/>
                  <a:gd name="T63" fmla="*/ 2147483647 h 3585"/>
                  <a:gd name="T64" fmla="*/ 2147483647 w 3117"/>
                  <a:gd name="T65" fmla="*/ 2147483647 h 3585"/>
                  <a:gd name="T66" fmla="*/ 2147483647 w 3117"/>
                  <a:gd name="T67" fmla="*/ 2147483647 h 3585"/>
                  <a:gd name="T68" fmla="*/ 2147483647 w 3117"/>
                  <a:gd name="T69" fmla="*/ 2147483647 h 3585"/>
                  <a:gd name="T70" fmla="*/ 2147483647 w 3117"/>
                  <a:gd name="T71" fmla="*/ 2147483647 h 3585"/>
                  <a:gd name="T72" fmla="*/ 2147483647 w 3117"/>
                  <a:gd name="T73" fmla="*/ 2147483647 h 3585"/>
                  <a:gd name="T74" fmla="*/ 2147483647 w 3117"/>
                  <a:gd name="T75" fmla="*/ 2147483647 h 3585"/>
                  <a:gd name="T76" fmla="*/ 2147483647 w 3117"/>
                  <a:gd name="T77" fmla="*/ 2147483647 h 3585"/>
                  <a:gd name="T78" fmla="*/ 2147483647 w 3117"/>
                  <a:gd name="T79" fmla="*/ 2147483647 h 3585"/>
                  <a:gd name="T80" fmla="*/ 2147483647 w 3117"/>
                  <a:gd name="T81" fmla="*/ 2147483647 h 3585"/>
                  <a:gd name="T82" fmla="*/ 2147483647 w 3117"/>
                  <a:gd name="T83" fmla="*/ 2147483647 h 3585"/>
                  <a:gd name="T84" fmla="*/ 2147483647 w 3117"/>
                  <a:gd name="T85" fmla="*/ 2147483647 h 3585"/>
                  <a:gd name="T86" fmla="*/ 2147483647 w 3117"/>
                  <a:gd name="T87" fmla="*/ 2147483647 h 3585"/>
                  <a:gd name="T88" fmla="*/ 2147483647 w 3117"/>
                  <a:gd name="T89" fmla="*/ 2147483647 h 3585"/>
                  <a:gd name="T90" fmla="*/ 2147483647 w 3117"/>
                  <a:gd name="T91" fmla="*/ 2147483647 h 3585"/>
                  <a:gd name="T92" fmla="*/ 2147483647 w 3117"/>
                  <a:gd name="T93" fmla="*/ 2147483647 h 3585"/>
                  <a:gd name="T94" fmla="*/ 2147483647 w 3117"/>
                  <a:gd name="T95" fmla="*/ 2147483647 h 3585"/>
                  <a:gd name="T96" fmla="*/ 2147483647 w 3117"/>
                  <a:gd name="T97" fmla="*/ 2147483647 h 358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117"/>
                  <a:gd name="T148" fmla="*/ 0 h 3585"/>
                  <a:gd name="T149" fmla="*/ 3117 w 3117"/>
                  <a:gd name="T150" fmla="*/ 3585 h 358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117" h="3585">
                    <a:moveTo>
                      <a:pt x="0" y="3585"/>
                    </a:moveTo>
                    <a:lnTo>
                      <a:pt x="0" y="3585"/>
                    </a:lnTo>
                    <a:lnTo>
                      <a:pt x="29" y="3481"/>
                    </a:lnTo>
                    <a:lnTo>
                      <a:pt x="57" y="3391"/>
                    </a:lnTo>
                    <a:lnTo>
                      <a:pt x="71" y="3350"/>
                    </a:lnTo>
                    <a:lnTo>
                      <a:pt x="82" y="3316"/>
                    </a:lnTo>
                    <a:lnTo>
                      <a:pt x="88" y="3303"/>
                    </a:lnTo>
                    <a:lnTo>
                      <a:pt x="100" y="3281"/>
                    </a:lnTo>
                    <a:lnTo>
                      <a:pt x="118" y="3248"/>
                    </a:lnTo>
                    <a:lnTo>
                      <a:pt x="145" y="3207"/>
                    </a:lnTo>
                    <a:lnTo>
                      <a:pt x="181" y="3153"/>
                    </a:lnTo>
                    <a:lnTo>
                      <a:pt x="226" y="3093"/>
                    </a:lnTo>
                    <a:lnTo>
                      <a:pt x="283" y="3022"/>
                    </a:lnTo>
                    <a:lnTo>
                      <a:pt x="353" y="2941"/>
                    </a:lnTo>
                    <a:lnTo>
                      <a:pt x="438" y="2853"/>
                    </a:lnTo>
                    <a:lnTo>
                      <a:pt x="487" y="2804"/>
                    </a:lnTo>
                    <a:lnTo>
                      <a:pt x="538" y="2755"/>
                    </a:lnTo>
                    <a:lnTo>
                      <a:pt x="595" y="2702"/>
                    </a:lnTo>
                    <a:lnTo>
                      <a:pt x="656" y="2647"/>
                    </a:lnTo>
                    <a:lnTo>
                      <a:pt x="720" y="2590"/>
                    </a:lnTo>
                    <a:lnTo>
                      <a:pt x="789" y="2531"/>
                    </a:lnTo>
                    <a:lnTo>
                      <a:pt x="864" y="2468"/>
                    </a:lnTo>
                    <a:lnTo>
                      <a:pt x="942" y="2405"/>
                    </a:lnTo>
                    <a:lnTo>
                      <a:pt x="1027" y="2339"/>
                    </a:lnTo>
                    <a:lnTo>
                      <a:pt x="1115" y="2272"/>
                    </a:lnTo>
                    <a:lnTo>
                      <a:pt x="1211" y="2201"/>
                    </a:lnTo>
                    <a:lnTo>
                      <a:pt x="1311" y="2129"/>
                    </a:lnTo>
                    <a:lnTo>
                      <a:pt x="1417" y="2054"/>
                    </a:lnTo>
                    <a:lnTo>
                      <a:pt x="1529" y="1977"/>
                    </a:lnTo>
                    <a:lnTo>
                      <a:pt x="1588" y="1934"/>
                    </a:lnTo>
                    <a:lnTo>
                      <a:pt x="1659" y="1883"/>
                    </a:lnTo>
                    <a:lnTo>
                      <a:pt x="1749" y="1814"/>
                    </a:lnTo>
                    <a:lnTo>
                      <a:pt x="1859" y="1730"/>
                    </a:lnTo>
                    <a:lnTo>
                      <a:pt x="1981" y="1628"/>
                    </a:lnTo>
                    <a:lnTo>
                      <a:pt x="2045" y="1571"/>
                    </a:lnTo>
                    <a:lnTo>
                      <a:pt x="2114" y="1512"/>
                    </a:lnTo>
                    <a:lnTo>
                      <a:pt x="2183" y="1447"/>
                    </a:lnTo>
                    <a:lnTo>
                      <a:pt x="2252" y="1381"/>
                    </a:lnTo>
                    <a:lnTo>
                      <a:pt x="2322" y="1312"/>
                    </a:lnTo>
                    <a:lnTo>
                      <a:pt x="2393" y="1239"/>
                    </a:lnTo>
                    <a:lnTo>
                      <a:pt x="2462" y="1165"/>
                    </a:lnTo>
                    <a:lnTo>
                      <a:pt x="2530" y="1086"/>
                    </a:lnTo>
                    <a:lnTo>
                      <a:pt x="2599" y="1005"/>
                    </a:lnTo>
                    <a:lnTo>
                      <a:pt x="2664" y="923"/>
                    </a:lnTo>
                    <a:lnTo>
                      <a:pt x="2729" y="839"/>
                    </a:lnTo>
                    <a:lnTo>
                      <a:pt x="2789" y="750"/>
                    </a:lnTo>
                    <a:lnTo>
                      <a:pt x="2846" y="662"/>
                    </a:lnTo>
                    <a:lnTo>
                      <a:pt x="2899" y="572"/>
                    </a:lnTo>
                    <a:lnTo>
                      <a:pt x="2950" y="479"/>
                    </a:lnTo>
                    <a:lnTo>
                      <a:pt x="2972" y="432"/>
                    </a:lnTo>
                    <a:lnTo>
                      <a:pt x="2996" y="385"/>
                    </a:lnTo>
                    <a:lnTo>
                      <a:pt x="3015" y="338"/>
                    </a:lnTo>
                    <a:lnTo>
                      <a:pt x="3035" y="291"/>
                    </a:lnTo>
                    <a:lnTo>
                      <a:pt x="3052" y="244"/>
                    </a:lnTo>
                    <a:lnTo>
                      <a:pt x="3068" y="195"/>
                    </a:lnTo>
                    <a:lnTo>
                      <a:pt x="3084" y="146"/>
                    </a:lnTo>
                    <a:lnTo>
                      <a:pt x="3096" y="98"/>
                    </a:lnTo>
                    <a:lnTo>
                      <a:pt x="3107" y="49"/>
                    </a:lnTo>
                    <a:lnTo>
                      <a:pt x="3117" y="0"/>
                    </a:lnTo>
                    <a:lnTo>
                      <a:pt x="3090" y="854"/>
                    </a:lnTo>
                    <a:lnTo>
                      <a:pt x="3090" y="864"/>
                    </a:lnTo>
                    <a:lnTo>
                      <a:pt x="3088" y="899"/>
                    </a:lnTo>
                    <a:lnTo>
                      <a:pt x="3084" y="925"/>
                    </a:lnTo>
                    <a:lnTo>
                      <a:pt x="3078" y="956"/>
                    </a:lnTo>
                    <a:lnTo>
                      <a:pt x="3070" y="992"/>
                    </a:lnTo>
                    <a:lnTo>
                      <a:pt x="3058" y="1035"/>
                    </a:lnTo>
                    <a:lnTo>
                      <a:pt x="3043" y="1082"/>
                    </a:lnTo>
                    <a:lnTo>
                      <a:pt x="3023" y="1135"/>
                    </a:lnTo>
                    <a:lnTo>
                      <a:pt x="2999" y="1192"/>
                    </a:lnTo>
                    <a:lnTo>
                      <a:pt x="2970" y="1255"/>
                    </a:lnTo>
                    <a:lnTo>
                      <a:pt x="2935" y="1324"/>
                    </a:lnTo>
                    <a:lnTo>
                      <a:pt x="2895" y="1396"/>
                    </a:lnTo>
                    <a:lnTo>
                      <a:pt x="2848" y="1475"/>
                    </a:lnTo>
                    <a:lnTo>
                      <a:pt x="2793" y="1559"/>
                    </a:lnTo>
                    <a:lnTo>
                      <a:pt x="2732" y="1648"/>
                    </a:lnTo>
                    <a:lnTo>
                      <a:pt x="2662" y="1742"/>
                    </a:lnTo>
                    <a:lnTo>
                      <a:pt x="2585" y="1840"/>
                    </a:lnTo>
                    <a:lnTo>
                      <a:pt x="2497" y="1942"/>
                    </a:lnTo>
                    <a:lnTo>
                      <a:pt x="2401" y="2050"/>
                    </a:lnTo>
                    <a:lnTo>
                      <a:pt x="2295" y="2162"/>
                    </a:lnTo>
                    <a:lnTo>
                      <a:pt x="2179" y="2280"/>
                    </a:lnTo>
                    <a:lnTo>
                      <a:pt x="2051" y="2401"/>
                    </a:lnTo>
                    <a:lnTo>
                      <a:pt x="1912" y="2527"/>
                    </a:lnTo>
                    <a:lnTo>
                      <a:pt x="1761" y="2659"/>
                    </a:lnTo>
                    <a:lnTo>
                      <a:pt x="1598" y="2792"/>
                    </a:lnTo>
                    <a:lnTo>
                      <a:pt x="1511" y="2863"/>
                    </a:lnTo>
                    <a:lnTo>
                      <a:pt x="1423" y="2934"/>
                    </a:lnTo>
                    <a:lnTo>
                      <a:pt x="1331" y="3004"/>
                    </a:lnTo>
                    <a:lnTo>
                      <a:pt x="1235" y="3077"/>
                    </a:lnTo>
                    <a:lnTo>
                      <a:pt x="1135" y="3150"/>
                    </a:lnTo>
                    <a:lnTo>
                      <a:pt x="1031" y="3224"/>
                    </a:lnTo>
                    <a:lnTo>
                      <a:pt x="925" y="3301"/>
                    </a:lnTo>
                    <a:lnTo>
                      <a:pt x="815" y="3377"/>
                    </a:lnTo>
                    <a:lnTo>
                      <a:pt x="699" y="3454"/>
                    </a:lnTo>
                    <a:lnTo>
                      <a:pt x="581" y="3532"/>
                    </a:lnTo>
                    <a:lnTo>
                      <a:pt x="0" y="358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F2A59"/>
                  </a:gs>
                  <a:gs pos="48000">
                    <a:srgbClr val="0070C0"/>
                  </a:gs>
                  <a:gs pos="100000">
                    <a:srgbClr val="6C98E6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id-ID">
                  <a:latin typeface="+mn-lt"/>
                </a:endParaRPr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A5B1F981-4243-462E-8DF5-5C4C00CA7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9413" y="3808413"/>
                <a:ext cx="2474912" cy="2844800"/>
              </a:xfrm>
              <a:custGeom>
                <a:avLst/>
                <a:gdLst>
                  <a:gd name="T0" fmla="*/ 0 w 3117"/>
                  <a:gd name="T1" fmla="*/ 2147483647 h 3585"/>
                  <a:gd name="T2" fmla="*/ 2147483647 w 3117"/>
                  <a:gd name="T3" fmla="*/ 2147483647 h 3585"/>
                  <a:gd name="T4" fmla="*/ 2147483647 w 3117"/>
                  <a:gd name="T5" fmla="*/ 2147483647 h 3585"/>
                  <a:gd name="T6" fmla="*/ 2147483647 w 3117"/>
                  <a:gd name="T7" fmla="*/ 2147483647 h 3585"/>
                  <a:gd name="T8" fmla="*/ 2147483647 w 3117"/>
                  <a:gd name="T9" fmla="*/ 2147483647 h 3585"/>
                  <a:gd name="T10" fmla="*/ 2147483647 w 3117"/>
                  <a:gd name="T11" fmla="*/ 2147483647 h 3585"/>
                  <a:gd name="T12" fmla="*/ 2147483647 w 3117"/>
                  <a:gd name="T13" fmla="*/ 2147483647 h 3585"/>
                  <a:gd name="T14" fmla="*/ 2147483647 w 3117"/>
                  <a:gd name="T15" fmla="*/ 2147483647 h 3585"/>
                  <a:gd name="T16" fmla="*/ 2147483647 w 3117"/>
                  <a:gd name="T17" fmla="*/ 2147483647 h 3585"/>
                  <a:gd name="T18" fmla="*/ 2147483647 w 3117"/>
                  <a:gd name="T19" fmla="*/ 2147483647 h 3585"/>
                  <a:gd name="T20" fmla="*/ 2147483647 w 3117"/>
                  <a:gd name="T21" fmla="*/ 2147483647 h 3585"/>
                  <a:gd name="T22" fmla="*/ 2147483647 w 3117"/>
                  <a:gd name="T23" fmla="*/ 2147483647 h 3585"/>
                  <a:gd name="T24" fmla="*/ 2147483647 w 3117"/>
                  <a:gd name="T25" fmla="*/ 2147483647 h 3585"/>
                  <a:gd name="T26" fmla="*/ 2147483647 w 3117"/>
                  <a:gd name="T27" fmla="*/ 2147483647 h 3585"/>
                  <a:gd name="T28" fmla="*/ 2147483647 w 3117"/>
                  <a:gd name="T29" fmla="*/ 2147483647 h 3585"/>
                  <a:gd name="T30" fmla="*/ 2147483647 w 3117"/>
                  <a:gd name="T31" fmla="*/ 2147483647 h 3585"/>
                  <a:gd name="T32" fmla="*/ 2147483647 w 3117"/>
                  <a:gd name="T33" fmla="*/ 2147483647 h 3585"/>
                  <a:gd name="T34" fmla="*/ 2147483647 w 3117"/>
                  <a:gd name="T35" fmla="*/ 2147483647 h 3585"/>
                  <a:gd name="T36" fmla="*/ 2147483647 w 3117"/>
                  <a:gd name="T37" fmla="*/ 2147483647 h 3585"/>
                  <a:gd name="T38" fmla="*/ 2147483647 w 3117"/>
                  <a:gd name="T39" fmla="*/ 2147483647 h 3585"/>
                  <a:gd name="T40" fmla="*/ 2147483647 w 3117"/>
                  <a:gd name="T41" fmla="*/ 2147483647 h 3585"/>
                  <a:gd name="T42" fmla="*/ 2147483647 w 3117"/>
                  <a:gd name="T43" fmla="*/ 2147483647 h 3585"/>
                  <a:gd name="T44" fmla="*/ 2147483647 w 3117"/>
                  <a:gd name="T45" fmla="*/ 2147483647 h 3585"/>
                  <a:gd name="T46" fmla="*/ 2147483647 w 3117"/>
                  <a:gd name="T47" fmla="*/ 2147483647 h 3585"/>
                  <a:gd name="T48" fmla="*/ 2147483647 w 3117"/>
                  <a:gd name="T49" fmla="*/ 2147483647 h 3585"/>
                  <a:gd name="T50" fmla="*/ 2147483647 w 3117"/>
                  <a:gd name="T51" fmla="*/ 2147483647 h 3585"/>
                  <a:gd name="T52" fmla="*/ 2147483647 w 3117"/>
                  <a:gd name="T53" fmla="*/ 2147483647 h 3585"/>
                  <a:gd name="T54" fmla="*/ 2147483647 w 3117"/>
                  <a:gd name="T55" fmla="*/ 2147483647 h 3585"/>
                  <a:gd name="T56" fmla="*/ 2147483647 w 3117"/>
                  <a:gd name="T57" fmla="*/ 2147483647 h 3585"/>
                  <a:gd name="T58" fmla="*/ 2147483647 w 3117"/>
                  <a:gd name="T59" fmla="*/ 2147483647 h 3585"/>
                  <a:gd name="T60" fmla="*/ 2147483647 w 3117"/>
                  <a:gd name="T61" fmla="*/ 2147483647 h 3585"/>
                  <a:gd name="T62" fmla="*/ 2147483647 w 3117"/>
                  <a:gd name="T63" fmla="*/ 2147483647 h 3585"/>
                  <a:gd name="T64" fmla="*/ 2147483647 w 3117"/>
                  <a:gd name="T65" fmla="*/ 2147483647 h 3585"/>
                  <a:gd name="T66" fmla="*/ 2147483647 w 3117"/>
                  <a:gd name="T67" fmla="*/ 2147483647 h 3585"/>
                  <a:gd name="T68" fmla="*/ 2147483647 w 3117"/>
                  <a:gd name="T69" fmla="*/ 2147483647 h 3585"/>
                  <a:gd name="T70" fmla="*/ 2147483647 w 3117"/>
                  <a:gd name="T71" fmla="*/ 2147483647 h 3585"/>
                  <a:gd name="T72" fmla="*/ 2147483647 w 3117"/>
                  <a:gd name="T73" fmla="*/ 2147483647 h 3585"/>
                  <a:gd name="T74" fmla="*/ 2147483647 w 3117"/>
                  <a:gd name="T75" fmla="*/ 2147483647 h 3585"/>
                  <a:gd name="T76" fmla="*/ 2147483647 w 3117"/>
                  <a:gd name="T77" fmla="*/ 2147483647 h 3585"/>
                  <a:gd name="T78" fmla="*/ 2147483647 w 3117"/>
                  <a:gd name="T79" fmla="*/ 2147483647 h 3585"/>
                  <a:gd name="T80" fmla="*/ 2147483647 w 3117"/>
                  <a:gd name="T81" fmla="*/ 2147483647 h 3585"/>
                  <a:gd name="T82" fmla="*/ 2147483647 w 3117"/>
                  <a:gd name="T83" fmla="*/ 2147483647 h 3585"/>
                  <a:gd name="T84" fmla="*/ 2147483647 w 3117"/>
                  <a:gd name="T85" fmla="*/ 2147483647 h 3585"/>
                  <a:gd name="T86" fmla="*/ 2147483647 w 3117"/>
                  <a:gd name="T87" fmla="*/ 2147483647 h 3585"/>
                  <a:gd name="T88" fmla="*/ 2147483647 w 3117"/>
                  <a:gd name="T89" fmla="*/ 2147483647 h 3585"/>
                  <a:gd name="T90" fmla="*/ 2147483647 w 3117"/>
                  <a:gd name="T91" fmla="*/ 2147483647 h 3585"/>
                  <a:gd name="T92" fmla="*/ 2147483647 w 3117"/>
                  <a:gd name="T93" fmla="*/ 2147483647 h 3585"/>
                  <a:gd name="T94" fmla="*/ 2147483647 w 3117"/>
                  <a:gd name="T95" fmla="*/ 2147483647 h 3585"/>
                  <a:gd name="T96" fmla="*/ 2147483647 w 3117"/>
                  <a:gd name="T97" fmla="*/ 2147483647 h 358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117"/>
                  <a:gd name="T148" fmla="*/ 0 h 3585"/>
                  <a:gd name="T149" fmla="*/ 3117 w 3117"/>
                  <a:gd name="T150" fmla="*/ 3585 h 358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117" h="3585">
                    <a:moveTo>
                      <a:pt x="0" y="3585"/>
                    </a:moveTo>
                    <a:lnTo>
                      <a:pt x="0" y="3585"/>
                    </a:lnTo>
                    <a:lnTo>
                      <a:pt x="29" y="3481"/>
                    </a:lnTo>
                    <a:lnTo>
                      <a:pt x="57" y="3391"/>
                    </a:lnTo>
                    <a:lnTo>
                      <a:pt x="71" y="3350"/>
                    </a:lnTo>
                    <a:lnTo>
                      <a:pt x="82" y="3316"/>
                    </a:lnTo>
                    <a:lnTo>
                      <a:pt x="88" y="3303"/>
                    </a:lnTo>
                    <a:lnTo>
                      <a:pt x="100" y="3281"/>
                    </a:lnTo>
                    <a:lnTo>
                      <a:pt x="118" y="3248"/>
                    </a:lnTo>
                    <a:lnTo>
                      <a:pt x="145" y="3207"/>
                    </a:lnTo>
                    <a:lnTo>
                      <a:pt x="181" y="3153"/>
                    </a:lnTo>
                    <a:lnTo>
                      <a:pt x="226" y="3093"/>
                    </a:lnTo>
                    <a:lnTo>
                      <a:pt x="283" y="3022"/>
                    </a:lnTo>
                    <a:lnTo>
                      <a:pt x="353" y="2941"/>
                    </a:lnTo>
                    <a:lnTo>
                      <a:pt x="438" y="2853"/>
                    </a:lnTo>
                    <a:lnTo>
                      <a:pt x="487" y="2804"/>
                    </a:lnTo>
                    <a:lnTo>
                      <a:pt x="538" y="2755"/>
                    </a:lnTo>
                    <a:lnTo>
                      <a:pt x="595" y="2702"/>
                    </a:lnTo>
                    <a:lnTo>
                      <a:pt x="656" y="2647"/>
                    </a:lnTo>
                    <a:lnTo>
                      <a:pt x="720" y="2590"/>
                    </a:lnTo>
                    <a:lnTo>
                      <a:pt x="789" y="2531"/>
                    </a:lnTo>
                    <a:lnTo>
                      <a:pt x="864" y="2468"/>
                    </a:lnTo>
                    <a:lnTo>
                      <a:pt x="942" y="2405"/>
                    </a:lnTo>
                    <a:lnTo>
                      <a:pt x="1027" y="2339"/>
                    </a:lnTo>
                    <a:lnTo>
                      <a:pt x="1115" y="2272"/>
                    </a:lnTo>
                    <a:lnTo>
                      <a:pt x="1211" y="2201"/>
                    </a:lnTo>
                    <a:lnTo>
                      <a:pt x="1311" y="2129"/>
                    </a:lnTo>
                    <a:lnTo>
                      <a:pt x="1417" y="2054"/>
                    </a:lnTo>
                    <a:lnTo>
                      <a:pt x="1529" y="1977"/>
                    </a:lnTo>
                    <a:lnTo>
                      <a:pt x="1588" y="1934"/>
                    </a:lnTo>
                    <a:lnTo>
                      <a:pt x="1659" y="1883"/>
                    </a:lnTo>
                    <a:lnTo>
                      <a:pt x="1749" y="1814"/>
                    </a:lnTo>
                    <a:lnTo>
                      <a:pt x="1859" y="1730"/>
                    </a:lnTo>
                    <a:lnTo>
                      <a:pt x="1981" y="1628"/>
                    </a:lnTo>
                    <a:lnTo>
                      <a:pt x="2045" y="1571"/>
                    </a:lnTo>
                    <a:lnTo>
                      <a:pt x="2114" y="1512"/>
                    </a:lnTo>
                    <a:lnTo>
                      <a:pt x="2183" y="1447"/>
                    </a:lnTo>
                    <a:lnTo>
                      <a:pt x="2252" y="1381"/>
                    </a:lnTo>
                    <a:lnTo>
                      <a:pt x="2322" y="1312"/>
                    </a:lnTo>
                    <a:lnTo>
                      <a:pt x="2393" y="1239"/>
                    </a:lnTo>
                    <a:lnTo>
                      <a:pt x="2462" y="1165"/>
                    </a:lnTo>
                    <a:lnTo>
                      <a:pt x="2530" y="1086"/>
                    </a:lnTo>
                    <a:lnTo>
                      <a:pt x="2599" y="1005"/>
                    </a:lnTo>
                    <a:lnTo>
                      <a:pt x="2664" y="923"/>
                    </a:lnTo>
                    <a:lnTo>
                      <a:pt x="2729" y="839"/>
                    </a:lnTo>
                    <a:lnTo>
                      <a:pt x="2789" y="750"/>
                    </a:lnTo>
                    <a:lnTo>
                      <a:pt x="2846" y="662"/>
                    </a:lnTo>
                    <a:lnTo>
                      <a:pt x="2899" y="572"/>
                    </a:lnTo>
                    <a:lnTo>
                      <a:pt x="2950" y="479"/>
                    </a:lnTo>
                    <a:lnTo>
                      <a:pt x="2972" y="432"/>
                    </a:lnTo>
                    <a:lnTo>
                      <a:pt x="2996" y="385"/>
                    </a:lnTo>
                    <a:lnTo>
                      <a:pt x="3015" y="338"/>
                    </a:lnTo>
                    <a:lnTo>
                      <a:pt x="3035" y="291"/>
                    </a:lnTo>
                    <a:lnTo>
                      <a:pt x="3052" y="244"/>
                    </a:lnTo>
                    <a:lnTo>
                      <a:pt x="3068" y="195"/>
                    </a:lnTo>
                    <a:lnTo>
                      <a:pt x="3084" y="146"/>
                    </a:lnTo>
                    <a:lnTo>
                      <a:pt x="3096" y="98"/>
                    </a:lnTo>
                    <a:lnTo>
                      <a:pt x="3107" y="49"/>
                    </a:lnTo>
                    <a:lnTo>
                      <a:pt x="3117" y="0"/>
                    </a:lnTo>
                    <a:lnTo>
                      <a:pt x="3090" y="854"/>
                    </a:lnTo>
                    <a:lnTo>
                      <a:pt x="3090" y="864"/>
                    </a:lnTo>
                    <a:lnTo>
                      <a:pt x="3088" y="899"/>
                    </a:lnTo>
                    <a:lnTo>
                      <a:pt x="3084" y="925"/>
                    </a:lnTo>
                    <a:lnTo>
                      <a:pt x="3078" y="956"/>
                    </a:lnTo>
                    <a:lnTo>
                      <a:pt x="3070" y="992"/>
                    </a:lnTo>
                    <a:lnTo>
                      <a:pt x="3058" y="1035"/>
                    </a:lnTo>
                    <a:lnTo>
                      <a:pt x="3043" y="1082"/>
                    </a:lnTo>
                    <a:lnTo>
                      <a:pt x="3023" y="1135"/>
                    </a:lnTo>
                    <a:lnTo>
                      <a:pt x="2999" y="1192"/>
                    </a:lnTo>
                    <a:lnTo>
                      <a:pt x="2970" y="1255"/>
                    </a:lnTo>
                    <a:lnTo>
                      <a:pt x="2935" y="1324"/>
                    </a:lnTo>
                    <a:lnTo>
                      <a:pt x="2895" y="1396"/>
                    </a:lnTo>
                    <a:lnTo>
                      <a:pt x="2848" y="1475"/>
                    </a:lnTo>
                    <a:lnTo>
                      <a:pt x="2793" y="1559"/>
                    </a:lnTo>
                    <a:lnTo>
                      <a:pt x="2732" y="1648"/>
                    </a:lnTo>
                    <a:lnTo>
                      <a:pt x="2662" y="1742"/>
                    </a:lnTo>
                    <a:lnTo>
                      <a:pt x="2585" y="1840"/>
                    </a:lnTo>
                    <a:lnTo>
                      <a:pt x="2497" y="1942"/>
                    </a:lnTo>
                    <a:lnTo>
                      <a:pt x="2401" y="2050"/>
                    </a:lnTo>
                    <a:lnTo>
                      <a:pt x="2295" y="2162"/>
                    </a:lnTo>
                    <a:lnTo>
                      <a:pt x="2179" y="2280"/>
                    </a:lnTo>
                    <a:lnTo>
                      <a:pt x="2051" y="2401"/>
                    </a:lnTo>
                    <a:lnTo>
                      <a:pt x="1912" y="2527"/>
                    </a:lnTo>
                    <a:lnTo>
                      <a:pt x="1761" y="2659"/>
                    </a:lnTo>
                    <a:lnTo>
                      <a:pt x="1598" y="2792"/>
                    </a:lnTo>
                    <a:lnTo>
                      <a:pt x="1511" y="2863"/>
                    </a:lnTo>
                    <a:lnTo>
                      <a:pt x="1423" y="2934"/>
                    </a:lnTo>
                    <a:lnTo>
                      <a:pt x="1331" y="3004"/>
                    </a:lnTo>
                    <a:lnTo>
                      <a:pt x="1235" y="3077"/>
                    </a:lnTo>
                    <a:lnTo>
                      <a:pt x="1135" y="3150"/>
                    </a:lnTo>
                    <a:lnTo>
                      <a:pt x="1031" y="3224"/>
                    </a:lnTo>
                    <a:lnTo>
                      <a:pt x="925" y="3301"/>
                    </a:lnTo>
                    <a:lnTo>
                      <a:pt x="815" y="3377"/>
                    </a:lnTo>
                    <a:lnTo>
                      <a:pt x="699" y="3454"/>
                    </a:lnTo>
                    <a:lnTo>
                      <a:pt x="581" y="353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id-ID">
                  <a:latin typeface="+mn-lt"/>
                </a:endParaRPr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BA5FB25C-DA19-4878-8883-393C33BAE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683" y="875439"/>
                <a:ext cx="2111078" cy="3625044"/>
              </a:xfrm>
              <a:custGeom>
                <a:avLst/>
                <a:gdLst/>
                <a:ahLst/>
                <a:cxnLst>
                  <a:cxn ang="0">
                    <a:pos x="2656" y="3717"/>
                  </a:cxn>
                  <a:cxn ang="0">
                    <a:pos x="2658" y="3705"/>
                  </a:cxn>
                  <a:cxn ang="0">
                    <a:pos x="2660" y="3646"/>
                  </a:cxn>
                  <a:cxn ang="0">
                    <a:pos x="2656" y="3579"/>
                  </a:cxn>
                  <a:cxn ang="0">
                    <a:pos x="2644" y="3487"/>
                  </a:cxn>
                  <a:cxn ang="0">
                    <a:pos x="2619" y="3375"/>
                  </a:cxn>
                  <a:cxn ang="0">
                    <a:pos x="2576" y="3238"/>
                  </a:cxn>
                  <a:cxn ang="0">
                    <a:pos x="2511" y="3077"/>
                  </a:cxn>
                  <a:cxn ang="0">
                    <a:pos x="2422" y="2894"/>
                  </a:cxn>
                  <a:cxn ang="0">
                    <a:pos x="2305" y="2686"/>
                  </a:cxn>
                  <a:cxn ang="0">
                    <a:pos x="2154" y="2454"/>
                  </a:cxn>
                  <a:cxn ang="0">
                    <a:pos x="1965" y="2199"/>
                  </a:cxn>
                  <a:cxn ang="0">
                    <a:pos x="1735" y="1920"/>
                  </a:cxn>
                  <a:cxn ang="0">
                    <a:pos x="1535" y="1694"/>
                  </a:cxn>
                  <a:cxn ang="0">
                    <a:pos x="1386" y="1535"/>
                  </a:cxn>
                  <a:cxn ang="0">
                    <a:pos x="1225" y="1372"/>
                  </a:cxn>
                  <a:cxn ang="0">
                    <a:pos x="1050" y="1202"/>
                  </a:cxn>
                  <a:cxn ang="0">
                    <a:pos x="862" y="1025"/>
                  </a:cxn>
                  <a:cxn ang="0">
                    <a:pos x="662" y="842"/>
                  </a:cxn>
                  <a:cxn ang="0">
                    <a:pos x="556" y="748"/>
                  </a:cxn>
                  <a:cxn ang="0">
                    <a:pos x="483" y="664"/>
                  </a:cxn>
                  <a:cxn ang="0">
                    <a:pos x="414" y="571"/>
                  </a:cxn>
                  <a:cxn ang="0">
                    <a:pos x="342" y="457"/>
                  </a:cxn>
                  <a:cxn ang="0">
                    <a:pos x="277" y="336"/>
                  </a:cxn>
                  <a:cxn ang="0">
                    <a:pos x="251" y="273"/>
                  </a:cxn>
                  <a:cxn ang="0">
                    <a:pos x="234" y="212"/>
                  </a:cxn>
                  <a:cxn ang="0">
                    <a:pos x="224" y="153"/>
                  </a:cxn>
                  <a:cxn ang="0">
                    <a:pos x="226" y="96"/>
                  </a:cxn>
                  <a:cxn ang="0">
                    <a:pos x="240" y="45"/>
                  </a:cxn>
                  <a:cxn ang="0">
                    <a:pos x="267" y="0"/>
                  </a:cxn>
                  <a:cxn ang="0">
                    <a:pos x="18" y="774"/>
                  </a:cxn>
                  <a:cxn ang="0">
                    <a:pos x="6" y="807"/>
                  </a:cxn>
                  <a:cxn ang="0">
                    <a:pos x="0" y="840"/>
                  </a:cxn>
                  <a:cxn ang="0">
                    <a:pos x="2" y="876"/>
                  </a:cxn>
                  <a:cxn ang="0">
                    <a:pos x="6" y="889"/>
                  </a:cxn>
                  <a:cxn ang="0">
                    <a:pos x="28" y="948"/>
                  </a:cxn>
                  <a:cxn ang="0">
                    <a:pos x="77" y="1048"/>
                  </a:cxn>
                  <a:cxn ang="0">
                    <a:pos x="161" y="1194"/>
                  </a:cxn>
                  <a:cxn ang="0">
                    <a:pos x="293" y="1382"/>
                  </a:cxn>
                  <a:cxn ang="0">
                    <a:pos x="379" y="1492"/>
                  </a:cxn>
                  <a:cxn ang="0">
                    <a:pos x="479" y="1614"/>
                  </a:cxn>
                  <a:cxn ang="0">
                    <a:pos x="597" y="1747"/>
                  </a:cxn>
                  <a:cxn ang="0">
                    <a:pos x="732" y="1893"/>
                  </a:cxn>
                  <a:cxn ang="0">
                    <a:pos x="887" y="2048"/>
                  </a:cxn>
                  <a:cxn ang="0">
                    <a:pos x="1062" y="2217"/>
                  </a:cxn>
                  <a:cxn ang="0">
                    <a:pos x="1256" y="2395"/>
                  </a:cxn>
                  <a:cxn ang="0">
                    <a:pos x="1311" y="2444"/>
                  </a:cxn>
                  <a:cxn ang="0">
                    <a:pos x="1455" y="2584"/>
                  </a:cxn>
                  <a:cxn ang="0">
                    <a:pos x="1659" y="2802"/>
                  </a:cxn>
                  <a:cxn ang="0">
                    <a:pos x="1775" y="2933"/>
                  </a:cxn>
                  <a:cxn ang="0">
                    <a:pos x="1894" y="3081"/>
                  </a:cxn>
                  <a:cxn ang="0">
                    <a:pos x="2014" y="3242"/>
                  </a:cxn>
                  <a:cxn ang="0">
                    <a:pos x="2132" y="3410"/>
                  </a:cxn>
                  <a:cxn ang="0">
                    <a:pos x="2244" y="3591"/>
                  </a:cxn>
                  <a:cxn ang="0">
                    <a:pos x="2344" y="3778"/>
                  </a:cxn>
                  <a:cxn ang="0">
                    <a:pos x="2430" y="3970"/>
                  </a:cxn>
                  <a:cxn ang="0">
                    <a:pos x="2483" y="4117"/>
                  </a:cxn>
                  <a:cxn ang="0">
                    <a:pos x="2513" y="4217"/>
                  </a:cxn>
                  <a:cxn ang="0">
                    <a:pos x="2536" y="4316"/>
                  </a:cxn>
                  <a:cxn ang="0">
                    <a:pos x="2554" y="4416"/>
                  </a:cxn>
                  <a:cxn ang="0">
                    <a:pos x="2566" y="4516"/>
                  </a:cxn>
                  <a:cxn ang="0">
                    <a:pos x="2570" y="4567"/>
                  </a:cxn>
                </a:cxnLst>
                <a:rect l="0" t="0" r="r" b="b"/>
                <a:pathLst>
                  <a:path w="2660" h="4567">
                    <a:moveTo>
                      <a:pt x="2570" y="4567"/>
                    </a:moveTo>
                    <a:lnTo>
                      <a:pt x="2656" y="3717"/>
                    </a:lnTo>
                    <a:lnTo>
                      <a:pt x="2656" y="3717"/>
                    </a:lnTo>
                    <a:lnTo>
                      <a:pt x="2658" y="3705"/>
                    </a:lnTo>
                    <a:lnTo>
                      <a:pt x="2660" y="3672"/>
                    </a:lnTo>
                    <a:lnTo>
                      <a:pt x="2660" y="3646"/>
                    </a:lnTo>
                    <a:lnTo>
                      <a:pt x="2660" y="3615"/>
                    </a:lnTo>
                    <a:lnTo>
                      <a:pt x="2656" y="3579"/>
                    </a:lnTo>
                    <a:lnTo>
                      <a:pt x="2652" y="3536"/>
                    </a:lnTo>
                    <a:lnTo>
                      <a:pt x="2644" y="3487"/>
                    </a:lnTo>
                    <a:lnTo>
                      <a:pt x="2633" y="3434"/>
                    </a:lnTo>
                    <a:lnTo>
                      <a:pt x="2619" y="3375"/>
                    </a:lnTo>
                    <a:lnTo>
                      <a:pt x="2599" y="3308"/>
                    </a:lnTo>
                    <a:lnTo>
                      <a:pt x="2576" y="3238"/>
                    </a:lnTo>
                    <a:lnTo>
                      <a:pt x="2546" y="3159"/>
                    </a:lnTo>
                    <a:lnTo>
                      <a:pt x="2511" y="3077"/>
                    </a:lnTo>
                    <a:lnTo>
                      <a:pt x="2470" y="2988"/>
                    </a:lnTo>
                    <a:lnTo>
                      <a:pt x="2422" y="2894"/>
                    </a:lnTo>
                    <a:lnTo>
                      <a:pt x="2368" y="2792"/>
                    </a:lnTo>
                    <a:lnTo>
                      <a:pt x="2305" y="2686"/>
                    </a:lnTo>
                    <a:lnTo>
                      <a:pt x="2232" y="2574"/>
                    </a:lnTo>
                    <a:lnTo>
                      <a:pt x="2154" y="2454"/>
                    </a:lnTo>
                    <a:lnTo>
                      <a:pt x="2063" y="2331"/>
                    </a:lnTo>
                    <a:lnTo>
                      <a:pt x="1965" y="2199"/>
                    </a:lnTo>
                    <a:lnTo>
                      <a:pt x="1855" y="2062"/>
                    </a:lnTo>
                    <a:lnTo>
                      <a:pt x="1735" y="1920"/>
                    </a:lnTo>
                    <a:lnTo>
                      <a:pt x="1606" y="1771"/>
                    </a:lnTo>
                    <a:lnTo>
                      <a:pt x="1535" y="1694"/>
                    </a:lnTo>
                    <a:lnTo>
                      <a:pt x="1463" y="1616"/>
                    </a:lnTo>
                    <a:lnTo>
                      <a:pt x="1386" y="1535"/>
                    </a:lnTo>
                    <a:lnTo>
                      <a:pt x="1308" y="1455"/>
                    </a:lnTo>
                    <a:lnTo>
                      <a:pt x="1225" y="1372"/>
                    </a:lnTo>
                    <a:lnTo>
                      <a:pt x="1139" y="1288"/>
                    </a:lnTo>
                    <a:lnTo>
                      <a:pt x="1050" y="1202"/>
                    </a:lnTo>
                    <a:lnTo>
                      <a:pt x="958" y="1113"/>
                    </a:lnTo>
                    <a:lnTo>
                      <a:pt x="862" y="1025"/>
                    </a:lnTo>
                    <a:lnTo>
                      <a:pt x="764" y="935"/>
                    </a:lnTo>
                    <a:lnTo>
                      <a:pt x="662" y="842"/>
                    </a:lnTo>
                    <a:lnTo>
                      <a:pt x="556" y="748"/>
                    </a:lnTo>
                    <a:lnTo>
                      <a:pt x="556" y="748"/>
                    </a:lnTo>
                    <a:lnTo>
                      <a:pt x="534" y="725"/>
                    </a:lnTo>
                    <a:lnTo>
                      <a:pt x="483" y="664"/>
                    </a:lnTo>
                    <a:lnTo>
                      <a:pt x="452" y="620"/>
                    </a:lnTo>
                    <a:lnTo>
                      <a:pt x="414" y="571"/>
                    </a:lnTo>
                    <a:lnTo>
                      <a:pt x="377" y="516"/>
                    </a:lnTo>
                    <a:lnTo>
                      <a:pt x="342" y="457"/>
                    </a:lnTo>
                    <a:lnTo>
                      <a:pt x="306" y="399"/>
                    </a:lnTo>
                    <a:lnTo>
                      <a:pt x="277" y="336"/>
                    </a:lnTo>
                    <a:lnTo>
                      <a:pt x="263" y="304"/>
                    </a:lnTo>
                    <a:lnTo>
                      <a:pt x="251" y="273"/>
                    </a:lnTo>
                    <a:lnTo>
                      <a:pt x="242" y="242"/>
                    </a:lnTo>
                    <a:lnTo>
                      <a:pt x="234" y="212"/>
                    </a:lnTo>
                    <a:lnTo>
                      <a:pt x="228" y="183"/>
                    </a:lnTo>
                    <a:lnTo>
                      <a:pt x="224" y="153"/>
                    </a:lnTo>
                    <a:lnTo>
                      <a:pt x="224" y="124"/>
                    </a:lnTo>
                    <a:lnTo>
                      <a:pt x="226" y="96"/>
                    </a:lnTo>
                    <a:lnTo>
                      <a:pt x="232" y="71"/>
                    </a:lnTo>
                    <a:lnTo>
                      <a:pt x="240" y="45"/>
                    </a:lnTo>
                    <a:lnTo>
                      <a:pt x="251" y="22"/>
                    </a:lnTo>
                    <a:lnTo>
                      <a:pt x="267" y="0"/>
                    </a:lnTo>
                    <a:lnTo>
                      <a:pt x="18" y="774"/>
                    </a:lnTo>
                    <a:lnTo>
                      <a:pt x="18" y="774"/>
                    </a:lnTo>
                    <a:lnTo>
                      <a:pt x="14" y="783"/>
                    </a:lnTo>
                    <a:lnTo>
                      <a:pt x="6" y="807"/>
                    </a:lnTo>
                    <a:lnTo>
                      <a:pt x="2" y="823"/>
                    </a:lnTo>
                    <a:lnTo>
                      <a:pt x="0" y="840"/>
                    </a:lnTo>
                    <a:lnTo>
                      <a:pt x="0" y="858"/>
                    </a:lnTo>
                    <a:lnTo>
                      <a:pt x="2" y="876"/>
                    </a:lnTo>
                    <a:lnTo>
                      <a:pt x="2" y="876"/>
                    </a:lnTo>
                    <a:lnTo>
                      <a:pt x="6" y="889"/>
                    </a:lnTo>
                    <a:lnTo>
                      <a:pt x="14" y="913"/>
                    </a:lnTo>
                    <a:lnTo>
                      <a:pt x="28" y="948"/>
                    </a:lnTo>
                    <a:lnTo>
                      <a:pt x="49" y="993"/>
                    </a:lnTo>
                    <a:lnTo>
                      <a:pt x="77" y="1048"/>
                    </a:lnTo>
                    <a:lnTo>
                      <a:pt x="114" y="1115"/>
                    </a:lnTo>
                    <a:lnTo>
                      <a:pt x="161" y="1194"/>
                    </a:lnTo>
                    <a:lnTo>
                      <a:pt x="220" y="1282"/>
                    </a:lnTo>
                    <a:lnTo>
                      <a:pt x="293" y="1382"/>
                    </a:lnTo>
                    <a:lnTo>
                      <a:pt x="334" y="1435"/>
                    </a:lnTo>
                    <a:lnTo>
                      <a:pt x="379" y="1492"/>
                    </a:lnTo>
                    <a:lnTo>
                      <a:pt x="428" y="1553"/>
                    </a:lnTo>
                    <a:lnTo>
                      <a:pt x="479" y="1614"/>
                    </a:lnTo>
                    <a:lnTo>
                      <a:pt x="536" y="1681"/>
                    </a:lnTo>
                    <a:lnTo>
                      <a:pt x="597" y="1747"/>
                    </a:lnTo>
                    <a:lnTo>
                      <a:pt x="664" y="1818"/>
                    </a:lnTo>
                    <a:lnTo>
                      <a:pt x="732" y="1893"/>
                    </a:lnTo>
                    <a:lnTo>
                      <a:pt x="807" y="1969"/>
                    </a:lnTo>
                    <a:lnTo>
                      <a:pt x="887" y="2048"/>
                    </a:lnTo>
                    <a:lnTo>
                      <a:pt x="972" y="2130"/>
                    </a:lnTo>
                    <a:lnTo>
                      <a:pt x="1062" y="2217"/>
                    </a:lnTo>
                    <a:lnTo>
                      <a:pt x="1156" y="2305"/>
                    </a:lnTo>
                    <a:lnTo>
                      <a:pt x="1256" y="2395"/>
                    </a:lnTo>
                    <a:lnTo>
                      <a:pt x="1256" y="2395"/>
                    </a:lnTo>
                    <a:lnTo>
                      <a:pt x="1311" y="2444"/>
                    </a:lnTo>
                    <a:lnTo>
                      <a:pt x="1374" y="2505"/>
                    </a:lnTo>
                    <a:lnTo>
                      <a:pt x="1455" y="2584"/>
                    </a:lnTo>
                    <a:lnTo>
                      <a:pt x="1551" y="2684"/>
                    </a:lnTo>
                    <a:lnTo>
                      <a:pt x="1659" y="2802"/>
                    </a:lnTo>
                    <a:lnTo>
                      <a:pt x="1716" y="2867"/>
                    </a:lnTo>
                    <a:lnTo>
                      <a:pt x="1775" y="2933"/>
                    </a:lnTo>
                    <a:lnTo>
                      <a:pt x="1834" y="3006"/>
                    </a:lnTo>
                    <a:lnTo>
                      <a:pt x="1894" y="3081"/>
                    </a:lnTo>
                    <a:lnTo>
                      <a:pt x="1955" y="3159"/>
                    </a:lnTo>
                    <a:lnTo>
                      <a:pt x="2014" y="3242"/>
                    </a:lnTo>
                    <a:lnTo>
                      <a:pt x="2075" y="3324"/>
                    </a:lnTo>
                    <a:lnTo>
                      <a:pt x="2132" y="3410"/>
                    </a:lnTo>
                    <a:lnTo>
                      <a:pt x="2189" y="3501"/>
                    </a:lnTo>
                    <a:lnTo>
                      <a:pt x="2244" y="3591"/>
                    </a:lnTo>
                    <a:lnTo>
                      <a:pt x="2295" y="3683"/>
                    </a:lnTo>
                    <a:lnTo>
                      <a:pt x="2344" y="3778"/>
                    </a:lnTo>
                    <a:lnTo>
                      <a:pt x="2389" y="3874"/>
                    </a:lnTo>
                    <a:lnTo>
                      <a:pt x="2430" y="3970"/>
                    </a:lnTo>
                    <a:lnTo>
                      <a:pt x="2466" y="4068"/>
                    </a:lnTo>
                    <a:lnTo>
                      <a:pt x="2483" y="4117"/>
                    </a:lnTo>
                    <a:lnTo>
                      <a:pt x="2499" y="4166"/>
                    </a:lnTo>
                    <a:lnTo>
                      <a:pt x="2513" y="4217"/>
                    </a:lnTo>
                    <a:lnTo>
                      <a:pt x="2525" y="4267"/>
                    </a:lnTo>
                    <a:lnTo>
                      <a:pt x="2536" y="4316"/>
                    </a:lnTo>
                    <a:lnTo>
                      <a:pt x="2546" y="4367"/>
                    </a:lnTo>
                    <a:lnTo>
                      <a:pt x="2554" y="4416"/>
                    </a:lnTo>
                    <a:lnTo>
                      <a:pt x="2560" y="4467"/>
                    </a:lnTo>
                    <a:lnTo>
                      <a:pt x="2566" y="4516"/>
                    </a:lnTo>
                    <a:lnTo>
                      <a:pt x="2570" y="4567"/>
                    </a:lnTo>
                    <a:lnTo>
                      <a:pt x="2570" y="456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6C98E6"/>
                  </a:gs>
                  <a:gs pos="46000">
                    <a:srgbClr val="0070C0"/>
                  </a:gs>
                  <a:gs pos="100000">
                    <a:srgbClr val="002060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pitchFamily="-112" charset="-128"/>
                </a:endParaRPr>
              </a:p>
            </p:txBody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B5A5DAC0-F255-4B63-A27A-3E5101158C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5233" y="971050"/>
                <a:ext cx="2459681" cy="3341976"/>
              </a:xfrm>
              <a:custGeom>
                <a:avLst/>
                <a:gdLst/>
                <a:ahLst/>
                <a:cxnLst>
                  <a:cxn ang="0">
                    <a:pos x="10" y="3383"/>
                  </a:cxn>
                  <a:cxn ang="0">
                    <a:pos x="8" y="3375"/>
                  </a:cxn>
                  <a:cxn ang="0">
                    <a:pos x="0" y="3316"/>
                  </a:cxn>
                  <a:cxn ang="0">
                    <a:pos x="0" y="3267"/>
                  </a:cxn>
                  <a:cxn ang="0">
                    <a:pos x="6" y="3202"/>
                  </a:cxn>
                  <a:cxn ang="0">
                    <a:pos x="20" y="3124"/>
                  </a:cxn>
                  <a:cxn ang="0">
                    <a:pos x="48" y="3033"/>
                  </a:cxn>
                  <a:cxn ang="0">
                    <a:pos x="87" y="2929"/>
                  </a:cxn>
                  <a:cxn ang="0">
                    <a:pos x="146" y="2811"/>
                  </a:cxn>
                  <a:cxn ang="0">
                    <a:pos x="222" y="2682"/>
                  </a:cxn>
                  <a:cxn ang="0">
                    <a:pos x="322" y="2540"/>
                  </a:cxn>
                  <a:cxn ang="0">
                    <a:pos x="446" y="2387"/>
                  </a:cxn>
                  <a:cxn ang="0">
                    <a:pos x="599" y="2222"/>
                  </a:cxn>
                  <a:cxn ang="0">
                    <a:pos x="784" y="2048"/>
                  </a:cxn>
                  <a:cxn ang="0">
                    <a:pos x="1002" y="1859"/>
                  </a:cxn>
                  <a:cxn ang="0">
                    <a:pos x="1255" y="1661"/>
                  </a:cxn>
                  <a:cxn ang="0">
                    <a:pos x="1514" y="1466"/>
                  </a:cxn>
                  <a:cxn ang="0">
                    <a:pos x="1963" y="1127"/>
                  </a:cxn>
                  <a:cxn ang="0">
                    <a:pos x="2323" y="844"/>
                  </a:cxn>
                  <a:cxn ang="0">
                    <a:pos x="2598" y="610"/>
                  </a:cxn>
                  <a:cxn ang="0">
                    <a:pos x="2707" y="512"/>
                  </a:cxn>
                  <a:cxn ang="0">
                    <a:pos x="2798" y="422"/>
                  </a:cxn>
                  <a:cxn ang="0">
                    <a:pos x="2870" y="343"/>
                  </a:cxn>
                  <a:cxn ang="0">
                    <a:pos x="2927" y="271"/>
                  </a:cxn>
                  <a:cxn ang="0">
                    <a:pos x="2969" y="206"/>
                  </a:cxn>
                  <a:cxn ang="0">
                    <a:pos x="2994" y="147"/>
                  </a:cxn>
                  <a:cxn ang="0">
                    <a:pos x="3006" y="94"/>
                  </a:cxn>
                  <a:cxn ang="0">
                    <a:pos x="3004" y="45"/>
                  </a:cxn>
                  <a:cxn ang="0">
                    <a:pos x="2990" y="0"/>
                  </a:cxn>
                  <a:cxn ang="0">
                    <a:pos x="3102" y="813"/>
                  </a:cxn>
                  <a:cxn ang="0">
                    <a:pos x="3080" y="860"/>
                  </a:cxn>
                  <a:cxn ang="0">
                    <a:pos x="3035" y="940"/>
                  </a:cxn>
                  <a:cxn ang="0">
                    <a:pos x="2963" y="1052"/>
                  </a:cxn>
                  <a:cxn ang="0">
                    <a:pos x="2859" y="1190"/>
                  </a:cxn>
                  <a:cxn ang="0">
                    <a:pos x="2717" y="1347"/>
                  </a:cxn>
                  <a:cxn ang="0">
                    <a:pos x="2633" y="1431"/>
                  </a:cxn>
                  <a:cxn ang="0">
                    <a:pos x="2537" y="1517"/>
                  </a:cxn>
                  <a:cxn ang="0">
                    <a:pos x="2431" y="1608"/>
                  </a:cxn>
                  <a:cxn ang="0">
                    <a:pos x="2313" y="1698"/>
                  </a:cxn>
                  <a:cxn ang="0">
                    <a:pos x="2183" y="1790"/>
                  </a:cxn>
                  <a:cxn ang="0">
                    <a:pos x="1889" y="1989"/>
                  </a:cxn>
                  <a:cxn ang="0">
                    <a:pos x="1561" y="2216"/>
                  </a:cxn>
                  <a:cxn ang="0">
                    <a:pos x="1390" y="2342"/>
                  </a:cxn>
                  <a:cxn ang="0">
                    <a:pos x="1219" y="2474"/>
                  </a:cxn>
                  <a:cxn ang="0">
                    <a:pos x="1049" y="2613"/>
                  </a:cxn>
                  <a:cxn ang="0">
                    <a:pos x="882" y="2760"/>
                  </a:cxn>
                  <a:cxn ang="0">
                    <a:pos x="723" y="2915"/>
                  </a:cxn>
                  <a:cxn ang="0">
                    <a:pos x="574" y="3076"/>
                  </a:cxn>
                  <a:cxn ang="0">
                    <a:pos x="434" y="3247"/>
                  </a:cxn>
                  <a:cxn ang="0">
                    <a:pos x="311" y="3424"/>
                  </a:cxn>
                  <a:cxn ang="0">
                    <a:pos x="254" y="3516"/>
                  </a:cxn>
                  <a:cxn ang="0">
                    <a:pos x="203" y="3610"/>
                  </a:cxn>
                  <a:cxn ang="0">
                    <a:pos x="156" y="3705"/>
                  </a:cxn>
                  <a:cxn ang="0">
                    <a:pos x="112" y="3803"/>
                  </a:cxn>
                  <a:cxn ang="0">
                    <a:pos x="77" y="3903"/>
                  </a:cxn>
                  <a:cxn ang="0">
                    <a:pos x="46" y="4003"/>
                  </a:cxn>
                  <a:cxn ang="0">
                    <a:pos x="20" y="4107"/>
                  </a:cxn>
                  <a:cxn ang="0">
                    <a:pos x="2" y="4211"/>
                  </a:cxn>
                </a:cxnLst>
                <a:rect l="0" t="0" r="r" b="b"/>
                <a:pathLst>
                  <a:path w="3102" h="4211">
                    <a:moveTo>
                      <a:pt x="2" y="4211"/>
                    </a:moveTo>
                    <a:lnTo>
                      <a:pt x="10" y="3383"/>
                    </a:lnTo>
                    <a:lnTo>
                      <a:pt x="10" y="3383"/>
                    </a:lnTo>
                    <a:lnTo>
                      <a:pt x="8" y="3375"/>
                    </a:lnTo>
                    <a:lnTo>
                      <a:pt x="4" y="3353"/>
                    </a:lnTo>
                    <a:lnTo>
                      <a:pt x="0" y="3316"/>
                    </a:lnTo>
                    <a:lnTo>
                      <a:pt x="0" y="3292"/>
                    </a:lnTo>
                    <a:lnTo>
                      <a:pt x="0" y="3267"/>
                    </a:lnTo>
                    <a:lnTo>
                      <a:pt x="2" y="3235"/>
                    </a:lnTo>
                    <a:lnTo>
                      <a:pt x="6" y="3202"/>
                    </a:lnTo>
                    <a:lnTo>
                      <a:pt x="12" y="3165"/>
                    </a:lnTo>
                    <a:lnTo>
                      <a:pt x="20" y="3124"/>
                    </a:lnTo>
                    <a:lnTo>
                      <a:pt x="32" y="3080"/>
                    </a:lnTo>
                    <a:lnTo>
                      <a:pt x="48" y="3033"/>
                    </a:lnTo>
                    <a:lnTo>
                      <a:pt x="65" y="2982"/>
                    </a:lnTo>
                    <a:lnTo>
                      <a:pt x="87" y="2929"/>
                    </a:lnTo>
                    <a:lnTo>
                      <a:pt x="114" y="2872"/>
                    </a:lnTo>
                    <a:lnTo>
                      <a:pt x="146" y="2811"/>
                    </a:lnTo>
                    <a:lnTo>
                      <a:pt x="181" y="2749"/>
                    </a:lnTo>
                    <a:lnTo>
                      <a:pt x="222" y="2682"/>
                    </a:lnTo>
                    <a:lnTo>
                      <a:pt x="269" y="2613"/>
                    </a:lnTo>
                    <a:lnTo>
                      <a:pt x="322" y="2540"/>
                    </a:lnTo>
                    <a:lnTo>
                      <a:pt x="381" y="2466"/>
                    </a:lnTo>
                    <a:lnTo>
                      <a:pt x="446" y="2387"/>
                    </a:lnTo>
                    <a:lnTo>
                      <a:pt x="521" y="2307"/>
                    </a:lnTo>
                    <a:lnTo>
                      <a:pt x="599" y="2222"/>
                    </a:lnTo>
                    <a:lnTo>
                      <a:pt x="688" y="2136"/>
                    </a:lnTo>
                    <a:lnTo>
                      <a:pt x="784" y="2048"/>
                    </a:lnTo>
                    <a:lnTo>
                      <a:pt x="888" y="1955"/>
                    </a:lnTo>
                    <a:lnTo>
                      <a:pt x="1002" y="1859"/>
                    </a:lnTo>
                    <a:lnTo>
                      <a:pt x="1123" y="1763"/>
                    </a:lnTo>
                    <a:lnTo>
                      <a:pt x="1255" y="1661"/>
                    </a:lnTo>
                    <a:lnTo>
                      <a:pt x="1255" y="1661"/>
                    </a:lnTo>
                    <a:lnTo>
                      <a:pt x="1514" y="1466"/>
                    </a:lnTo>
                    <a:lnTo>
                      <a:pt x="1751" y="1290"/>
                    </a:lnTo>
                    <a:lnTo>
                      <a:pt x="1963" y="1127"/>
                    </a:lnTo>
                    <a:lnTo>
                      <a:pt x="2154" y="977"/>
                    </a:lnTo>
                    <a:lnTo>
                      <a:pt x="2323" y="844"/>
                    </a:lnTo>
                    <a:lnTo>
                      <a:pt x="2470" y="722"/>
                    </a:lnTo>
                    <a:lnTo>
                      <a:pt x="2598" y="610"/>
                    </a:lnTo>
                    <a:lnTo>
                      <a:pt x="2654" y="561"/>
                    </a:lnTo>
                    <a:lnTo>
                      <a:pt x="2707" y="512"/>
                    </a:lnTo>
                    <a:lnTo>
                      <a:pt x="2755" y="467"/>
                    </a:lnTo>
                    <a:lnTo>
                      <a:pt x="2798" y="422"/>
                    </a:lnTo>
                    <a:lnTo>
                      <a:pt x="2835" y="381"/>
                    </a:lnTo>
                    <a:lnTo>
                      <a:pt x="2870" y="343"/>
                    </a:lnTo>
                    <a:lnTo>
                      <a:pt x="2900" y="306"/>
                    </a:lnTo>
                    <a:lnTo>
                      <a:pt x="2927" y="271"/>
                    </a:lnTo>
                    <a:lnTo>
                      <a:pt x="2949" y="237"/>
                    </a:lnTo>
                    <a:lnTo>
                      <a:pt x="2969" y="206"/>
                    </a:lnTo>
                    <a:lnTo>
                      <a:pt x="2982" y="176"/>
                    </a:lnTo>
                    <a:lnTo>
                      <a:pt x="2994" y="147"/>
                    </a:lnTo>
                    <a:lnTo>
                      <a:pt x="3002" y="119"/>
                    </a:lnTo>
                    <a:lnTo>
                      <a:pt x="3006" y="94"/>
                    </a:lnTo>
                    <a:lnTo>
                      <a:pt x="3006" y="68"/>
                    </a:lnTo>
                    <a:lnTo>
                      <a:pt x="3004" y="45"/>
                    </a:lnTo>
                    <a:lnTo>
                      <a:pt x="2998" y="23"/>
                    </a:lnTo>
                    <a:lnTo>
                      <a:pt x="2990" y="0"/>
                    </a:lnTo>
                    <a:lnTo>
                      <a:pt x="3102" y="813"/>
                    </a:lnTo>
                    <a:lnTo>
                      <a:pt x="3102" y="813"/>
                    </a:lnTo>
                    <a:lnTo>
                      <a:pt x="3092" y="834"/>
                    </a:lnTo>
                    <a:lnTo>
                      <a:pt x="3080" y="860"/>
                    </a:lnTo>
                    <a:lnTo>
                      <a:pt x="3061" y="897"/>
                    </a:lnTo>
                    <a:lnTo>
                      <a:pt x="3035" y="940"/>
                    </a:lnTo>
                    <a:lnTo>
                      <a:pt x="3002" y="993"/>
                    </a:lnTo>
                    <a:lnTo>
                      <a:pt x="2963" y="1052"/>
                    </a:lnTo>
                    <a:lnTo>
                      <a:pt x="2916" y="1117"/>
                    </a:lnTo>
                    <a:lnTo>
                      <a:pt x="2859" y="1190"/>
                    </a:lnTo>
                    <a:lnTo>
                      <a:pt x="2792" y="1266"/>
                    </a:lnTo>
                    <a:lnTo>
                      <a:pt x="2717" y="1347"/>
                    </a:lnTo>
                    <a:lnTo>
                      <a:pt x="2676" y="1388"/>
                    </a:lnTo>
                    <a:lnTo>
                      <a:pt x="2633" y="1431"/>
                    </a:lnTo>
                    <a:lnTo>
                      <a:pt x="2586" y="1474"/>
                    </a:lnTo>
                    <a:lnTo>
                      <a:pt x="2537" y="1517"/>
                    </a:lnTo>
                    <a:lnTo>
                      <a:pt x="2486" y="1563"/>
                    </a:lnTo>
                    <a:lnTo>
                      <a:pt x="2431" y="1608"/>
                    </a:lnTo>
                    <a:lnTo>
                      <a:pt x="2374" y="1653"/>
                    </a:lnTo>
                    <a:lnTo>
                      <a:pt x="2313" y="1698"/>
                    </a:lnTo>
                    <a:lnTo>
                      <a:pt x="2250" y="1745"/>
                    </a:lnTo>
                    <a:lnTo>
                      <a:pt x="2183" y="1790"/>
                    </a:lnTo>
                    <a:lnTo>
                      <a:pt x="2183" y="1790"/>
                    </a:lnTo>
                    <a:lnTo>
                      <a:pt x="1889" y="1989"/>
                    </a:lnTo>
                    <a:lnTo>
                      <a:pt x="1728" y="2099"/>
                    </a:lnTo>
                    <a:lnTo>
                      <a:pt x="1561" y="2216"/>
                    </a:lnTo>
                    <a:lnTo>
                      <a:pt x="1477" y="2277"/>
                    </a:lnTo>
                    <a:lnTo>
                      <a:pt x="1390" y="2342"/>
                    </a:lnTo>
                    <a:lnTo>
                      <a:pt x="1304" y="2407"/>
                    </a:lnTo>
                    <a:lnTo>
                      <a:pt x="1219" y="2474"/>
                    </a:lnTo>
                    <a:lnTo>
                      <a:pt x="1133" y="2542"/>
                    </a:lnTo>
                    <a:lnTo>
                      <a:pt x="1049" y="2613"/>
                    </a:lnTo>
                    <a:lnTo>
                      <a:pt x="964" y="2686"/>
                    </a:lnTo>
                    <a:lnTo>
                      <a:pt x="882" y="2760"/>
                    </a:lnTo>
                    <a:lnTo>
                      <a:pt x="801" y="2837"/>
                    </a:lnTo>
                    <a:lnTo>
                      <a:pt x="723" y="2915"/>
                    </a:lnTo>
                    <a:lnTo>
                      <a:pt x="646" y="2996"/>
                    </a:lnTo>
                    <a:lnTo>
                      <a:pt x="574" y="3076"/>
                    </a:lnTo>
                    <a:lnTo>
                      <a:pt x="503" y="3161"/>
                    </a:lnTo>
                    <a:lnTo>
                      <a:pt x="434" y="3247"/>
                    </a:lnTo>
                    <a:lnTo>
                      <a:pt x="370" y="3336"/>
                    </a:lnTo>
                    <a:lnTo>
                      <a:pt x="311" y="3424"/>
                    </a:lnTo>
                    <a:lnTo>
                      <a:pt x="281" y="3471"/>
                    </a:lnTo>
                    <a:lnTo>
                      <a:pt x="254" y="3516"/>
                    </a:lnTo>
                    <a:lnTo>
                      <a:pt x="226" y="3563"/>
                    </a:lnTo>
                    <a:lnTo>
                      <a:pt x="203" y="3610"/>
                    </a:lnTo>
                    <a:lnTo>
                      <a:pt x="177" y="3658"/>
                    </a:lnTo>
                    <a:lnTo>
                      <a:pt x="156" y="3705"/>
                    </a:lnTo>
                    <a:lnTo>
                      <a:pt x="134" y="3754"/>
                    </a:lnTo>
                    <a:lnTo>
                      <a:pt x="112" y="3803"/>
                    </a:lnTo>
                    <a:lnTo>
                      <a:pt x="95" y="3852"/>
                    </a:lnTo>
                    <a:lnTo>
                      <a:pt x="77" y="3903"/>
                    </a:lnTo>
                    <a:lnTo>
                      <a:pt x="59" y="3952"/>
                    </a:lnTo>
                    <a:lnTo>
                      <a:pt x="46" y="4003"/>
                    </a:lnTo>
                    <a:lnTo>
                      <a:pt x="32" y="4054"/>
                    </a:lnTo>
                    <a:lnTo>
                      <a:pt x="20" y="4107"/>
                    </a:lnTo>
                    <a:lnTo>
                      <a:pt x="10" y="4158"/>
                    </a:lnTo>
                    <a:lnTo>
                      <a:pt x="2" y="4211"/>
                    </a:lnTo>
                    <a:lnTo>
                      <a:pt x="2" y="42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2060"/>
                  </a:gs>
                  <a:gs pos="48000">
                    <a:srgbClr val="0070C0"/>
                  </a:gs>
                  <a:gs pos="100000">
                    <a:srgbClr val="6C98E6"/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pitchFamily="-112" charset="-128"/>
                </a:endParaRPr>
              </a:p>
            </p:txBody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C060E5BD-E87F-4879-B49C-A0651AF1E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258" y="3504327"/>
                <a:ext cx="2234948" cy="3508278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57" y="77"/>
                  </a:cxn>
                  <a:cxn ang="0">
                    <a:pos x="35" y="167"/>
                  </a:cxn>
                  <a:cxn ang="0">
                    <a:pos x="16" y="287"/>
                  </a:cxn>
                  <a:cxn ang="0">
                    <a:pos x="2" y="436"/>
                  </a:cxn>
                  <a:cxn ang="0">
                    <a:pos x="2" y="609"/>
                  </a:cxn>
                  <a:cxn ang="0">
                    <a:pos x="8" y="703"/>
                  </a:cxn>
                  <a:cxn ang="0">
                    <a:pos x="20" y="803"/>
                  </a:cxn>
                  <a:cxn ang="0">
                    <a:pos x="37" y="905"/>
                  </a:cxn>
                  <a:cxn ang="0">
                    <a:pos x="61" y="1013"/>
                  </a:cxn>
                  <a:cxn ang="0">
                    <a:pos x="86" y="1100"/>
                  </a:cxn>
                  <a:cxn ang="0">
                    <a:pos x="149" y="1279"/>
                  </a:cxn>
                  <a:cxn ang="0">
                    <a:pos x="233" y="1463"/>
                  </a:cxn>
                  <a:cxn ang="0">
                    <a:pos x="341" y="1655"/>
                  </a:cxn>
                  <a:cxn ang="0">
                    <a:pos x="469" y="1850"/>
                  </a:cxn>
                  <a:cxn ang="0">
                    <a:pos x="618" y="2050"/>
                  </a:cxn>
                  <a:cxn ang="0">
                    <a:pos x="789" y="2252"/>
                  </a:cxn>
                  <a:cxn ang="0">
                    <a:pos x="981" y="2457"/>
                  </a:cxn>
                  <a:cxn ang="0">
                    <a:pos x="1085" y="2561"/>
                  </a:cxn>
                  <a:cxn ang="0">
                    <a:pos x="1533" y="2991"/>
                  </a:cxn>
                  <a:cxn ang="0">
                    <a:pos x="1896" y="3348"/>
                  </a:cxn>
                  <a:cxn ang="0">
                    <a:pos x="2179" y="3642"/>
                  </a:cxn>
                  <a:cxn ang="0">
                    <a:pos x="2342" y="3823"/>
                  </a:cxn>
                  <a:cxn ang="0">
                    <a:pos x="2428" y="3929"/>
                  </a:cxn>
                  <a:cxn ang="0">
                    <a:pos x="2501" y="4023"/>
                  </a:cxn>
                  <a:cxn ang="0">
                    <a:pos x="2556" y="4106"/>
                  </a:cxn>
                  <a:cxn ang="0">
                    <a:pos x="2595" y="4180"/>
                  </a:cxn>
                  <a:cxn ang="0">
                    <a:pos x="2620" y="4245"/>
                  </a:cxn>
                  <a:cxn ang="0">
                    <a:pos x="2632" y="4302"/>
                  </a:cxn>
                  <a:cxn ang="0">
                    <a:pos x="2630" y="4353"/>
                  </a:cxn>
                  <a:cxn ang="0">
                    <a:pos x="2619" y="4400"/>
                  </a:cxn>
                  <a:cxn ang="0">
                    <a:pos x="2817" y="3629"/>
                  </a:cxn>
                  <a:cxn ang="0">
                    <a:pos x="2811" y="3605"/>
                  </a:cxn>
                  <a:cxn ang="0">
                    <a:pos x="2785" y="3540"/>
                  </a:cxn>
                  <a:cxn ang="0">
                    <a:pos x="2740" y="3436"/>
                  </a:cxn>
                  <a:cxn ang="0">
                    <a:pos x="2668" y="3303"/>
                  </a:cxn>
                  <a:cxn ang="0">
                    <a:pos x="2566" y="3140"/>
                  </a:cxn>
                  <a:cxn ang="0">
                    <a:pos x="2463" y="3004"/>
                  </a:cxn>
                  <a:cxn ang="0">
                    <a:pos x="2385" y="2908"/>
                  </a:cxn>
                  <a:cxn ang="0">
                    <a:pos x="2297" y="2808"/>
                  </a:cxn>
                  <a:cxn ang="0">
                    <a:pos x="2196" y="2706"/>
                  </a:cxn>
                  <a:cxn ang="0">
                    <a:pos x="2085" y="2600"/>
                  </a:cxn>
                  <a:cxn ang="0">
                    <a:pos x="2024" y="2545"/>
                  </a:cxn>
                  <a:cxn ang="0">
                    <a:pos x="1753" y="2317"/>
                  </a:cxn>
                  <a:cxn ang="0">
                    <a:pos x="1447" y="2066"/>
                  </a:cxn>
                  <a:cxn ang="0">
                    <a:pos x="1207" y="1862"/>
                  </a:cxn>
                  <a:cxn ang="0">
                    <a:pos x="1046" y="1716"/>
                  </a:cxn>
                  <a:cxn ang="0">
                    <a:pos x="891" y="1565"/>
                  </a:cxn>
                  <a:cxn ang="0">
                    <a:pos x="740" y="1406"/>
                  </a:cxn>
                  <a:cxn ang="0">
                    <a:pos x="599" y="1241"/>
                  </a:cxn>
                  <a:cxn ang="0">
                    <a:pos x="469" y="1070"/>
                  </a:cxn>
                  <a:cxn ang="0">
                    <a:pos x="353" y="892"/>
                  </a:cxn>
                  <a:cxn ang="0">
                    <a:pos x="302" y="799"/>
                  </a:cxn>
                  <a:cxn ang="0">
                    <a:pos x="255" y="705"/>
                  </a:cxn>
                  <a:cxn ang="0">
                    <a:pos x="212" y="611"/>
                  </a:cxn>
                  <a:cxn ang="0">
                    <a:pos x="177" y="513"/>
                  </a:cxn>
                  <a:cxn ang="0">
                    <a:pos x="145" y="415"/>
                  </a:cxn>
                  <a:cxn ang="0">
                    <a:pos x="120" y="312"/>
                  </a:cxn>
                  <a:cxn ang="0">
                    <a:pos x="100" y="210"/>
                  </a:cxn>
                  <a:cxn ang="0">
                    <a:pos x="86" y="106"/>
                  </a:cxn>
                  <a:cxn ang="0">
                    <a:pos x="82" y="0"/>
                  </a:cxn>
                </a:cxnLst>
                <a:rect l="0" t="0" r="r" b="b"/>
                <a:pathLst>
                  <a:path w="2817" h="4420">
                    <a:moveTo>
                      <a:pt x="82" y="0"/>
                    </a:moveTo>
                    <a:lnTo>
                      <a:pt x="82" y="0"/>
                    </a:lnTo>
                    <a:lnTo>
                      <a:pt x="74" y="20"/>
                    </a:lnTo>
                    <a:lnTo>
                      <a:pt x="57" y="77"/>
                    </a:lnTo>
                    <a:lnTo>
                      <a:pt x="47" y="118"/>
                    </a:lnTo>
                    <a:lnTo>
                      <a:pt x="35" y="167"/>
                    </a:lnTo>
                    <a:lnTo>
                      <a:pt x="25" y="224"/>
                    </a:lnTo>
                    <a:lnTo>
                      <a:pt x="16" y="287"/>
                    </a:lnTo>
                    <a:lnTo>
                      <a:pt x="8" y="360"/>
                    </a:lnTo>
                    <a:lnTo>
                      <a:pt x="2" y="436"/>
                    </a:lnTo>
                    <a:lnTo>
                      <a:pt x="0" y="521"/>
                    </a:lnTo>
                    <a:lnTo>
                      <a:pt x="2" y="609"/>
                    </a:lnTo>
                    <a:lnTo>
                      <a:pt x="4" y="656"/>
                    </a:lnTo>
                    <a:lnTo>
                      <a:pt x="8" y="703"/>
                    </a:lnTo>
                    <a:lnTo>
                      <a:pt x="14" y="752"/>
                    </a:lnTo>
                    <a:lnTo>
                      <a:pt x="20" y="803"/>
                    </a:lnTo>
                    <a:lnTo>
                      <a:pt x="27" y="854"/>
                    </a:lnTo>
                    <a:lnTo>
                      <a:pt x="37" y="905"/>
                    </a:lnTo>
                    <a:lnTo>
                      <a:pt x="49" y="958"/>
                    </a:lnTo>
                    <a:lnTo>
                      <a:pt x="61" y="1013"/>
                    </a:lnTo>
                    <a:lnTo>
                      <a:pt x="61" y="1013"/>
                    </a:lnTo>
                    <a:lnTo>
                      <a:pt x="86" y="1100"/>
                    </a:lnTo>
                    <a:lnTo>
                      <a:pt x="116" y="1188"/>
                    </a:lnTo>
                    <a:lnTo>
                      <a:pt x="149" y="1279"/>
                    </a:lnTo>
                    <a:lnTo>
                      <a:pt x="188" y="1371"/>
                    </a:lnTo>
                    <a:lnTo>
                      <a:pt x="233" y="1463"/>
                    </a:lnTo>
                    <a:lnTo>
                      <a:pt x="285" y="1559"/>
                    </a:lnTo>
                    <a:lnTo>
                      <a:pt x="341" y="1655"/>
                    </a:lnTo>
                    <a:lnTo>
                      <a:pt x="402" y="1752"/>
                    </a:lnTo>
                    <a:lnTo>
                      <a:pt x="469" y="1850"/>
                    </a:lnTo>
                    <a:lnTo>
                      <a:pt x="540" y="1950"/>
                    </a:lnTo>
                    <a:lnTo>
                      <a:pt x="618" y="2050"/>
                    </a:lnTo>
                    <a:lnTo>
                      <a:pt x="701" y="2150"/>
                    </a:lnTo>
                    <a:lnTo>
                      <a:pt x="789" y="2252"/>
                    </a:lnTo>
                    <a:lnTo>
                      <a:pt x="881" y="2354"/>
                    </a:lnTo>
                    <a:lnTo>
                      <a:pt x="981" y="2457"/>
                    </a:lnTo>
                    <a:lnTo>
                      <a:pt x="1085" y="2561"/>
                    </a:lnTo>
                    <a:lnTo>
                      <a:pt x="1085" y="2561"/>
                    </a:lnTo>
                    <a:lnTo>
                      <a:pt x="1321" y="2784"/>
                    </a:lnTo>
                    <a:lnTo>
                      <a:pt x="1533" y="2991"/>
                    </a:lnTo>
                    <a:lnTo>
                      <a:pt x="1725" y="3177"/>
                    </a:lnTo>
                    <a:lnTo>
                      <a:pt x="1896" y="3348"/>
                    </a:lnTo>
                    <a:lnTo>
                      <a:pt x="2045" y="3503"/>
                    </a:lnTo>
                    <a:lnTo>
                      <a:pt x="2179" y="3642"/>
                    </a:lnTo>
                    <a:lnTo>
                      <a:pt x="2291" y="3766"/>
                    </a:lnTo>
                    <a:lnTo>
                      <a:pt x="2342" y="3823"/>
                    </a:lnTo>
                    <a:lnTo>
                      <a:pt x="2387" y="3878"/>
                    </a:lnTo>
                    <a:lnTo>
                      <a:pt x="2428" y="3929"/>
                    </a:lnTo>
                    <a:lnTo>
                      <a:pt x="2467" y="3978"/>
                    </a:lnTo>
                    <a:lnTo>
                      <a:pt x="2501" y="4023"/>
                    </a:lnTo>
                    <a:lnTo>
                      <a:pt x="2530" y="4067"/>
                    </a:lnTo>
                    <a:lnTo>
                      <a:pt x="2556" y="4106"/>
                    </a:lnTo>
                    <a:lnTo>
                      <a:pt x="2577" y="4145"/>
                    </a:lnTo>
                    <a:lnTo>
                      <a:pt x="2595" y="4180"/>
                    </a:lnTo>
                    <a:lnTo>
                      <a:pt x="2609" y="4214"/>
                    </a:lnTo>
                    <a:lnTo>
                      <a:pt x="2620" y="4245"/>
                    </a:lnTo>
                    <a:lnTo>
                      <a:pt x="2628" y="4275"/>
                    </a:lnTo>
                    <a:lnTo>
                      <a:pt x="2632" y="4302"/>
                    </a:lnTo>
                    <a:lnTo>
                      <a:pt x="2634" y="4330"/>
                    </a:lnTo>
                    <a:lnTo>
                      <a:pt x="2630" y="4353"/>
                    </a:lnTo>
                    <a:lnTo>
                      <a:pt x="2626" y="4377"/>
                    </a:lnTo>
                    <a:lnTo>
                      <a:pt x="2619" y="4400"/>
                    </a:lnTo>
                    <a:lnTo>
                      <a:pt x="2607" y="4420"/>
                    </a:lnTo>
                    <a:lnTo>
                      <a:pt x="2817" y="3629"/>
                    </a:lnTo>
                    <a:lnTo>
                      <a:pt x="2817" y="3629"/>
                    </a:lnTo>
                    <a:lnTo>
                      <a:pt x="2811" y="3605"/>
                    </a:lnTo>
                    <a:lnTo>
                      <a:pt x="2801" y="3578"/>
                    </a:lnTo>
                    <a:lnTo>
                      <a:pt x="2785" y="3540"/>
                    </a:lnTo>
                    <a:lnTo>
                      <a:pt x="2766" y="3493"/>
                    </a:lnTo>
                    <a:lnTo>
                      <a:pt x="2740" y="3436"/>
                    </a:lnTo>
                    <a:lnTo>
                      <a:pt x="2707" y="3373"/>
                    </a:lnTo>
                    <a:lnTo>
                      <a:pt x="2668" y="3303"/>
                    </a:lnTo>
                    <a:lnTo>
                      <a:pt x="2620" y="3224"/>
                    </a:lnTo>
                    <a:lnTo>
                      <a:pt x="2566" y="3140"/>
                    </a:lnTo>
                    <a:lnTo>
                      <a:pt x="2501" y="3051"/>
                    </a:lnTo>
                    <a:lnTo>
                      <a:pt x="2463" y="3004"/>
                    </a:lnTo>
                    <a:lnTo>
                      <a:pt x="2426" y="2957"/>
                    </a:lnTo>
                    <a:lnTo>
                      <a:pt x="2385" y="2908"/>
                    </a:lnTo>
                    <a:lnTo>
                      <a:pt x="2342" y="2859"/>
                    </a:lnTo>
                    <a:lnTo>
                      <a:pt x="2297" y="2808"/>
                    </a:lnTo>
                    <a:lnTo>
                      <a:pt x="2248" y="2757"/>
                    </a:lnTo>
                    <a:lnTo>
                      <a:pt x="2196" y="2706"/>
                    </a:lnTo>
                    <a:lnTo>
                      <a:pt x="2142" y="2653"/>
                    </a:lnTo>
                    <a:lnTo>
                      <a:pt x="2085" y="2600"/>
                    </a:lnTo>
                    <a:lnTo>
                      <a:pt x="2024" y="2545"/>
                    </a:lnTo>
                    <a:lnTo>
                      <a:pt x="2024" y="2545"/>
                    </a:lnTo>
                    <a:lnTo>
                      <a:pt x="1894" y="2435"/>
                    </a:lnTo>
                    <a:lnTo>
                      <a:pt x="1753" y="2317"/>
                    </a:lnTo>
                    <a:lnTo>
                      <a:pt x="1604" y="2195"/>
                    </a:lnTo>
                    <a:lnTo>
                      <a:pt x="1447" y="2066"/>
                    </a:lnTo>
                    <a:lnTo>
                      <a:pt x="1288" y="1930"/>
                    </a:lnTo>
                    <a:lnTo>
                      <a:pt x="1207" y="1862"/>
                    </a:lnTo>
                    <a:lnTo>
                      <a:pt x="1127" y="1789"/>
                    </a:lnTo>
                    <a:lnTo>
                      <a:pt x="1046" y="1716"/>
                    </a:lnTo>
                    <a:lnTo>
                      <a:pt x="968" y="1642"/>
                    </a:lnTo>
                    <a:lnTo>
                      <a:pt x="891" y="1565"/>
                    </a:lnTo>
                    <a:lnTo>
                      <a:pt x="815" y="1487"/>
                    </a:lnTo>
                    <a:lnTo>
                      <a:pt x="740" y="1406"/>
                    </a:lnTo>
                    <a:lnTo>
                      <a:pt x="669" y="1324"/>
                    </a:lnTo>
                    <a:lnTo>
                      <a:pt x="599" y="1241"/>
                    </a:lnTo>
                    <a:lnTo>
                      <a:pt x="532" y="1157"/>
                    </a:lnTo>
                    <a:lnTo>
                      <a:pt x="469" y="1070"/>
                    </a:lnTo>
                    <a:lnTo>
                      <a:pt x="410" y="982"/>
                    </a:lnTo>
                    <a:lnTo>
                      <a:pt x="353" y="892"/>
                    </a:lnTo>
                    <a:lnTo>
                      <a:pt x="328" y="845"/>
                    </a:lnTo>
                    <a:lnTo>
                      <a:pt x="302" y="799"/>
                    </a:lnTo>
                    <a:lnTo>
                      <a:pt x="279" y="752"/>
                    </a:lnTo>
                    <a:lnTo>
                      <a:pt x="255" y="705"/>
                    </a:lnTo>
                    <a:lnTo>
                      <a:pt x="233" y="658"/>
                    </a:lnTo>
                    <a:lnTo>
                      <a:pt x="212" y="611"/>
                    </a:lnTo>
                    <a:lnTo>
                      <a:pt x="194" y="562"/>
                    </a:lnTo>
                    <a:lnTo>
                      <a:pt x="177" y="513"/>
                    </a:lnTo>
                    <a:lnTo>
                      <a:pt x="159" y="464"/>
                    </a:lnTo>
                    <a:lnTo>
                      <a:pt x="145" y="415"/>
                    </a:lnTo>
                    <a:lnTo>
                      <a:pt x="131" y="364"/>
                    </a:lnTo>
                    <a:lnTo>
                      <a:pt x="120" y="312"/>
                    </a:lnTo>
                    <a:lnTo>
                      <a:pt x="108" y="261"/>
                    </a:lnTo>
                    <a:lnTo>
                      <a:pt x="100" y="210"/>
                    </a:lnTo>
                    <a:lnTo>
                      <a:pt x="92" y="159"/>
                    </a:lnTo>
                    <a:lnTo>
                      <a:pt x="86" y="106"/>
                    </a:lnTo>
                    <a:lnTo>
                      <a:pt x="84" y="53"/>
                    </a:lnTo>
                    <a:lnTo>
                      <a:pt x="82" y="0"/>
                    </a:lnTo>
                    <a:lnTo>
                      <a:pt x="8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1">
                      <a:lumMod val="60000"/>
                      <a:lumOff val="40000"/>
                    </a:schemeClr>
                  </a:gs>
                  <a:gs pos="83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pitchFamily="-112" charset="-128"/>
                </a:endParaRPr>
              </a:p>
            </p:txBody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2369C9DE-A154-439D-9348-AB88AF9C23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6325" y="4021844"/>
                <a:ext cx="2011983" cy="1468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9" y="47"/>
                  </a:cxn>
                  <a:cxn ang="0">
                    <a:pos x="43" y="94"/>
                  </a:cxn>
                  <a:cxn ang="0">
                    <a:pos x="66" y="140"/>
                  </a:cxn>
                  <a:cxn ang="0">
                    <a:pos x="90" y="185"/>
                  </a:cxn>
                  <a:cxn ang="0">
                    <a:pos x="2512" y="185"/>
                  </a:cxn>
                  <a:cxn ang="0">
                    <a:pos x="2512" y="185"/>
                  </a:cxn>
                  <a:cxn ang="0">
                    <a:pos x="2544" y="118"/>
                  </a:cxn>
                  <a:cxn ang="0">
                    <a:pos x="2544" y="118"/>
                  </a:cxn>
                  <a:cxn ang="0">
                    <a:pos x="2522" y="59"/>
                  </a:cxn>
                  <a:cxn ang="0">
                    <a:pos x="2498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544" h="185">
                    <a:moveTo>
                      <a:pt x="0" y="0"/>
                    </a:moveTo>
                    <a:lnTo>
                      <a:pt x="0" y="0"/>
                    </a:lnTo>
                    <a:lnTo>
                      <a:pt x="19" y="47"/>
                    </a:lnTo>
                    <a:lnTo>
                      <a:pt x="43" y="94"/>
                    </a:lnTo>
                    <a:lnTo>
                      <a:pt x="66" y="140"/>
                    </a:lnTo>
                    <a:lnTo>
                      <a:pt x="90" y="185"/>
                    </a:lnTo>
                    <a:lnTo>
                      <a:pt x="2512" y="185"/>
                    </a:lnTo>
                    <a:lnTo>
                      <a:pt x="2512" y="185"/>
                    </a:lnTo>
                    <a:lnTo>
                      <a:pt x="2544" y="118"/>
                    </a:lnTo>
                    <a:lnTo>
                      <a:pt x="2544" y="118"/>
                    </a:lnTo>
                    <a:lnTo>
                      <a:pt x="2522" y="59"/>
                    </a:lnTo>
                    <a:lnTo>
                      <a:pt x="2498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-112" charset="-128"/>
                </a:endParaRPr>
              </a:p>
            </p:txBody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1C10330E-8B9F-4DE9-B70B-1E1DBF653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566" y="4489004"/>
                <a:ext cx="1629759" cy="146841"/>
              </a:xfrm>
              <a:custGeom>
                <a:avLst/>
                <a:gdLst/>
                <a:ahLst/>
                <a:cxnLst>
                  <a:cxn ang="0">
                    <a:pos x="1959" y="0"/>
                  </a:cxn>
                  <a:cxn ang="0">
                    <a:pos x="189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8" y="92"/>
                  </a:cxn>
                  <a:cxn ang="0">
                    <a:pos x="159" y="185"/>
                  </a:cxn>
                  <a:cxn ang="0">
                    <a:pos x="1749" y="185"/>
                  </a:cxn>
                  <a:cxn ang="0">
                    <a:pos x="1959" y="185"/>
                  </a:cxn>
                  <a:cxn ang="0">
                    <a:pos x="1959" y="185"/>
                  </a:cxn>
                  <a:cxn ang="0">
                    <a:pos x="1978" y="183"/>
                  </a:cxn>
                  <a:cxn ang="0">
                    <a:pos x="1996" y="177"/>
                  </a:cxn>
                  <a:cxn ang="0">
                    <a:pos x="2012" y="169"/>
                  </a:cxn>
                  <a:cxn ang="0">
                    <a:pos x="2025" y="157"/>
                  </a:cxn>
                  <a:cxn ang="0">
                    <a:pos x="2037" y="144"/>
                  </a:cxn>
                  <a:cxn ang="0">
                    <a:pos x="2047" y="128"/>
                  </a:cxn>
                  <a:cxn ang="0">
                    <a:pos x="2051" y="110"/>
                  </a:cxn>
                  <a:cxn ang="0">
                    <a:pos x="2053" y="92"/>
                  </a:cxn>
                  <a:cxn ang="0">
                    <a:pos x="2053" y="92"/>
                  </a:cxn>
                  <a:cxn ang="0">
                    <a:pos x="2051" y="73"/>
                  </a:cxn>
                  <a:cxn ang="0">
                    <a:pos x="2047" y="57"/>
                  </a:cxn>
                  <a:cxn ang="0">
                    <a:pos x="2037" y="41"/>
                  </a:cxn>
                  <a:cxn ang="0">
                    <a:pos x="2025" y="28"/>
                  </a:cxn>
                  <a:cxn ang="0">
                    <a:pos x="2012" y="16"/>
                  </a:cxn>
                  <a:cxn ang="0">
                    <a:pos x="1996" y="8"/>
                  </a:cxn>
                  <a:cxn ang="0">
                    <a:pos x="1978" y="2"/>
                  </a:cxn>
                  <a:cxn ang="0">
                    <a:pos x="1959" y="0"/>
                  </a:cxn>
                  <a:cxn ang="0">
                    <a:pos x="1959" y="0"/>
                  </a:cxn>
                </a:cxnLst>
                <a:rect l="0" t="0" r="r" b="b"/>
                <a:pathLst>
                  <a:path w="2053" h="185">
                    <a:moveTo>
                      <a:pt x="1959" y="0"/>
                    </a:moveTo>
                    <a:lnTo>
                      <a:pt x="189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8" y="92"/>
                    </a:lnTo>
                    <a:lnTo>
                      <a:pt x="159" y="185"/>
                    </a:lnTo>
                    <a:lnTo>
                      <a:pt x="1749" y="185"/>
                    </a:lnTo>
                    <a:lnTo>
                      <a:pt x="1959" y="185"/>
                    </a:lnTo>
                    <a:lnTo>
                      <a:pt x="1959" y="185"/>
                    </a:lnTo>
                    <a:lnTo>
                      <a:pt x="1978" y="183"/>
                    </a:lnTo>
                    <a:lnTo>
                      <a:pt x="1996" y="177"/>
                    </a:lnTo>
                    <a:lnTo>
                      <a:pt x="2012" y="169"/>
                    </a:lnTo>
                    <a:lnTo>
                      <a:pt x="2025" y="157"/>
                    </a:lnTo>
                    <a:lnTo>
                      <a:pt x="2037" y="144"/>
                    </a:lnTo>
                    <a:lnTo>
                      <a:pt x="2047" y="128"/>
                    </a:lnTo>
                    <a:lnTo>
                      <a:pt x="2051" y="110"/>
                    </a:lnTo>
                    <a:lnTo>
                      <a:pt x="2053" y="92"/>
                    </a:lnTo>
                    <a:lnTo>
                      <a:pt x="2053" y="92"/>
                    </a:lnTo>
                    <a:lnTo>
                      <a:pt x="2051" y="73"/>
                    </a:lnTo>
                    <a:lnTo>
                      <a:pt x="2047" y="57"/>
                    </a:lnTo>
                    <a:lnTo>
                      <a:pt x="2037" y="41"/>
                    </a:lnTo>
                    <a:lnTo>
                      <a:pt x="2025" y="28"/>
                    </a:lnTo>
                    <a:lnTo>
                      <a:pt x="2012" y="16"/>
                    </a:lnTo>
                    <a:lnTo>
                      <a:pt x="1996" y="8"/>
                    </a:lnTo>
                    <a:lnTo>
                      <a:pt x="1978" y="2"/>
                    </a:lnTo>
                    <a:lnTo>
                      <a:pt x="1959" y="0"/>
                    </a:lnTo>
                    <a:lnTo>
                      <a:pt x="1959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-112" charset="-128"/>
                </a:endParaRPr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74B45C39-DE40-416F-BBCD-D536D32DD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5869" y="4909895"/>
                <a:ext cx="1024572" cy="145073"/>
              </a:xfrm>
              <a:custGeom>
                <a:avLst/>
                <a:gdLst/>
                <a:ahLst/>
                <a:cxnLst>
                  <a:cxn ang="0">
                    <a:pos x="1199" y="0"/>
                  </a:cxn>
                  <a:cxn ang="0">
                    <a:pos x="915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04" y="93"/>
                  </a:cxn>
                  <a:cxn ang="0">
                    <a:pos x="208" y="185"/>
                  </a:cxn>
                  <a:cxn ang="0">
                    <a:pos x="713" y="185"/>
                  </a:cxn>
                  <a:cxn ang="0">
                    <a:pos x="1199" y="185"/>
                  </a:cxn>
                  <a:cxn ang="0">
                    <a:pos x="1199" y="185"/>
                  </a:cxn>
                  <a:cxn ang="0">
                    <a:pos x="1217" y="183"/>
                  </a:cxn>
                  <a:cxn ang="0">
                    <a:pos x="1235" y="177"/>
                  </a:cxn>
                  <a:cxn ang="0">
                    <a:pos x="1250" y="169"/>
                  </a:cxn>
                  <a:cxn ang="0">
                    <a:pos x="1264" y="157"/>
                  </a:cxn>
                  <a:cxn ang="0">
                    <a:pos x="1276" y="144"/>
                  </a:cxn>
                  <a:cxn ang="0">
                    <a:pos x="1286" y="128"/>
                  </a:cxn>
                  <a:cxn ang="0">
                    <a:pos x="1292" y="110"/>
                  </a:cxn>
                  <a:cxn ang="0">
                    <a:pos x="1294" y="93"/>
                  </a:cxn>
                  <a:cxn ang="0">
                    <a:pos x="1294" y="93"/>
                  </a:cxn>
                  <a:cxn ang="0">
                    <a:pos x="1292" y="73"/>
                  </a:cxn>
                  <a:cxn ang="0">
                    <a:pos x="1286" y="55"/>
                  </a:cxn>
                  <a:cxn ang="0">
                    <a:pos x="1276" y="40"/>
                  </a:cxn>
                  <a:cxn ang="0">
                    <a:pos x="1264" y="28"/>
                  </a:cxn>
                  <a:cxn ang="0">
                    <a:pos x="1250" y="16"/>
                  </a:cxn>
                  <a:cxn ang="0">
                    <a:pos x="1235" y="6"/>
                  </a:cxn>
                  <a:cxn ang="0">
                    <a:pos x="1217" y="2"/>
                  </a:cxn>
                  <a:cxn ang="0">
                    <a:pos x="1199" y="0"/>
                  </a:cxn>
                  <a:cxn ang="0">
                    <a:pos x="1199" y="0"/>
                  </a:cxn>
                </a:cxnLst>
                <a:rect l="0" t="0" r="r" b="b"/>
                <a:pathLst>
                  <a:path w="1294" h="185">
                    <a:moveTo>
                      <a:pt x="1199" y="0"/>
                    </a:moveTo>
                    <a:lnTo>
                      <a:pt x="915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04" y="93"/>
                    </a:lnTo>
                    <a:lnTo>
                      <a:pt x="208" y="185"/>
                    </a:lnTo>
                    <a:lnTo>
                      <a:pt x="713" y="185"/>
                    </a:lnTo>
                    <a:lnTo>
                      <a:pt x="1199" y="185"/>
                    </a:lnTo>
                    <a:lnTo>
                      <a:pt x="1199" y="185"/>
                    </a:lnTo>
                    <a:lnTo>
                      <a:pt x="1217" y="183"/>
                    </a:lnTo>
                    <a:lnTo>
                      <a:pt x="1235" y="177"/>
                    </a:lnTo>
                    <a:lnTo>
                      <a:pt x="1250" y="169"/>
                    </a:lnTo>
                    <a:lnTo>
                      <a:pt x="1264" y="157"/>
                    </a:lnTo>
                    <a:lnTo>
                      <a:pt x="1276" y="144"/>
                    </a:lnTo>
                    <a:lnTo>
                      <a:pt x="1286" y="128"/>
                    </a:lnTo>
                    <a:lnTo>
                      <a:pt x="1292" y="110"/>
                    </a:lnTo>
                    <a:lnTo>
                      <a:pt x="1294" y="93"/>
                    </a:lnTo>
                    <a:lnTo>
                      <a:pt x="1294" y="93"/>
                    </a:lnTo>
                    <a:lnTo>
                      <a:pt x="1292" y="73"/>
                    </a:lnTo>
                    <a:lnTo>
                      <a:pt x="1286" y="55"/>
                    </a:lnTo>
                    <a:lnTo>
                      <a:pt x="1276" y="40"/>
                    </a:lnTo>
                    <a:lnTo>
                      <a:pt x="1264" y="28"/>
                    </a:lnTo>
                    <a:lnTo>
                      <a:pt x="1250" y="16"/>
                    </a:lnTo>
                    <a:lnTo>
                      <a:pt x="1235" y="6"/>
                    </a:lnTo>
                    <a:lnTo>
                      <a:pt x="1217" y="2"/>
                    </a:lnTo>
                    <a:lnTo>
                      <a:pt x="1199" y="0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-112" charset="-128"/>
                </a:endParaRPr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A5C254C3-5AEC-4A12-87BD-4D97F533C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3189" y="3163901"/>
                <a:ext cx="1281158" cy="145073"/>
              </a:xfrm>
              <a:custGeom>
                <a:avLst/>
                <a:gdLst/>
                <a:ahLst/>
                <a:cxnLst>
                  <a:cxn ang="0">
                    <a:pos x="1464" y="0"/>
                  </a:cxn>
                  <a:cxn ang="0">
                    <a:pos x="381" y="0"/>
                  </a:cxn>
                  <a:cxn ang="0">
                    <a:pos x="94" y="0"/>
                  </a:cxn>
                  <a:cxn ang="0">
                    <a:pos x="94" y="0"/>
                  </a:cxn>
                  <a:cxn ang="0">
                    <a:pos x="75" y="2"/>
                  </a:cxn>
                  <a:cxn ang="0">
                    <a:pos x="57" y="8"/>
                  </a:cxn>
                  <a:cxn ang="0">
                    <a:pos x="41" y="16"/>
                  </a:cxn>
                  <a:cxn ang="0">
                    <a:pos x="28" y="28"/>
                  </a:cxn>
                  <a:cxn ang="0">
                    <a:pos x="16" y="41"/>
                  </a:cxn>
                  <a:cxn ang="0">
                    <a:pos x="8" y="57"/>
                  </a:cxn>
                  <a:cxn ang="0">
                    <a:pos x="2" y="75"/>
                  </a:cxn>
                  <a:cxn ang="0">
                    <a:pos x="0" y="93"/>
                  </a:cxn>
                  <a:cxn ang="0">
                    <a:pos x="0" y="93"/>
                  </a:cxn>
                  <a:cxn ang="0">
                    <a:pos x="2" y="112"/>
                  </a:cxn>
                  <a:cxn ang="0">
                    <a:pos x="8" y="130"/>
                  </a:cxn>
                  <a:cxn ang="0">
                    <a:pos x="16" y="146"/>
                  </a:cxn>
                  <a:cxn ang="0">
                    <a:pos x="28" y="159"/>
                  </a:cxn>
                  <a:cxn ang="0">
                    <a:pos x="41" y="169"/>
                  </a:cxn>
                  <a:cxn ang="0">
                    <a:pos x="57" y="179"/>
                  </a:cxn>
                  <a:cxn ang="0">
                    <a:pos x="75" y="183"/>
                  </a:cxn>
                  <a:cxn ang="0">
                    <a:pos x="94" y="185"/>
                  </a:cxn>
                  <a:cxn ang="0">
                    <a:pos x="192" y="185"/>
                  </a:cxn>
                  <a:cxn ang="0">
                    <a:pos x="1618" y="185"/>
                  </a:cxn>
                  <a:cxn ang="0">
                    <a:pos x="1618" y="185"/>
                  </a:cxn>
                  <a:cxn ang="0">
                    <a:pos x="1541" y="91"/>
                  </a:cxn>
                  <a:cxn ang="0">
                    <a:pos x="1464" y="0"/>
                  </a:cxn>
                  <a:cxn ang="0">
                    <a:pos x="1464" y="0"/>
                  </a:cxn>
                </a:cxnLst>
                <a:rect l="0" t="0" r="r" b="b"/>
                <a:pathLst>
                  <a:path w="1618" h="185">
                    <a:moveTo>
                      <a:pt x="1464" y="0"/>
                    </a:moveTo>
                    <a:lnTo>
                      <a:pt x="381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5" y="2"/>
                    </a:lnTo>
                    <a:lnTo>
                      <a:pt x="57" y="8"/>
                    </a:lnTo>
                    <a:lnTo>
                      <a:pt x="41" y="16"/>
                    </a:lnTo>
                    <a:lnTo>
                      <a:pt x="28" y="28"/>
                    </a:lnTo>
                    <a:lnTo>
                      <a:pt x="16" y="41"/>
                    </a:lnTo>
                    <a:lnTo>
                      <a:pt x="8" y="57"/>
                    </a:lnTo>
                    <a:lnTo>
                      <a:pt x="2" y="75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2" y="112"/>
                    </a:lnTo>
                    <a:lnTo>
                      <a:pt x="8" y="130"/>
                    </a:lnTo>
                    <a:lnTo>
                      <a:pt x="16" y="146"/>
                    </a:lnTo>
                    <a:lnTo>
                      <a:pt x="28" y="159"/>
                    </a:lnTo>
                    <a:lnTo>
                      <a:pt x="41" y="169"/>
                    </a:lnTo>
                    <a:lnTo>
                      <a:pt x="57" y="179"/>
                    </a:lnTo>
                    <a:lnTo>
                      <a:pt x="75" y="183"/>
                    </a:lnTo>
                    <a:lnTo>
                      <a:pt x="94" y="185"/>
                    </a:lnTo>
                    <a:lnTo>
                      <a:pt x="192" y="185"/>
                    </a:lnTo>
                    <a:lnTo>
                      <a:pt x="1618" y="185"/>
                    </a:lnTo>
                    <a:lnTo>
                      <a:pt x="1618" y="185"/>
                    </a:lnTo>
                    <a:lnTo>
                      <a:pt x="1541" y="91"/>
                    </a:lnTo>
                    <a:lnTo>
                      <a:pt x="1464" y="0"/>
                    </a:lnTo>
                    <a:lnTo>
                      <a:pt x="1464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-112" charset="-128"/>
                </a:endParaRPr>
              </a:p>
            </p:txBody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CF439DCF-F882-41B8-9037-ABB733AA7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0453" y="3614931"/>
                <a:ext cx="1875728" cy="145073"/>
              </a:xfrm>
              <a:custGeom>
                <a:avLst/>
                <a:gdLst/>
                <a:ahLst/>
                <a:cxnLst>
                  <a:cxn ang="0">
                    <a:pos x="2253" y="0"/>
                  </a:cxn>
                  <a:cxn ang="0">
                    <a:pos x="239" y="0"/>
                  </a:cxn>
                  <a:cxn ang="0">
                    <a:pos x="104" y="0"/>
                  </a:cxn>
                  <a:cxn ang="0">
                    <a:pos x="104" y="0"/>
                  </a:cxn>
                  <a:cxn ang="0">
                    <a:pos x="82" y="2"/>
                  </a:cxn>
                  <a:cxn ang="0">
                    <a:pos x="63" y="8"/>
                  </a:cxn>
                  <a:cxn ang="0">
                    <a:pos x="45" y="17"/>
                  </a:cxn>
                  <a:cxn ang="0">
                    <a:pos x="29" y="27"/>
                  </a:cxn>
                  <a:cxn ang="0">
                    <a:pos x="18" y="41"/>
                  </a:cxn>
                  <a:cxn ang="0">
                    <a:pos x="8" y="57"/>
                  </a:cxn>
                  <a:cxn ang="0">
                    <a:pos x="2" y="74"/>
                  </a:cxn>
                  <a:cxn ang="0">
                    <a:pos x="0" y="92"/>
                  </a:cxn>
                  <a:cxn ang="0">
                    <a:pos x="0" y="92"/>
                  </a:cxn>
                  <a:cxn ang="0">
                    <a:pos x="2" y="112"/>
                  </a:cxn>
                  <a:cxn ang="0">
                    <a:pos x="8" y="129"/>
                  </a:cxn>
                  <a:cxn ang="0">
                    <a:pos x="18" y="145"/>
                  </a:cxn>
                  <a:cxn ang="0">
                    <a:pos x="29" y="159"/>
                  </a:cxn>
                  <a:cxn ang="0">
                    <a:pos x="45" y="169"/>
                  </a:cxn>
                  <a:cxn ang="0">
                    <a:pos x="63" y="178"/>
                  </a:cxn>
                  <a:cxn ang="0">
                    <a:pos x="82" y="184"/>
                  </a:cxn>
                  <a:cxn ang="0">
                    <a:pos x="104" y="184"/>
                  </a:cxn>
                  <a:cxn ang="0">
                    <a:pos x="120" y="184"/>
                  </a:cxn>
                  <a:cxn ang="0">
                    <a:pos x="2363" y="184"/>
                  </a:cxn>
                  <a:cxn ang="0">
                    <a:pos x="2363" y="184"/>
                  </a:cxn>
                  <a:cxn ang="0">
                    <a:pos x="2308" y="92"/>
                  </a:cxn>
                  <a:cxn ang="0">
                    <a:pos x="2253" y="0"/>
                  </a:cxn>
                  <a:cxn ang="0">
                    <a:pos x="2253" y="0"/>
                  </a:cxn>
                </a:cxnLst>
                <a:rect l="0" t="0" r="r" b="b"/>
                <a:pathLst>
                  <a:path w="2363" h="184">
                    <a:moveTo>
                      <a:pt x="2253" y="0"/>
                    </a:moveTo>
                    <a:lnTo>
                      <a:pt x="239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82" y="2"/>
                    </a:lnTo>
                    <a:lnTo>
                      <a:pt x="63" y="8"/>
                    </a:lnTo>
                    <a:lnTo>
                      <a:pt x="45" y="17"/>
                    </a:lnTo>
                    <a:lnTo>
                      <a:pt x="29" y="27"/>
                    </a:lnTo>
                    <a:lnTo>
                      <a:pt x="18" y="41"/>
                    </a:lnTo>
                    <a:lnTo>
                      <a:pt x="8" y="57"/>
                    </a:lnTo>
                    <a:lnTo>
                      <a:pt x="2" y="74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2" y="112"/>
                    </a:lnTo>
                    <a:lnTo>
                      <a:pt x="8" y="129"/>
                    </a:lnTo>
                    <a:lnTo>
                      <a:pt x="18" y="145"/>
                    </a:lnTo>
                    <a:lnTo>
                      <a:pt x="29" y="159"/>
                    </a:lnTo>
                    <a:lnTo>
                      <a:pt x="45" y="169"/>
                    </a:lnTo>
                    <a:lnTo>
                      <a:pt x="63" y="178"/>
                    </a:lnTo>
                    <a:lnTo>
                      <a:pt x="82" y="184"/>
                    </a:lnTo>
                    <a:lnTo>
                      <a:pt x="104" y="184"/>
                    </a:lnTo>
                    <a:lnTo>
                      <a:pt x="120" y="184"/>
                    </a:lnTo>
                    <a:lnTo>
                      <a:pt x="2363" y="184"/>
                    </a:lnTo>
                    <a:lnTo>
                      <a:pt x="2363" y="184"/>
                    </a:lnTo>
                    <a:lnTo>
                      <a:pt x="2308" y="92"/>
                    </a:lnTo>
                    <a:lnTo>
                      <a:pt x="2253" y="0"/>
                    </a:lnTo>
                    <a:lnTo>
                      <a:pt x="2253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-112" charset="-128"/>
                </a:endParaRPr>
              </a:p>
            </p:txBody>
          </p:sp>
          <p:sp>
            <p:nvSpPr>
              <p:cNvPr id="39" name="Freeform 16">
                <a:extLst>
                  <a:ext uri="{FF2B5EF4-FFF2-40B4-BE49-F238E27FC236}">
                    <a16:creationId xmlns:a16="http://schemas.microsoft.com/office/drawing/2014/main" id="{C204D61F-8F66-4A25-B29B-CA535E328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2007" y="1493452"/>
                <a:ext cx="1537744" cy="145073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89" y="0"/>
                  </a:cxn>
                  <a:cxn ang="0">
                    <a:pos x="89" y="0"/>
                  </a:cxn>
                  <a:cxn ang="0">
                    <a:pos x="71" y="2"/>
                  </a:cxn>
                  <a:cxn ang="0">
                    <a:pos x="53" y="8"/>
                  </a:cxn>
                  <a:cxn ang="0">
                    <a:pos x="40" y="16"/>
                  </a:cxn>
                  <a:cxn ang="0">
                    <a:pos x="26" y="28"/>
                  </a:cxn>
                  <a:cxn ang="0">
                    <a:pos x="14" y="42"/>
                  </a:cxn>
                  <a:cxn ang="0">
                    <a:pos x="6" y="57"/>
                  </a:cxn>
                  <a:cxn ang="0">
                    <a:pos x="0" y="73"/>
                  </a:cxn>
                  <a:cxn ang="0">
                    <a:pos x="0" y="93"/>
                  </a:cxn>
                  <a:cxn ang="0">
                    <a:pos x="0" y="93"/>
                  </a:cxn>
                  <a:cxn ang="0">
                    <a:pos x="0" y="110"/>
                  </a:cxn>
                  <a:cxn ang="0">
                    <a:pos x="6" y="128"/>
                  </a:cxn>
                  <a:cxn ang="0">
                    <a:pos x="14" y="144"/>
                  </a:cxn>
                  <a:cxn ang="0">
                    <a:pos x="26" y="157"/>
                  </a:cxn>
                  <a:cxn ang="0">
                    <a:pos x="40" y="169"/>
                  </a:cxn>
                  <a:cxn ang="0">
                    <a:pos x="53" y="177"/>
                  </a:cxn>
                  <a:cxn ang="0">
                    <a:pos x="71" y="183"/>
                  </a:cxn>
                  <a:cxn ang="0">
                    <a:pos x="89" y="185"/>
                  </a:cxn>
                  <a:cxn ang="0">
                    <a:pos x="287" y="185"/>
                  </a:cxn>
                  <a:cxn ang="0">
                    <a:pos x="1736" y="185"/>
                  </a:cxn>
                  <a:cxn ang="0">
                    <a:pos x="1736" y="185"/>
                  </a:cxn>
                  <a:cxn ang="0">
                    <a:pos x="1846" y="89"/>
                  </a:cxn>
                  <a:cxn ang="0">
                    <a:pos x="1942" y="0"/>
                  </a:cxn>
                  <a:cxn ang="0">
                    <a:pos x="150" y="0"/>
                  </a:cxn>
                </a:cxnLst>
                <a:rect l="0" t="0" r="r" b="b"/>
                <a:pathLst>
                  <a:path w="1942" h="185">
                    <a:moveTo>
                      <a:pt x="150" y="0"/>
                    </a:moveTo>
                    <a:lnTo>
                      <a:pt x="89" y="0"/>
                    </a:lnTo>
                    <a:lnTo>
                      <a:pt x="89" y="0"/>
                    </a:lnTo>
                    <a:lnTo>
                      <a:pt x="71" y="2"/>
                    </a:lnTo>
                    <a:lnTo>
                      <a:pt x="53" y="8"/>
                    </a:lnTo>
                    <a:lnTo>
                      <a:pt x="40" y="16"/>
                    </a:lnTo>
                    <a:lnTo>
                      <a:pt x="26" y="28"/>
                    </a:lnTo>
                    <a:lnTo>
                      <a:pt x="14" y="42"/>
                    </a:lnTo>
                    <a:lnTo>
                      <a:pt x="6" y="57"/>
                    </a:lnTo>
                    <a:lnTo>
                      <a:pt x="0" y="73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0" y="110"/>
                    </a:lnTo>
                    <a:lnTo>
                      <a:pt x="6" y="128"/>
                    </a:lnTo>
                    <a:lnTo>
                      <a:pt x="14" y="144"/>
                    </a:lnTo>
                    <a:lnTo>
                      <a:pt x="26" y="157"/>
                    </a:lnTo>
                    <a:lnTo>
                      <a:pt x="40" y="169"/>
                    </a:lnTo>
                    <a:lnTo>
                      <a:pt x="53" y="177"/>
                    </a:lnTo>
                    <a:lnTo>
                      <a:pt x="71" y="183"/>
                    </a:lnTo>
                    <a:lnTo>
                      <a:pt x="89" y="185"/>
                    </a:lnTo>
                    <a:lnTo>
                      <a:pt x="287" y="185"/>
                    </a:lnTo>
                    <a:lnTo>
                      <a:pt x="1736" y="185"/>
                    </a:lnTo>
                    <a:lnTo>
                      <a:pt x="1736" y="185"/>
                    </a:lnTo>
                    <a:lnTo>
                      <a:pt x="1846" y="89"/>
                    </a:lnTo>
                    <a:lnTo>
                      <a:pt x="1942" y="0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-112" charset="-128"/>
                </a:endParaRPr>
              </a:p>
            </p:txBody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D70774E6-3F69-4F27-A140-C0ECA4D90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4408" y="1917216"/>
                <a:ext cx="860004" cy="146842"/>
              </a:xfrm>
              <a:custGeom>
                <a:avLst/>
                <a:gdLst/>
                <a:ahLst/>
                <a:cxnLst>
                  <a:cxn ang="0">
                    <a:pos x="357" y="0"/>
                  </a:cxn>
                  <a:cxn ang="0">
                    <a:pos x="88" y="0"/>
                  </a:cxn>
                  <a:cxn ang="0">
                    <a:pos x="88" y="0"/>
                  </a:cxn>
                  <a:cxn ang="0">
                    <a:pos x="71" y="1"/>
                  </a:cxn>
                  <a:cxn ang="0">
                    <a:pos x="53" y="5"/>
                  </a:cxn>
                  <a:cxn ang="0">
                    <a:pos x="39" y="15"/>
                  </a:cxn>
                  <a:cxn ang="0">
                    <a:pos x="25" y="27"/>
                  </a:cxn>
                  <a:cxn ang="0">
                    <a:pos x="14" y="39"/>
                  </a:cxn>
                  <a:cxn ang="0">
                    <a:pos x="6" y="54"/>
                  </a:cxn>
                  <a:cxn ang="0">
                    <a:pos x="2" y="72"/>
                  </a:cxn>
                  <a:cxn ang="0">
                    <a:pos x="0" y="92"/>
                  </a:cxn>
                  <a:cxn ang="0">
                    <a:pos x="0" y="92"/>
                  </a:cxn>
                  <a:cxn ang="0">
                    <a:pos x="2" y="109"/>
                  </a:cxn>
                  <a:cxn ang="0">
                    <a:pos x="6" y="127"/>
                  </a:cxn>
                  <a:cxn ang="0">
                    <a:pos x="14" y="143"/>
                  </a:cxn>
                  <a:cxn ang="0">
                    <a:pos x="25" y="157"/>
                  </a:cxn>
                  <a:cxn ang="0">
                    <a:pos x="39" y="168"/>
                  </a:cxn>
                  <a:cxn ang="0">
                    <a:pos x="53" y="176"/>
                  </a:cxn>
                  <a:cxn ang="0">
                    <a:pos x="71" y="182"/>
                  </a:cxn>
                  <a:cxn ang="0">
                    <a:pos x="88" y="184"/>
                  </a:cxn>
                  <a:cxn ang="0">
                    <a:pos x="548" y="184"/>
                  </a:cxn>
                  <a:cxn ang="0">
                    <a:pos x="856" y="184"/>
                  </a:cxn>
                  <a:cxn ang="0">
                    <a:pos x="856" y="184"/>
                  </a:cxn>
                  <a:cxn ang="0">
                    <a:pos x="1084" y="0"/>
                  </a:cxn>
                  <a:cxn ang="0">
                    <a:pos x="357" y="0"/>
                  </a:cxn>
                </a:cxnLst>
                <a:rect l="0" t="0" r="r" b="b"/>
                <a:pathLst>
                  <a:path w="1084" h="184">
                    <a:moveTo>
                      <a:pt x="357" y="0"/>
                    </a:moveTo>
                    <a:lnTo>
                      <a:pt x="88" y="0"/>
                    </a:lnTo>
                    <a:lnTo>
                      <a:pt x="88" y="0"/>
                    </a:lnTo>
                    <a:lnTo>
                      <a:pt x="71" y="1"/>
                    </a:lnTo>
                    <a:lnTo>
                      <a:pt x="53" y="5"/>
                    </a:lnTo>
                    <a:lnTo>
                      <a:pt x="39" y="15"/>
                    </a:lnTo>
                    <a:lnTo>
                      <a:pt x="25" y="27"/>
                    </a:lnTo>
                    <a:lnTo>
                      <a:pt x="14" y="39"/>
                    </a:lnTo>
                    <a:lnTo>
                      <a:pt x="6" y="54"/>
                    </a:lnTo>
                    <a:lnTo>
                      <a:pt x="2" y="72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2" y="109"/>
                    </a:lnTo>
                    <a:lnTo>
                      <a:pt x="6" y="127"/>
                    </a:lnTo>
                    <a:lnTo>
                      <a:pt x="14" y="143"/>
                    </a:lnTo>
                    <a:lnTo>
                      <a:pt x="25" y="157"/>
                    </a:lnTo>
                    <a:lnTo>
                      <a:pt x="39" y="168"/>
                    </a:lnTo>
                    <a:lnTo>
                      <a:pt x="53" y="176"/>
                    </a:lnTo>
                    <a:lnTo>
                      <a:pt x="71" y="182"/>
                    </a:lnTo>
                    <a:lnTo>
                      <a:pt x="88" y="184"/>
                    </a:lnTo>
                    <a:lnTo>
                      <a:pt x="548" y="184"/>
                    </a:lnTo>
                    <a:lnTo>
                      <a:pt x="856" y="184"/>
                    </a:lnTo>
                    <a:lnTo>
                      <a:pt x="856" y="184"/>
                    </a:lnTo>
                    <a:lnTo>
                      <a:pt x="1084" y="0"/>
                    </a:lnTo>
                    <a:lnTo>
                      <a:pt x="357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-112" charset="-128"/>
                </a:endParaRPr>
              </a:p>
            </p:txBody>
          </p:sp>
          <p:sp>
            <p:nvSpPr>
              <p:cNvPr id="41" name="Line 18">
                <a:extLst>
                  <a:ext uri="{FF2B5EF4-FFF2-40B4-BE49-F238E27FC236}">
                    <a16:creationId xmlns:a16="http://schemas.microsoft.com/office/drawing/2014/main" id="{D3B629BE-F6C2-41F3-838E-EC23E0A33D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6738" y="1223963"/>
                <a:ext cx="1587" cy="1588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2" name="Line 19">
                <a:extLst>
                  <a:ext uri="{FF2B5EF4-FFF2-40B4-BE49-F238E27FC236}">
                    <a16:creationId xmlns:a16="http://schemas.microsoft.com/office/drawing/2014/main" id="{5C45B5D3-7A9A-4AB8-B3E9-52A057D849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6738" y="1223963"/>
                <a:ext cx="1587" cy="1588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3088F2C4-FDF6-4426-9E7F-DD7084F8A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0112" y="6480094"/>
                <a:ext cx="1737703" cy="146841"/>
              </a:xfrm>
              <a:custGeom>
                <a:avLst/>
                <a:gdLst/>
                <a:ahLst/>
                <a:cxnLst>
                  <a:cxn ang="0">
                    <a:pos x="390" y="0"/>
                  </a:cxn>
                  <a:cxn ang="0">
                    <a:pos x="121" y="0"/>
                  </a:cxn>
                  <a:cxn ang="0">
                    <a:pos x="121" y="0"/>
                  </a:cxn>
                  <a:cxn ang="0">
                    <a:pos x="96" y="2"/>
                  </a:cxn>
                  <a:cxn ang="0">
                    <a:pos x="74" y="6"/>
                  </a:cxn>
                  <a:cxn ang="0">
                    <a:pos x="53" y="16"/>
                  </a:cxn>
                  <a:cxn ang="0">
                    <a:pos x="35" y="28"/>
                  </a:cxn>
                  <a:cxn ang="0">
                    <a:pos x="19" y="40"/>
                  </a:cxn>
                  <a:cxn ang="0">
                    <a:pos x="9" y="55"/>
                  </a:cxn>
                  <a:cxn ang="0">
                    <a:pos x="1" y="73"/>
                  </a:cxn>
                  <a:cxn ang="0">
                    <a:pos x="0" y="83"/>
                  </a:cxn>
                  <a:cxn ang="0">
                    <a:pos x="0" y="93"/>
                  </a:cxn>
                  <a:cxn ang="0">
                    <a:pos x="0" y="93"/>
                  </a:cxn>
                  <a:cxn ang="0">
                    <a:pos x="0" y="103"/>
                  </a:cxn>
                  <a:cxn ang="0">
                    <a:pos x="1" y="110"/>
                  </a:cxn>
                  <a:cxn ang="0">
                    <a:pos x="9" y="128"/>
                  </a:cxn>
                  <a:cxn ang="0">
                    <a:pos x="19" y="144"/>
                  </a:cxn>
                  <a:cxn ang="0">
                    <a:pos x="35" y="158"/>
                  </a:cxn>
                  <a:cxn ang="0">
                    <a:pos x="53" y="169"/>
                  </a:cxn>
                  <a:cxn ang="0">
                    <a:pos x="74" y="177"/>
                  </a:cxn>
                  <a:cxn ang="0">
                    <a:pos x="96" y="183"/>
                  </a:cxn>
                  <a:cxn ang="0">
                    <a:pos x="121" y="185"/>
                  </a:cxn>
                  <a:cxn ang="0">
                    <a:pos x="204" y="185"/>
                  </a:cxn>
                  <a:cxn ang="0">
                    <a:pos x="2192" y="185"/>
                  </a:cxn>
                  <a:cxn ang="0">
                    <a:pos x="2192" y="185"/>
                  </a:cxn>
                  <a:cxn ang="0">
                    <a:pos x="2120" y="97"/>
                  </a:cxn>
                  <a:cxn ang="0">
                    <a:pos x="2037" y="0"/>
                  </a:cxn>
                  <a:cxn ang="0">
                    <a:pos x="390" y="0"/>
                  </a:cxn>
                </a:cxnLst>
                <a:rect l="0" t="0" r="r" b="b"/>
                <a:pathLst>
                  <a:path w="2192" h="185">
                    <a:moveTo>
                      <a:pt x="390" y="0"/>
                    </a:moveTo>
                    <a:lnTo>
                      <a:pt x="121" y="0"/>
                    </a:lnTo>
                    <a:lnTo>
                      <a:pt x="121" y="0"/>
                    </a:lnTo>
                    <a:lnTo>
                      <a:pt x="96" y="2"/>
                    </a:lnTo>
                    <a:lnTo>
                      <a:pt x="74" y="6"/>
                    </a:lnTo>
                    <a:lnTo>
                      <a:pt x="53" y="16"/>
                    </a:lnTo>
                    <a:lnTo>
                      <a:pt x="35" y="28"/>
                    </a:lnTo>
                    <a:lnTo>
                      <a:pt x="19" y="40"/>
                    </a:lnTo>
                    <a:lnTo>
                      <a:pt x="9" y="55"/>
                    </a:lnTo>
                    <a:lnTo>
                      <a:pt x="1" y="73"/>
                    </a:lnTo>
                    <a:lnTo>
                      <a:pt x="0" y="83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0" y="103"/>
                    </a:lnTo>
                    <a:lnTo>
                      <a:pt x="1" y="110"/>
                    </a:lnTo>
                    <a:lnTo>
                      <a:pt x="9" y="128"/>
                    </a:lnTo>
                    <a:lnTo>
                      <a:pt x="19" y="144"/>
                    </a:lnTo>
                    <a:lnTo>
                      <a:pt x="35" y="158"/>
                    </a:lnTo>
                    <a:lnTo>
                      <a:pt x="53" y="169"/>
                    </a:lnTo>
                    <a:lnTo>
                      <a:pt x="74" y="177"/>
                    </a:lnTo>
                    <a:lnTo>
                      <a:pt x="96" y="183"/>
                    </a:lnTo>
                    <a:lnTo>
                      <a:pt x="121" y="185"/>
                    </a:lnTo>
                    <a:lnTo>
                      <a:pt x="204" y="185"/>
                    </a:lnTo>
                    <a:lnTo>
                      <a:pt x="2192" y="185"/>
                    </a:lnTo>
                    <a:lnTo>
                      <a:pt x="2192" y="185"/>
                    </a:lnTo>
                    <a:lnTo>
                      <a:pt x="2120" y="97"/>
                    </a:lnTo>
                    <a:lnTo>
                      <a:pt x="2037" y="0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-112" charset="-128"/>
                </a:endParaRPr>
              </a:p>
            </p:txBody>
          </p:sp>
          <p:sp>
            <p:nvSpPr>
              <p:cNvPr id="44" name="Freeform 21">
                <a:extLst>
                  <a:ext uri="{FF2B5EF4-FFF2-40B4-BE49-F238E27FC236}">
                    <a16:creationId xmlns:a16="http://schemas.microsoft.com/office/drawing/2014/main" id="{73B74349-F206-4A11-AE8D-5D3248DED3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1582" y="6061884"/>
                <a:ext cx="1074119" cy="145073"/>
              </a:xfrm>
              <a:custGeom>
                <a:avLst/>
                <a:gdLst/>
                <a:ahLst/>
                <a:cxnLst>
                  <a:cxn ang="0">
                    <a:pos x="1166" y="0"/>
                  </a:cxn>
                  <a:cxn ang="0">
                    <a:pos x="746" y="0"/>
                  </a:cxn>
                  <a:cxn ang="0">
                    <a:pos x="121" y="0"/>
                  </a:cxn>
                  <a:cxn ang="0">
                    <a:pos x="121" y="0"/>
                  </a:cxn>
                  <a:cxn ang="0">
                    <a:pos x="98" y="2"/>
                  </a:cxn>
                  <a:cxn ang="0">
                    <a:pos x="74" y="8"/>
                  </a:cxn>
                  <a:cxn ang="0">
                    <a:pos x="55" y="16"/>
                  </a:cxn>
                  <a:cxn ang="0">
                    <a:pos x="35" y="28"/>
                  </a:cxn>
                  <a:cxn ang="0">
                    <a:pos x="21" y="42"/>
                  </a:cxn>
                  <a:cxn ang="0">
                    <a:pos x="10" y="57"/>
                  </a:cxn>
                  <a:cxn ang="0">
                    <a:pos x="4" y="73"/>
                  </a:cxn>
                  <a:cxn ang="0">
                    <a:pos x="2" y="83"/>
                  </a:cxn>
                  <a:cxn ang="0">
                    <a:pos x="0" y="93"/>
                  </a:cxn>
                  <a:cxn ang="0">
                    <a:pos x="0" y="93"/>
                  </a:cxn>
                  <a:cxn ang="0">
                    <a:pos x="2" y="102"/>
                  </a:cxn>
                  <a:cxn ang="0">
                    <a:pos x="4" y="110"/>
                  </a:cxn>
                  <a:cxn ang="0">
                    <a:pos x="10" y="128"/>
                  </a:cxn>
                  <a:cxn ang="0">
                    <a:pos x="21" y="144"/>
                  </a:cxn>
                  <a:cxn ang="0">
                    <a:pos x="35" y="157"/>
                  </a:cxn>
                  <a:cxn ang="0">
                    <a:pos x="55" y="169"/>
                  </a:cxn>
                  <a:cxn ang="0">
                    <a:pos x="74" y="177"/>
                  </a:cxn>
                  <a:cxn ang="0">
                    <a:pos x="98" y="183"/>
                  </a:cxn>
                  <a:cxn ang="0">
                    <a:pos x="121" y="185"/>
                  </a:cxn>
                  <a:cxn ang="0">
                    <a:pos x="488" y="185"/>
                  </a:cxn>
                  <a:cxn ang="0">
                    <a:pos x="1350" y="185"/>
                  </a:cxn>
                  <a:cxn ang="0">
                    <a:pos x="1350" y="185"/>
                  </a:cxn>
                  <a:cxn ang="0">
                    <a:pos x="1166" y="0"/>
                  </a:cxn>
                  <a:cxn ang="0">
                    <a:pos x="1166" y="0"/>
                  </a:cxn>
                </a:cxnLst>
                <a:rect l="0" t="0" r="r" b="b"/>
                <a:pathLst>
                  <a:path w="1350" h="185">
                    <a:moveTo>
                      <a:pt x="1166" y="0"/>
                    </a:moveTo>
                    <a:lnTo>
                      <a:pt x="746" y="0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98" y="2"/>
                    </a:lnTo>
                    <a:lnTo>
                      <a:pt x="74" y="8"/>
                    </a:lnTo>
                    <a:lnTo>
                      <a:pt x="55" y="16"/>
                    </a:lnTo>
                    <a:lnTo>
                      <a:pt x="35" y="28"/>
                    </a:lnTo>
                    <a:lnTo>
                      <a:pt x="21" y="42"/>
                    </a:lnTo>
                    <a:lnTo>
                      <a:pt x="10" y="57"/>
                    </a:lnTo>
                    <a:lnTo>
                      <a:pt x="4" y="73"/>
                    </a:lnTo>
                    <a:lnTo>
                      <a:pt x="2" y="83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2" y="102"/>
                    </a:lnTo>
                    <a:lnTo>
                      <a:pt x="4" y="110"/>
                    </a:lnTo>
                    <a:lnTo>
                      <a:pt x="10" y="128"/>
                    </a:lnTo>
                    <a:lnTo>
                      <a:pt x="21" y="144"/>
                    </a:lnTo>
                    <a:lnTo>
                      <a:pt x="35" y="157"/>
                    </a:lnTo>
                    <a:lnTo>
                      <a:pt x="55" y="169"/>
                    </a:lnTo>
                    <a:lnTo>
                      <a:pt x="74" y="177"/>
                    </a:lnTo>
                    <a:lnTo>
                      <a:pt x="98" y="183"/>
                    </a:lnTo>
                    <a:lnTo>
                      <a:pt x="121" y="185"/>
                    </a:lnTo>
                    <a:lnTo>
                      <a:pt x="488" y="185"/>
                    </a:lnTo>
                    <a:lnTo>
                      <a:pt x="1350" y="185"/>
                    </a:lnTo>
                    <a:lnTo>
                      <a:pt x="1350" y="185"/>
                    </a:lnTo>
                    <a:lnTo>
                      <a:pt x="1166" y="0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-112" charset="-128"/>
                </a:endParaRPr>
              </a:p>
            </p:txBody>
          </p:sp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42170D2-BA11-4748-B9CF-CB85526A9475}"/>
              </a:ext>
            </a:extLst>
          </p:cNvPr>
          <p:cNvGrpSpPr/>
          <p:nvPr/>
        </p:nvGrpSpPr>
        <p:grpSpPr>
          <a:xfrm>
            <a:off x="2094888" y="2497958"/>
            <a:ext cx="8058616" cy="1130349"/>
            <a:chOff x="2094888" y="2878475"/>
            <a:chExt cx="8058616" cy="113034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705D6E2-E93C-4AE8-8480-D33649C69D35}"/>
                </a:ext>
              </a:extLst>
            </p:cNvPr>
            <p:cNvSpPr txBox="1"/>
            <p:nvPr/>
          </p:nvSpPr>
          <p:spPr>
            <a:xfrm>
              <a:off x="2094888" y="3099758"/>
              <a:ext cx="80586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spc="300" dirty="0">
                  <a:latin typeface="黑体" panose="02010609060101010101" pitchFamily="49" charset="-122"/>
                  <a:ea typeface="黑体" panose="02010609060101010101" pitchFamily="49" charset="-122"/>
                </a:rPr>
                <a:t>基于</a:t>
              </a:r>
              <a:r>
                <a:rPr lang="en-US" altLang="zh-CN" sz="4000" spc="300" dirty="0">
                  <a:latin typeface="黑体" panose="02010609060101010101" pitchFamily="49" charset="-122"/>
                  <a:ea typeface="黑体" panose="02010609060101010101" pitchFamily="49" charset="-122"/>
                </a:rPr>
                <a:t>JAVAFX</a:t>
              </a:r>
              <a:r>
                <a:rPr lang="zh-CN" altLang="en-US" sz="4000" spc="300" dirty="0">
                  <a:latin typeface="黑体" panose="02010609060101010101" pitchFamily="49" charset="-122"/>
                  <a:ea typeface="黑体" panose="02010609060101010101" pitchFamily="49" charset="-122"/>
                </a:rPr>
                <a:t>的植物图像识别系统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1F31631-1A12-44FE-96FD-C09047EE5573}"/>
                </a:ext>
              </a:extLst>
            </p:cNvPr>
            <p:cNvCxnSpPr/>
            <p:nvPr/>
          </p:nvCxnSpPr>
          <p:spPr>
            <a:xfrm>
              <a:off x="2478481" y="2878475"/>
              <a:ext cx="7070103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AC26BBBF-2186-4ED3-A299-8CAED736B25E}"/>
                </a:ext>
              </a:extLst>
            </p:cNvPr>
            <p:cNvCxnSpPr/>
            <p:nvPr/>
          </p:nvCxnSpPr>
          <p:spPr>
            <a:xfrm>
              <a:off x="2564091" y="4008824"/>
              <a:ext cx="7070103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C9258FBF-F323-4CBF-9610-0D85101A55F1}"/>
              </a:ext>
            </a:extLst>
          </p:cNvPr>
          <p:cNvSpPr txBox="1"/>
          <p:nvPr/>
        </p:nvSpPr>
        <p:spPr>
          <a:xfrm>
            <a:off x="5377922" y="3835021"/>
            <a:ext cx="1371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300" dirty="0">
                <a:latin typeface="仿宋" panose="02010609060101010101" pitchFamily="49" charset="-122"/>
                <a:ea typeface="仿宋" panose="02010609060101010101" pitchFamily="49" charset="-122"/>
              </a:rPr>
              <a:t>张郭熙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3420FCF-A84C-4D15-AD6F-714EDF2B6C8A}"/>
              </a:ext>
            </a:extLst>
          </p:cNvPr>
          <p:cNvGrpSpPr/>
          <p:nvPr/>
        </p:nvGrpSpPr>
        <p:grpSpPr>
          <a:xfrm>
            <a:off x="4101613" y="4711685"/>
            <a:ext cx="3973313" cy="715044"/>
            <a:chOff x="4101613" y="4711685"/>
            <a:chExt cx="3973313" cy="71504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9930EFC-E928-4FB7-B36E-8FFC03B798B9}"/>
                </a:ext>
              </a:extLst>
            </p:cNvPr>
            <p:cNvSpPr/>
            <p:nvPr/>
          </p:nvSpPr>
          <p:spPr>
            <a:xfrm>
              <a:off x="4101613" y="4711685"/>
              <a:ext cx="715044" cy="715044"/>
            </a:xfrm>
            <a:prstGeom prst="rect">
              <a:avLst/>
            </a:prstGeom>
            <a:solidFill>
              <a:srgbClr val="0C2247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Freeform 876">
              <a:extLst>
                <a:ext uri="{FF2B5EF4-FFF2-40B4-BE49-F238E27FC236}">
                  <a16:creationId xmlns:a16="http://schemas.microsoft.com/office/drawing/2014/main" id="{41E585C8-2B52-4A55-9329-9C97F2897A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6865" y="4840442"/>
              <a:ext cx="384539" cy="457530"/>
            </a:xfrm>
            <a:custGeom>
              <a:avLst/>
              <a:gdLst>
                <a:gd name="T0" fmla="*/ 3 w 222"/>
                <a:gd name="T1" fmla="*/ 28 h 265"/>
                <a:gd name="T2" fmla="*/ 26 w 222"/>
                <a:gd name="T3" fmla="*/ 3 h 265"/>
                <a:gd name="T4" fmla="*/ 55 w 222"/>
                <a:gd name="T5" fmla="*/ 31 h 265"/>
                <a:gd name="T6" fmla="*/ 50 w 222"/>
                <a:gd name="T7" fmla="*/ 9 h 265"/>
                <a:gd name="T8" fmla="*/ 172 w 222"/>
                <a:gd name="T9" fmla="*/ 8 h 265"/>
                <a:gd name="T10" fmla="*/ 170 w 222"/>
                <a:gd name="T11" fmla="*/ 30 h 265"/>
                <a:gd name="T12" fmla="*/ 200 w 222"/>
                <a:gd name="T13" fmla="*/ 3 h 265"/>
                <a:gd name="T14" fmla="*/ 220 w 222"/>
                <a:gd name="T15" fmla="*/ 28 h 265"/>
                <a:gd name="T16" fmla="*/ 175 w 222"/>
                <a:gd name="T17" fmla="*/ 104 h 265"/>
                <a:gd name="T18" fmla="*/ 119 w 222"/>
                <a:gd name="T19" fmla="*/ 134 h 265"/>
                <a:gd name="T20" fmla="*/ 132 w 222"/>
                <a:gd name="T21" fmla="*/ 149 h 265"/>
                <a:gd name="T22" fmla="*/ 120 w 222"/>
                <a:gd name="T23" fmla="*/ 168 h 265"/>
                <a:gd name="T24" fmla="*/ 164 w 222"/>
                <a:gd name="T25" fmla="*/ 198 h 265"/>
                <a:gd name="T26" fmla="*/ 168 w 222"/>
                <a:gd name="T27" fmla="*/ 217 h 265"/>
                <a:gd name="T28" fmla="*/ 64 w 222"/>
                <a:gd name="T29" fmla="*/ 217 h 265"/>
                <a:gd name="T30" fmla="*/ 58 w 222"/>
                <a:gd name="T31" fmla="*/ 199 h 265"/>
                <a:gd name="T32" fmla="*/ 76 w 222"/>
                <a:gd name="T33" fmla="*/ 202 h 265"/>
                <a:gd name="T34" fmla="*/ 103 w 222"/>
                <a:gd name="T35" fmla="*/ 167 h 265"/>
                <a:gd name="T36" fmla="*/ 90 w 222"/>
                <a:gd name="T37" fmla="*/ 151 h 265"/>
                <a:gd name="T38" fmla="*/ 104 w 222"/>
                <a:gd name="T39" fmla="*/ 135 h 265"/>
                <a:gd name="T40" fmla="*/ 59 w 222"/>
                <a:gd name="T41" fmla="*/ 111 h 265"/>
                <a:gd name="T42" fmla="*/ 3 w 222"/>
                <a:gd name="T43" fmla="*/ 28 h 265"/>
                <a:gd name="T44" fmla="*/ 15 w 222"/>
                <a:gd name="T45" fmla="*/ 23 h 265"/>
                <a:gd name="T46" fmla="*/ 73 w 222"/>
                <a:gd name="T47" fmla="*/ 107 h 265"/>
                <a:gd name="T48" fmla="*/ 55 w 222"/>
                <a:gd name="T49" fmla="*/ 42 h 265"/>
                <a:gd name="T50" fmla="*/ 25 w 222"/>
                <a:gd name="T51" fmla="*/ 13 h 265"/>
                <a:gd name="T52" fmla="*/ 15 w 222"/>
                <a:gd name="T53" fmla="*/ 23 h 265"/>
                <a:gd name="T54" fmla="*/ 183 w 222"/>
                <a:gd name="T55" fmla="*/ 41 h 265"/>
                <a:gd name="T56" fmla="*/ 168 w 222"/>
                <a:gd name="T57" fmla="*/ 41 h 265"/>
                <a:gd name="T58" fmla="*/ 151 w 222"/>
                <a:gd name="T59" fmla="*/ 106 h 265"/>
                <a:gd name="T60" fmla="*/ 207 w 222"/>
                <a:gd name="T61" fmla="*/ 20 h 265"/>
                <a:gd name="T62" fmla="*/ 183 w 222"/>
                <a:gd name="T63" fmla="*/ 41 h 265"/>
                <a:gd name="T64" fmla="*/ 66 w 222"/>
                <a:gd name="T65" fmla="*/ 21 h 265"/>
                <a:gd name="T66" fmla="*/ 111 w 222"/>
                <a:gd name="T67" fmla="*/ 124 h 265"/>
                <a:gd name="T68" fmla="*/ 139 w 222"/>
                <a:gd name="T69" fmla="*/ 98 h 265"/>
                <a:gd name="T70" fmla="*/ 157 w 222"/>
                <a:gd name="T71" fmla="*/ 21 h 265"/>
                <a:gd name="T72" fmla="*/ 66 w 222"/>
                <a:gd name="T73" fmla="*/ 21 h 265"/>
                <a:gd name="T74" fmla="*/ 122 w 222"/>
                <a:gd name="T75" fmla="*/ 35 h 265"/>
                <a:gd name="T76" fmla="*/ 71 w 222"/>
                <a:gd name="T77" fmla="*/ 41 h 265"/>
                <a:gd name="T78" fmla="*/ 124 w 222"/>
                <a:gd name="T79" fmla="*/ 42 h 265"/>
                <a:gd name="T80" fmla="*/ 118 w 222"/>
                <a:gd name="T81" fmla="*/ 110 h 265"/>
                <a:gd name="T82" fmla="*/ 149 w 222"/>
                <a:gd name="T83" fmla="*/ 27 h 265"/>
                <a:gd name="T84" fmla="*/ 122 w 222"/>
                <a:gd name="T85" fmla="*/ 35 h 265"/>
                <a:gd name="T86" fmla="*/ 40 w 222"/>
                <a:gd name="T87" fmla="*/ 222 h 265"/>
                <a:gd name="T88" fmla="*/ 183 w 222"/>
                <a:gd name="T89" fmla="*/ 222 h 265"/>
                <a:gd name="T90" fmla="*/ 191 w 222"/>
                <a:gd name="T91" fmla="*/ 265 h 265"/>
                <a:gd name="T92" fmla="*/ 33 w 222"/>
                <a:gd name="T93" fmla="*/ 265 h 265"/>
                <a:gd name="T94" fmla="*/ 40 w 222"/>
                <a:gd name="T95" fmla="*/ 22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2" h="265">
                  <a:moveTo>
                    <a:pt x="3" y="28"/>
                  </a:moveTo>
                  <a:cubicBezTo>
                    <a:pt x="0" y="15"/>
                    <a:pt x="12" y="0"/>
                    <a:pt x="26" y="3"/>
                  </a:cubicBezTo>
                  <a:cubicBezTo>
                    <a:pt x="41" y="6"/>
                    <a:pt x="46" y="21"/>
                    <a:pt x="55" y="31"/>
                  </a:cubicBezTo>
                  <a:cubicBezTo>
                    <a:pt x="53" y="24"/>
                    <a:pt x="52" y="17"/>
                    <a:pt x="50" y="9"/>
                  </a:cubicBezTo>
                  <a:cubicBezTo>
                    <a:pt x="91" y="7"/>
                    <a:pt x="132" y="9"/>
                    <a:pt x="172" y="8"/>
                  </a:cubicBezTo>
                  <a:cubicBezTo>
                    <a:pt x="171" y="16"/>
                    <a:pt x="170" y="23"/>
                    <a:pt x="170" y="30"/>
                  </a:cubicBezTo>
                  <a:cubicBezTo>
                    <a:pt x="178" y="20"/>
                    <a:pt x="184" y="3"/>
                    <a:pt x="200" y="3"/>
                  </a:cubicBezTo>
                  <a:cubicBezTo>
                    <a:pt x="213" y="2"/>
                    <a:pt x="222" y="16"/>
                    <a:pt x="220" y="28"/>
                  </a:cubicBezTo>
                  <a:cubicBezTo>
                    <a:pt x="218" y="58"/>
                    <a:pt x="199" y="85"/>
                    <a:pt x="175" y="104"/>
                  </a:cubicBezTo>
                  <a:cubicBezTo>
                    <a:pt x="159" y="118"/>
                    <a:pt x="137" y="123"/>
                    <a:pt x="119" y="134"/>
                  </a:cubicBezTo>
                  <a:cubicBezTo>
                    <a:pt x="124" y="139"/>
                    <a:pt x="128" y="144"/>
                    <a:pt x="132" y="149"/>
                  </a:cubicBezTo>
                  <a:cubicBezTo>
                    <a:pt x="135" y="158"/>
                    <a:pt x="125" y="162"/>
                    <a:pt x="120" y="168"/>
                  </a:cubicBezTo>
                  <a:cubicBezTo>
                    <a:pt x="123" y="189"/>
                    <a:pt x="142" y="209"/>
                    <a:pt x="164" y="198"/>
                  </a:cubicBezTo>
                  <a:cubicBezTo>
                    <a:pt x="168" y="203"/>
                    <a:pt x="169" y="210"/>
                    <a:pt x="168" y="217"/>
                  </a:cubicBezTo>
                  <a:cubicBezTo>
                    <a:pt x="133" y="217"/>
                    <a:pt x="99" y="218"/>
                    <a:pt x="64" y="217"/>
                  </a:cubicBezTo>
                  <a:cubicBezTo>
                    <a:pt x="54" y="219"/>
                    <a:pt x="53" y="205"/>
                    <a:pt x="58" y="199"/>
                  </a:cubicBezTo>
                  <a:cubicBezTo>
                    <a:pt x="64" y="199"/>
                    <a:pt x="70" y="201"/>
                    <a:pt x="76" y="202"/>
                  </a:cubicBezTo>
                  <a:cubicBezTo>
                    <a:pt x="92" y="197"/>
                    <a:pt x="100" y="183"/>
                    <a:pt x="103" y="167"/>
                  </a:cubicBezTo>
                  <a:cubicBezTo>
                    <a:pt x="98" y="162"/>
                    <a:pt x="91" y="158"/>
                    <a:pt x="90" y="151"/>
                  </a:cubicBezTo>
                  <a:cubicBezTo>
                    <a:pt x="94" y="145"/>
                    <a:pt x="99" y="140"/>
                    <a:pt x="104" y="135"/>
                  </a:cubicBezTo>
                  <a:cubicBezTo>
                    <a:pt x="91" y="124"/>
                    <a:pt x="73" y="121"/>
                    <a:pt x="59" y="111"/>
                  </a:cubicBezTo>
                  <a:cubicBezTo>
                    <a:pt x="30" y="93"/>
                    <a:pt x="7" y="63"/>
                    <a:pt x="3" y="28"/>
                  </a:cubicBezTo>
                  <a:close/>
                  <a:moveTo>
                    <a:pt x="15" y="23"/>
                  </a:moveTo>
                  <a:cubicBezTo>
                    <a:pt x="18" y="59"/>
                    <a:pt x="44" y="88"/>
                    <a:pt x="73" y="107"/>
                  </a:cubicBezTo>
                  <a:cubicBezTo>
                    <a:pt x="63" y="87"/>
                    <a:pt x="58" y="64"/>
                    <a:pt x="55" y="42"/>
                  </a:cubicBezTo>
                  <a:cubicBezTo>
                    <a:pt x="36" y="45"/>
                    <a:pt x="36" y="23"/>
                    <a:pt x="25" y="13"/>
                  </a:cubicBezTo>
                  <a:cubicBezTo>
                    <a:pt x="21" y="16"/>
                    <a:pt x="18" y="20"/>
                    <a:pt x="15" y="23"/>
                  </a:cubicBezTo>
                  <a:close/>
                  <a:moveTo>
                    <a:pt x="183" y="41"/>
                  </a:moveTo>
                  <a:cubicBezTo>
                    <a:pt x="178" y="41"/>
                    <a:pt x="173" y="41"/>
                    <a:pt x="168" y="41"/>
                  </a:cubicBezTo>
                  <a:cubicBezTo>
                    <a:pt x="166" y="64"/>
                    <a:pt x="160" y="85"/>
                    <a:pt x="151" y="106"/>
                  </a:cubicBezTo>
                  <a:cubicBezTo>
                    <a:pt x="180" y="88"/>
                    <a:pt x="209" y="57"/>
                    <a:pt x="207" y="20"/>
                  </a:cubicBezTo>
                  <a:cubicBezTo>
                    <a:pt x="195" y="6"/>
                    <a:pt x="186" y="31"/>
                    <a:pt x="183" y="41"/>
                  </a:cubicBezTo>
                  <a:close/>
                  <a:moveTo>
                    <a:pt x="66" y="21"/>
                  </a:moveTo>
                  <a:cubicBezTo>
                    <a:pt x="69" y="59"/>
                    <a:pt x="75" y="104"/>
                    <a:pt x="111" y="124"/>
                  </a:cubicBezTo>
                  <a:cubicBezTo>
                    <a:pt x="122" y="117"/>
                    <a:pt x="133" y="109"/>
                    <a:pt x="139" y="98"/>
                  </a:cubicBezTo>
                  <a:cubicBezTo>
                    <a:pt x="153" y="75"/>
                    <a:pt x="154" y="47"/>
                    <a:pt x="157" y="21"/>
                  </a:cubicBezTo>
                  <a:cubicBezTo>
                    <a:pt x="127" y="21"/>
                    <a:pt x="97" y="21"/>
                    <a:pt x="66" y="21"/>
                  </a:cubicBezTo>
                  <a:close/>
                  <a:moveTo>
                    <a:pt x="122" y="35"/>
                  </a:moveTo>
                  <a:cubicBezTo>
                    <a:pt x="105" y="38"/>
                    <a:pt x="85" y="30"/>
                    <a:pt x="71" y="41"/>
                  </a:cubicBezTo>
                  <a:cubicBezTo>
                    <a:pt x="89" y="43"/>
                    <a:pt x="106" y="42"/>
                    <a:pt x="124" y="42"/>
                  </a:cubicBezTo>
                  <a:cubicBezTo>
                    <a:pt x="123" y="65"/>
                    <a:pt x="121" y="88"/>
                    <a:pt x="118" y="110"/>
                  </a:cubicBezTo>
                  <a:cubicBezTo>
                    <a:pt x="143" y="90"/>
                    <a:pt x="148" y="57"/>
                    <a:pt x="149" y="27"/>
                  </a:cubicBezTo>
                  <a:cubicBezTo>
                    <a:pt x="140" y="29"/>
                    <a:pt x="128" y="26"/>
                    <a:pt x="122" y="35"/>
                  </a:cubicBezTo>
                  <a:close/>
                  <a:moveTo>
                    <a:pt x="40" y="222"/>
                  </a:moveTo>
                  <a:cubicBezTo>
                    <a:pt x="88" y="222"/>
                    <a:pt x="136" y="221"/>
                    <a:pt x="183" y="222"/>
                  </a:cubicBezTo>
                  <a:cubicBezTo>
                    <a:pt x="186" y="236"/>
                    <a:pt x="188" y="251"/>
                    <a:pt x="191" y="265"/>
                  </a:cubicBezTo>
                  <a:cubicBezTo>
                    <a:pt x="138" y="265"/>
                    <a:pt x="85" y="265"/>
                    <a:pt x="33" y="265"/>
                  </a:cubicBezTo>
                  <a:cubicBezTo>
                    <a:pt x="35" y="250"/>
                    <a:pt x="38" y="236"/>
                    <a:pt x="40" y="2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black"/>
                </a:solidFill>
                <a:ea typeface="微软雅黑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EAD7320-82BD-476B-972B-002DAE3AF24F}"/>
                </a:ext>
              </a:extLst>
            </p:cNvPr>
            <p:cNvSpPr/>
            <p:nvPr/>
          </p:nvSpPr>
          <p:spPr>
            <a:xfrm>
              <a:off x="5186418" y="4711685"/>
              <a:ext cx="715044" cy="715044"/>
            </a:xfrm>
            <a:prstGeom prst="rect">
              <a:avLst/>
            </a:prstGeom>
            <a:solidFill>
              <a:srgbClr val="0C2247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8581BFE-A018-4A66-B9D4-A8D8E8771791}"/>
                </a:ext>
              </a:extLst>
            </p:cNvPr>
            <p:cNvSpPr/>
            <p:nvPr/>
          </p:nvSpPr>
          <p:spPr>
            <a:xfrm>
              <a:off x="6275077" y="4711685"/>
              <a:ext cx="715044" cy="715044"/>
            </a:xfrm>
            <a:prstGeom prst="rect">
              <a:avLst/>
            </a:prstGeom>
            <a:solidFill>
              <a:srgbClr val="0C2247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7B23E275-8AC5-47E6-BB8C-BA7520735593}"/>
                </a:ext>
              </a:extLst>
            </p:cNvPr>
            <p:cNvSpPr/>
            <p:nvPr/>
          </p:nvSpPr>
          <p:spPr>
            <a:xfrm>
              <a:off x="7359882" y="4711685"/>
              <a:ext cx="715044" cy="715044"/>
            </a:xfrm>
            <a:prstGeom prst="rect">
              <a:avLst/>
            </a:prstGeom>
            <a:solidFill>
              <a:srgbClr val="0C2247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Freeform 858">
              <a:extLst>
                <a:ext uri="{FF2B5EF4-FFF2-40B4-BE49-F238E27FC236}">
                  <a16:creationId xmlns:a16="http://schemas.microsoft.com/office/drawing/2014/main" id="{BBE821B8-FD5C-481F-84DB-569FDA1B29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44344" y="4825997"/>
              <a:ext cx="406087" cy="504477"/>
            </a:xfrm>
            <a:custGeom>
              <a:avLst/>
              <a:gdLst>
                <a:gd name="T0" fmla="*/ 0 w 235"/>
                <a:gd name="T1" fmla="*/ 45 h 291"/>
                <a:gd name="T2" fmla="*/ 52 w 235"/>
                <a:gd name="T3" fmla="*/ 1 h 291"/>
                <a:gd name="T4" fmla="*/ 234 w 235"/>
                <a:gd name="T5" fmla="*/ 1 h 291"/>
                <a:gd name="T6" fmla="*/ 234 w 235"/>
                <a:gd name="T7" fmla="*/ 289 h 291"/>
                <a:gd name="T8" fmla="*/ 0 w 235"/>
                <a:gd name="T9" fmla="*/ 289 h 291"/>
                <a:gd name="T10" fmla="*/ 0 w 235"/>
                <a:gd name="T11" fmla="*/ 45 h 291"/>
                <a:gd name="T12" fmla="*/ 59 w 235"/>
                <a:gd name="T13" fmla="*/ 13 h 291"/>
                <a:gd name="T14" fmla="*/ 59 w 235"/>
                <a:gd name="T15" fmla="*/ 53 h 291"/>
                <a:gd name="T16" fmla="*/ 13 w 235"/>
                <a:gd name="T17" fmla="*/ 53 h 291"/>
                <a:gd name="T18" fmla="*/ 13 w 235"/>
                <a:gd name="T19" fmla="*/ 278 h 291"/>
                <a:gd name="T20" fmla="*/ 222 w 235"/>
                <a:gd name="T21" fmla="*/ 278 h 291"/>
                <a:gd name="T22" fmla="*/ 222 w 235"/>
                <a:gd name="T23" fmla="*/ 13 h 291"/>
                <a:gd name="T24" fmla="*/ 59 w 235"/>
                <a:gd name="T25" fmla="*/ 13 h 291"/>
                <a:gd name="T26" fmla="*/ 22 w 235"/>
                <a:gd name="T27" fmla="*/ 41 h 291"/>
                <a:gd name="T28" fmla="*/ 46 w 235"/>
                <a:gd name="T29" fmla="*/ 42 h 291"/>
                <a:gd name="T30" fmla="*/ 46 w 235"/>
                <a:gd name="T31" fmla="*/ 21 h 291"/>
                <a:gd name="T32" fmla="*/ 22 w 235"/>
                <a:gd name="T33" fmla="*/ 41 h 291"/>
                <a:gd name="T34" fmla="*/ 64 w 235"/>
                <a:gd name="T35" fmla="*/ 78 h 291"/>
                <a:gd name="T36" fmla="*/ 70 w 235"/>
                <a:gd name="T37" fmla="*/ 89 h 291"/>
                <a:gd name="T38" fmla="*/ 166 w 235"/>
                <a:gd name="T39" fmla="*/ 90 h 291"/>
                <a:gd name="T40" fmla="*/ 168 w 235"/>
                <a:gd name="T41" fmla="*/ 77 h 291"/>
                <a:gd name="T42" fmla="*/ 64 w 235"/>
                <a:gd name="T43" fmla="*/ 78 h 291"/>
                <a:gd name="T44" fmla="*/ 51 w 235"/>
                <a:gd name="T45" fmla="*/ 115 h 291"/>
                <a:gd name="T46" fmla="*/ 51 w 235"/>
                <a:gd name="T47" fmla="*/ 125 h 291"/>
                <a:gd name="T48" fmla="*/ 183 w 235"/>
                <a:gd name="T49" fmla="*/ 125 h 291"/>
                <a:gd name="T50" fmla="*/ 183 w 235"/>
                <a:gd name="T51" fmla="*/ 115 h 291"/>
                <a:gd name="T52" fmla="*/ 51 w 235"/>
                <a:gd name="T53" fmla="*/ 115 h 291"/>
                <a:gd name="T54" fmla="*/ 51 w 235"/>
                <a:gd name="T55" fmla="*/ 135 h 291"/>
                <a:gd name="T56" fmla="*/ 51 w 235"/>
                <a:gd name="T57" fmla="*/ 146 h 291"/>
                <a:gd name="T58" fmla="*/ 172 w 235"/>
                <a:gd name="T59" fmla="*/ 146 h 291"/>
                <a:gd name="T60" fmla="*/ 188 w 235"/>
                <a:gd name="T61" fmla="*/ 138 h 291"/>
                <a:gd name="T62" fmla="*/ 51 w 235"/>
                <a:gd name="T63" fmla="*/ 135 h 291"/>
                <a:gd name="T64" fmla="*/ 164 w 235"/>
                <a:gd name="T65" fmla="*/ 166 h 291"/>
                <a:gd name="T66" fmla="*/ 153 w 235"/>
                <a:gd name="T67" fmla="*/ 232 h 291"/>
                <a:gd name="T68" fmla="*/ 190 w 235"/>
                <a:gd name="T69" fmla="*/ 231 h 291"/>
                <a:gd name="T70" fmla="*/ 197 w 235"/>
                <a:gd name="T71" fmla="*/ 178 h 291"/>
                <a:gd name="T72" fmla="*/ 164 w 235"/>
                <a:gd name="T73" fmla="*/ 166 h 291"/>
                <a:gd name="T74" fmla="*/ 164 w 235"/>
                <a:gd name="T75" fmla="*/ 180 h 291"/>
                <a:gd name="T76" fmla="*/ 158 w 235"/>
                <a:gd name="T77" fmla="*/ 217 h 291"/>
                <a:gd name="T78" fmla="*/ 191 w 235"/>
                <a:gd name="T79" fmla="*/ 198 h 291"/>
                <a:gd name="T80" fmla="*/ 164 w 235"/>
                <a:gd name="T81" fmla="*/ 180 h 291"/>
                <a:gd name="T82" fmla="*/ 168 w 235"/>
                <a:gd name="T83" fmla="*/ 185 h 291"/>
                <a:gd name="T84" fmla="*/ 155 w 235"/>
                <a:gd name="T85" fmla="*/ 203 h 291"/>
                <a:gd name="T86" fmla="*/ 181 w 235"/>
                <a:gd name="T87" fmla="*/ 212 h 291"/>
                <a:gd name="T88" fmla="*/ 168 w 235"/>
                <a:gd name="T89" fmla="*/ 185 h 291"/>
                <a:gd name="T90" fmla="*/ 50 w 235"/>
                <a:gd name="T91" fmla="*/ 227 h 291"/>
                <a:gd name="T92" fmla="*/ 50 w 235"/>
                <a:gd name="T93" fmla="*/ 237 h 291"/>
                <a:gd name="T94" fmla="*/ 109 w 235"/>
                <a:gd name="T95" fmla="*/ 237 h 291"/>
                <a:gd name="T96" fmla="*/ 109 w 235"/>
                <a:gd name="T97" fmla="*/ 227 h 291"/>
                <a:gd name="T98" fmla="*/ 50 w 235"/>
                <a:gd name="T99" fmla="*/ 227 h 291"/>
                <a:gd name="T100" fmla="*/ 152 w 235"/>
                <a:gd name="T101" fmla="*/ 236 h 291"/>
                <a:gd name="T102" fmla="*/ 146 w 235"/>
                <a:gd name="T103" fmla="*/ 255 h 291"/>
                <a:gd name="T104" fmla="*/ 164 w 235"/>
                <a:gd name="T105" fmla="*/ 260 h 291"/>
                <a:gd name="T106" fmla="*/ 168 w 235"/>
                <a:gd name="T107" fmla="*/ 242 h 291"/>
                <a:gd name="T108" fmla="*/ 152 w 235"/>
                <a:gd name="T109" fmla="*/ 236 h 291"/>
                <a:gd name="T110" fmla="*/ 172 w 235"/>
                <a:gd name="T111" fmla="*/ 241 h 291"/>
                <a:gd name="T112" fmla="*/ 177 w 235"/>
                <a:gd name="T113" fmla="*/ 260 h 291"/>
                <a:gd name="T114" fmla="*/ 195 w 235"/>
                <a:gd name="T115" fmla="*/ 255 h 291"/>
                <a:gd name="T116" fmla="*/ 187 w 235"/>
                <a:gd name="T117" fmla="*/ 237 h 291"/>
                <a:gd name="T118" fmla="*/ 172 w 235"/>
                <a:gd name="T119" fmla="*/ 24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5" h="291">
                  <a:moveTo>
                    <a:pt x="0" y="45"/>
                  </a:moveTo>
                  <a:cubicBezTo>
                    <a:pt x="18" y="31"/>
                    <a:pt x="33" y="13"/>
                    <a:pt x="52" y="1"/>
                  </a:cubicBezTo>
                  <a:cubicBezTo>
                    <a:pt x="113" y="0"/>
                    <a:pt x="173" y="0"/>
                    <a:pt x="234" y="1"/>
                  </a:cubicBezTo>
                  <a:cubicBezTo>
                    <a:pt x="235" y="97"/>
                    <a:pt x="235" y="193"/>
                    <a:pt x="234" y="289"/>
                  </a:cubicBezTo>
                  <a:cubicBezTo>
                    <a:pt x="156" y="291"/>
                    <a:pt x="78" y="291"/>
                    <a:pt x="0" y="289"/>
                  </a:cubicBezTo>
                  <a:cubicBezTo>
                    <a:pt x="0" y="208"/>
                    <a:pt x="0" y="126"/>
                    <a:pt x="0" y="45"/>
                  </a:cubicBezTo>
                  <a:close/>
                  <a:moveTo>
                    <a:pt x="59" y="13"/>
                  </a:moveTo>
                  <a:cubicBezTo>
                    <a:pt x="59" y="26"/>
                    <a:pt x="59" y="39"/>
                    <a:pt x="59" y="53"/>
                  </a:cubicBezTo>
                  <a:cubicBezTo>
                    <a:pt x="43" y="53"/>
                    <a:pt x="28" y="53"/>
                    <a:pt x="13" y="53"/>
                  </a:cubicBezTo>
                  <a:cubicBezTo>
                    <a:pt x="13" y="128"/>
                    <a:pt x="12" y="203"/>
                    <a:pt x="13" y="278"/>
                  </a:cubicBezTo>
                  <a:cubicBezTo>
                    <a:pt x="83" y="278"/>
                    <a:pt x="152" y="278"/>
                    <a:pt x="222" y="278"/>
                  </a:cubicBezTo>
                  <a:cubicBezTo>
                    <a:pt x="223" y="190"/>
                    <a:pt x="222" y="101"/>
                    <a:pt x="222" y="13"/>
                  </a:cubicBezTo>
                  <a:cubicBezTo>
                    <a:pt x="168" y="13"/>
                    <a:pt x="113" y="13"/>
                    <a:pt x="59" y="13"/>
                  </a:cubicBezTo>
                  <a:close/>
                  <a:moveTo>
                    <a:pt x="22" y="41"/>
                  </a:moveTo>
                  <a:cubicBezTo>
                    <a:pt x="30" y="42"/>
                    <a:pt x="38" y="42"/>
                    <a:pt x="46" y="42"/>
                  </a:cubicBezTo>
                  <a:cubicBezTo>
                    <a:pt x="46" y="35"/>
                    <a:pt x="46" y="28"/>
                    <a:pt x="46" y="21"/>
                  </a:cubicBezTo>
                  <a:cubicBezTo>
                    <a:pt x="38" y="28"/>
                    <a:pt x="30" y="35"/>
                    <a:pt x="22" y="41"/>
                  </a:cubicBezTo>
                  <a:close/>
                  <a:moveTo>
                    <a:pt x="64" y="78"/>
                  </a:moveTo>
                  <a:cubicBezTo>
                    <a:pt x="65" y="81"/>
                    <a:pt x="68" y="86"/>
                    <a:pt x="70" y="89"/>
                  </a:cubicBezTo>
                  <a:cubicBezTo>
                    <a:pt x="102" y="92"/>
                    <a:pt x="134" y="90"/>
                    <a:pt x="166" y="90"/>
                  </a:cubicBezTo>
                  <a:cubicBezTo>
                    <a:pt x="167" y="87"/>
                    <a:pt x="168" y="80"/>
                    <a:pt x="168" y="77"/>
                  </a:cubicBezTo>
                  <a:cubicBezTo>
                    <a:pt x="133" y="77"/>
                    <a:pt x="99" y="75"/>
                    <a:pt x="64" y="78"/>
                  </a:cubicBezTo>
                  <a:close/>
                  <a:moveTo>
                    <a:pt x="51" y="115"/>
                  </a:moveTo>
                  <a:cubicBezTo>
                    <a:pt x="51" y="117"/>
                    <a:pt x="51" y="122"/>
                    <a:pt x="51" y="125"/>
                  </a:cubicBezTo>
                  <a:cubicBezTo>
                    <a:pt x="95" y="125"/>
                    <a:pt x="139" y="126"/>
                    <a:pt x="183" y="125"/>
                  </a:cubicBezTo>
                  <a:cubicBezTo>
                    <a:pt x="183" y="122"/>
                    <a:pt x="183" y="118"/>
                    <a:pt x="183" y="115"/>
                  </a:cubicBezTo>
                  <a:cubicBezTo>
                    <a:pt x="139" y="114"/>
                    <a:pt x="95" y="115"/>
                    <a:pt x="51" y="115"/>
                  </a:cubicBezTo>
                  <a:close/>
                  <a:moveTo>
                    <a:pt x="51" y="135"/>
                  </a:moveTo>
                  <a:cubicBezTo>
                    <a:pt x="51" y="138"/>
                    <a:pt x="51" y="143"/>
                    <a:pt x="51" y="146"/>
                  </a:cubicBezTo>
                  <a:cubicBezTo>
                    <a:pt x="91" y="146"/>
                    <a:pt x="132" y="146"/>
                    <a:pt x="172" y="146"/>
                  </a:cubicBezTo>
                  <a:cubicBezTo>
                    <a:pt x="179" y="147"/>
                    <a:pt x="184" y="143"/>
                    <a:pt x="188" y="138"/>
                  </a:cubicBezTo>
                  <a:cubicBezTo>
                    <a:pt x="142" y="133"/>
                    <a:pt x="96" y="137"/>
                    <a:pt x="51" y="135"/>
                  </a:cubicBezTo>
                  <a:close/>
                  <a:moveTo>
                    <a:pt x="164" y="166"/>
                  </a:moveTo>
                  <a:cubicBezTo>
                    <a:pt x="132" y="169"/>
                    <a:pt x="125" y="218"/>
                    <a:pt x="153" y="232"/>
                  </a:cubicBezTo>
                  <a:cubicBezTo>
                    <a:pt x="165" y="237"/>
                    <a:pt x="178" y="236"/>
                    <a:pt x="190" y="231"/>
                  </a:cubicBezTo>
                  <a:cubicBezTo>
                    <a:pt x="207" y="219"/>
                    <a:pt x="212" y="193"/>
                    <a:pt x="197" y="178"/>
                  </a:cubicBezTo>
                  <a:cubicBezTo>
                    <a:pt x="191" y="168"/>
                    <a:pt x="176" y="164"/>
                    <a:pt x="164" y="166"/>
                  </a:cubicBezTo>
                  <a:close/>
                  <a:moveTo>
                    <a:pt x="164" y="180"/>
                  </a:moveTo>
                  <a:cubicBezTo>
                    <a:pt x="149" y="185"/>
                    <a:pt x="143" y="208"/>
                    <a:pt x="158" y="217"/>
                  </a:cubicBezTo>
                  <a:cubicBezTo>
                    <a:pt x="171" y="230"/>
                    <a:pt x="194" y="215"/>
                    <a:pt x="191" y="198"/>
                  </a:cubicBezTo>
                  <a:cubicBezTo>
                    <a:pt x="191" y="186"/>
                    <a:pt x="176" y="176"/>
                    <a:pt x="164" y="180"/>
                  </a:cubicBezTo>
                  <a:close/>
                  <a:moveTo>
                    <a:pt x="168" y="185"/>
                  </a:moveTo>
                  <a:cubicBezTo>
                    <a:pt x="160" y="186"/>
                    <a:pt x="153" y="194"/>
                    <a:pt x="155" y="203"/>
                  </a:cubicBezTo>
                  <a:cubicBezTo>
                    <a:pt x="155" y="215"/>
                    <a:pt x="173" y="221"/>
                    <a:pt x="181" y="212"/>
                  </a:cubicBezTo>
                  <a:cubicBezTo>
                    <a:pt x="193" y="202"/>
                    <a:pt x="183" y="182"/>
                    <a:pt x="168" y="185"/>
                  </a:cubicBezTo>
                  <a:close/>
                  <a:moveTo>
                    <a:pt x="50" y="227"/>
                  </a:moveTo>
                  <a:cubicBezTo>
                    <a:pt x="50" y="229"/>
                    <a:pt x="50" y="234"/>
                    <a:pt x="50" y="237"/>
                  </a:cubicBezTo>
                  <a:cubicBezTo>
                    <a:pt x="70" y="237"/>
                    <a:pt x="89" y="237"/>
                    <a:pt x="109" y="237"/>
                  </a:cubicBezTo>
                  <a:cubicBezTo>
                    <a:pt x="109" y="234"/>
                    <a:pt x="109" y="229"/>
                    <a:pt x="109" y="227"/>
                  </a:cubicBezTo>
                  <a:cubicBezTo>
                    <a:pt x="89" y="227"/>
                    <a:pt x="70" y="226"/>
                    <a:pt x="50" y="227"/>
                  </a:cubicBezTo>
                  <a:close/>
                  <a:moveTo>
                    <a:pt x="152" y="236"/>
                  </a:moveTo>
                  <a:cubicBezTo>
                    <a:pt x="150" y="242"/>
                    <a:pt x="148" y="248"/>
                    <a:pt x="146" y="255"/>
                  </a:cubicBezTo>
                  <a:cubicBezTo>
                    <a:pt x="152" y="257"/>
                    <a:pt x="158" y="258"/>
                    <a:pt x="164" y="260"/>
                  </a:cubicBezTo>
                  <a:cubicBezTo>
                    <a:pt x="165" y="254"/>
                    <a:pt x="167" y="248"/>
                    <a:pt x="168" y="242"/>
                  </a:cubicBezTo>
                  <a:cubicBezTo>
                    <a:pt x="163" y="240"/>
                    <a:pt x="157" y="238"/>
                    <a:pt x="152" y="236"/>
                  </a:cubicBezTo>
                  <a:close/>
                  <a:moveTo>
                    <a:pt x="172" y="241"/>
                  </a:moveTo>
                  <a:cubicBezTo>
                    <a:pt x="174" y="248"/>
                    <a:pt x="175" y="254"/>
                    <a:pt x="177" y="260"/>
                  </a:cubicBezTo>
                  <a:cubicBezTo>
                    <a:pt x="183" y="258"/>
                    <a:pt x="189" y="256"/>
                    <a:pt x="195" y="255"/>
                  </a:cubicBezTo>
                  <a:cubicBezTo>
                    <a:pt x="193" y="248"/>
                    <a:pt x="191" y="242"/>
                    <a:pt x="187" y="237"/>
                  </a:cubicBezTo>
                  <a:cubicBezTo>
                    <a:pt x="182" y="238"/>
                    <a:pt x="177" y="240"/>
                    <a:pt x="172" y="2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ea typeface="微软雅黑"/>
              </a:endParaRPr>
            </a:p>
          </p:txBody>
        </p:sp>
        <p:sp>
          <p:nvSpPr>
            <p:cNvPr id="70" name="Freeform 870">
              <a:extLst>
                <a:ext uri="{FF2B5EF4-FFF2-40B4-BE49-F238E27FC236}">
                  <a16:creationId xmlns:a16="http://schemas.microsoft.com/office/drawing/2014/main" id="{7414FC4D-D0BE-4303-BF72-D51F9F27E4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3327" y="4861034"/>
              <a:ext cx="416828" cy="382710"/>
            </a:xfrm>
            <a:custGeom>
              <a:avLst/>
              <a:gdLst>
                <a:gd name="T0" fmla="*/ 196 w 290"/>
                <a:gd name="T1" fmla="*/ 9 h 266"/>
                <a:gd name="T2" fmla="*/ 251 w 290"/>
                <a:gd name="T3" fmla="*/ 22 h 266"/>
                <a:gd name="T4" fmla="*/ 266 w 290"/>
                <a:gd name="T5" fmla="*/ 6 h 266"/>
                <a:gd name="T6" fmla="*/ 273 w 290"/>
                <a:gd name="T7" fmla="*/ 86 h 266"/>
                <a:gd name="T8" fmla="*/ 214 w 290"/>
                <a:gd name="T9" fmla="*/ 130 h 266"/>
                <a:gd name="T10" fmla="*/ 214 w 290"/>
                <a:gd name="T11" fmla="*/ 142 h 266"/>
                <a:gd name="T12" fmla="*/ 169 w 290"/>
                <a:gd name="T13" fmla="*/ 170 h 266"/>
                <a:gd name="T14" fmla="*/ 98 w 290"/>
                <a:gd name="T15" fmla="*/ 249 h 266"/>
                <a:gd name="T16" fmla="*/ 62 w 290"/>
                <a:gd name="T17" fmla="*/ 261 h 266"/>
                <a:gd name="T18" fmla="*/ 14 w 290"/>
                <a:gd name="T19" fmla="*/ 166 h 266"/>
                <a:gd name="T20" fmla="*/ 61 w 290"/>
                <a:gd name="T21" fmla="*/ 130 h 266"/>
                <a:gd name="T22" fmla="*/ 106 w 290"/>
                <a:gd name="T23" fmla="*/ 93 h 266"/>
                <a:gd name="T24" fmla="*/ 151 w 290"/>
                <a:gd name="T25" fmla="*/ 61 h 266"/>
                <a:gd name="T26" fmla="*/ 196 w 290"/>
                <a:gd name="T27" fmla="*/ 9 h 266"/>
                <a:gd name="T28" fmla="*/ 204 w 290"/>
                <a:gd name="T29" fmla="*/ 17 h 266"/>
                <a:gd name="T30" fmla="*/ 165 w 290"/>
                <a:gd name="T31" fmla="*/ 65 h 266"/>
                <a:gd name="T32" fmla="*/ 196 w 290"/>
                <a:gd name="T33" fmla="*/ 83 h 266"/>
                <a:gd name="T34" fmla="*/ 242 w 290"/>
                <a:gd name="T35" fmla="*/ 31 h 266"/>
                <a:gd name="T36" fmla="*/ 204 w 290"/>
                <a:gd name="T37" fmla="*/ 17 h 266"/>
                <a:gd name="T38" fmla="*/ 202 w 290"/>
                <a:gd name="T39" fmla="*/ 92 h 266"/>
                <a:gd name="T40" fmla="*/ 212 w 290"/>
                <a:gd name="T41" fmla="*/ 116 h 266"/>
                <a:gd name="T42" fmla="*/ 265 w 290"/>
                <a:gd name="T43" fmla="*/ 77 h 266"/>
                <a:gd name="T44" fmla="*/ 265 w 290"/>
                <a:gd name="T45" fmla="*/ 25 h 266"/>
                <a:gd name="T46" fmla="*/ 202 w 290"/>
                <a:gd name="T47" fmla="*/ 92 h 266"/>
                <a:gd name="T48" fmla="*/ 124 w 290"/>
                <a:gd name="T49" fmla="*/ 102 h 266"/>
                <a:gd name="T50" fmla="*/ 54 w 290"/>
                <a:gd name="T51" fmla="*/ 148 h 266"/>
                <a:gd name="T52" fmla="*/ 81 w 290"/>
                <a:gd name="T53" fmla="*/ 194 h 266"/>
                <a:gd name="T54" fmla="*/ 94 w 290"/>
                <a:gd name="T55" fmla="*/ 190 h 266"/>
                <a:gd name="T56" fmla="*/ 83 w 290"/>
                <a:gd name="T57" fmla="*/ 162 h 266"/>
                <a:gd name="T58" fmla="*/ 159 w 290"/>
                <a:gd name="T59" fmla="*/ 110 h 266"/>
                <a:gd name="T60" fmla="*/ 124 w 290"/>
                <a:gd name="T61" fmla="*/ 102 h 266"/>
                <a:gd name="T62" fmla="*/ 98 w 290"/>
                <a:gd name="T63" fmla="*/ 166 h 266"/>
                <a:gd name="T64" fmla="*/ 108 w 290"/>
                <a:gd name="T65" fmla="*/ 218 h 266"/>
                <a:gd name="T66" fmla="*/ 178 w 290"/>
                <a:gd name="T67" fmla="*/ 145 h 266"/>
                <a:gd name="T68" fmla="*/ 168 w 290"/>
                <a:gd name="T69" fmla="*/ 121 h 266"/>
                <a:gd name="T70" fmla="*/ 98 w 290"/>
                <a:gd name="T71" fmla="*/ 166 h 266"/>
                <a:gd name="T72" fmla="*/ 25 w 290"/>
                <a:gd name="T73" fmla="*/ 171 h 266"/>
                <a:gd name="T74" fmla="*/ 61 w 290"/>
                <a:gd name="T75" fmla="*/ 249 h 266"/>
                <a:gd name="T76" fmla="*/ 87 w 290"/>
                <a:gd name="T77" fmla="*/ 244 h 266"/>
                <a:gd name="T78" fmla="*/ 96 w 290"/>
                <a:gd name="T79" fmla="*/ 199 h 266"/>
                <a:gd name="T80" fmla="*/ 67 w 290"/>
                <a:gd name="T81" fmla="*/ 225 h 266"/>
                <a:gd name="T82" fmla="*/ 34 w 290"/>
                <a:gd name="T83" fmla="*/ 197 h 266"/>
                <a:gd name="T84" fmla="*/ 64 w 290"/>
                <a:gd name="T85" fmla="*/ 175 h 266"/>
                <a:gd name="T86" fmla="*/ 39 w 290"/>
                <a:gd name="T87" fmla="*/ 156 h 266"/>
                <a:gd name="T88" fmla="*/ 25 w 290"/>
                <a:gd name="T89" fmla="*/ 171 h 266"/>
                <a:gd name="T90" fmla="*/ 46 w 290"/>
                <a:gd name="T91" fmla="*/ 202 h 266"/>
                <a:gd name="T92" fmla="*/ 64 w 290"/>
                <a:gd name="T93" fmla="*/ 218 h 266"/>
                <a:gd name="T94" fmla="*/ 68 w 290"/>
                <a:gd name="T95" fmla="*/ 187 h 266"/>
                <a:gd name="T96" fmla="*/ 46 w 290"/>
                <a:gd name="T97" fmla="*/ 202 h 266"/>
                <a:gd name="T98" fmla="*/ 188 w 290"/>
                <a:gd name="T99" fmla="*/ 175 h 266"/>
                <a:gd name="T100" fmla="*/ 208 w 290"/>
                <a:gd name="T101" fmla="*/ 263 h 266"/>
                <a:gd name="T102" fmla="*/ 213 w 290"/>
                <a:gd name="T103" fmla="*/ 241 h 266"/>
                <a:gd name="T104" fmla="*/ 232 w 290"/>
                <a:gd name="T105" fmla="*/ 246 h 266"/>
                <a:gd name="T106" fmla="*/ 206 w 290"/>
                <a:gd name="T107" fmla="*/ 180 h 266"/>
                <a:gd name="T108" fmla="*/ 218 w 290"/>
                <a:gd name="T109" fmla="*/ 148 h 266"/>
                <a:gd name="T110" fmla="*/ 188 w 290"/>
                <a:gd name="T111" fmla="*/ 175 h 266"/>
                <a:gd name="T112" fmla="*/ 210 w 290"/>
                <a:gd name="T113" fmla="*/ 184 h 266"/>
                <a:gd name="T114" fmla="*/ 270 w 290"/>
                <a:gd name="T115" fmla="*/ 228 h 266"/>
                <a:gd name="T116" fmla="*/ 260 w 290"/>
                <a:gd name="T117" fmla="*/ 206 h 266"/>
                <a:gd name="T118" fmla="*/ 280 w 290"/>
                <a:gd name="T119" fmla="*/ 200 h 266"/>
                <a:gd name="T120" fmla="*/ 224 w 290"/>
                <a:gd name="T121" fmla="*/ 167 h 266"/>
                <a:gd name="T122" fmla="*/ 210 w 290"/>
                <a:gd name="T123" fmla="*/ 18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0" h="266">
                  <a:moveTo>
                    <a:pt x="196" y="9"/>
                  </a:moveTo>
                  <a:cubicBezTo>
                    <a:pt x="215" y="0"/>
                    <a:pt x="236" y="10"/>
                    <a:pt x="251" y="22"/>
                  </a:cubicBezTo>
                  <a:cubicBezTo>
                    <a:pt x="256" y="17"/>
                    <a:pt x="261" y="12"/>
                    <a:pt x="266" y="6"/>
                  </a:cubicBezTo>
                  <a:cubicBezTo>
                    <a:pt x="283" y="28"/>
                    <a:pt x="290" y="63"/>
                    <a:pt x="273" y="86"/>
                  </a:cubicBezTo>
                  <a:cubicBezTo>
                    <a:pt x="254" y="102"/>
                    <a:pt x="233" y="115"/>
                    <a:pt x="214" y="130"/>
                  </a:cubicBezTo>
                  <a:cubicBezTo>
                    <a:pt x="214" y="133"/>
                    <a:pt x="214" y="139"/>
                    <a:pt x="214" y="142"/>
                  </a:cubicBezTo>
                  <a:cubicBezTo>
                    <a:pt x="200" y="153"/>
                    <a:pt x="189" y="172"/>
                    <a:pt x="169" y="170"/>
                  </a:cubicBezTo>
                  <a:cubicBezTo>
                    <a:pt x="143" y="194"/>
                    <a:pt x="120" y="222"/>
                    <a:pt x="98" y="249"/>
                  </a:cubicBezTo>
                  <a:cubicBezTo>
                    <a:pt x="90" y="260"/>
                    <a:pt x="75" y="266"/>
                    <a:pt x="62" y="261"/>
                  </a:cubicBezTo>
                  <a:cubicBezTo>
                    <a:pt x="23" y="250"/>
                    <a:pt x="0" y="204"/>
                    <a:pt x="14" y="166"/>
                  </a:cubicBezTo>
                  <a:cubicBezTo>
                    <a:pt x="22" y="146"/>
                    <a:pt x="45" y="142"/>
                    <a:pt x="61" y="130"/>
                  </a:cubicBezTo>
                  <a:cubicBezTo>
                    <a:pt x="77" y="119"/>
                    <a:pt x="98" y="112"/>
                    <a:pt x="106" y="93"/>
                  </a:cubicBezTo>
                  <a:cubicBezTo>
                    <a:pt x="118" y="78"/>
                    <a:pt x="133" y="65"/>
                    <a:pt x="151" y="61"/>
                  </a:cubicBezTo>
                  <a:cubicBezTo>
                    <a:pt x="169" y="46"/>
                    <a:pt x="181" y="26"/>
                    <a:pt x="196" y="9"/>
                  </a:cubicBezTo>
                  <a:close/>
                  <a:moveTo>
                    <a:pt x="204" y="17"/>
                  </a:moveTo>
                  <a:cubicBezTo>
                    <a:pt x="192" y="33"/>
                    <a:pt x="179" y="50"/>
                    <a:pt x="165" y="65"/>
                  </a:cubicBezTo>
                  <a:cubicBezTo>
                    <a:pt x="176" y="70"/>
                    <a:pt x="186" y="76"/>
                    <a:pt x="196" y="83"/>
                  </a:cubicBezTo>
                  <a:cubicBezTo>
                    <a:pt x="211" y="66"/>
                    <a:pt x="231" y="51"/>
                    <a:pt x="242" y="31"/>
                  </a:cubicBezTo>
                  <a:cubicBezTo>
                    <a:pt x="232" y="20"/>
                    <a:pt x="218" y="17"/>
                    <a:pt x="204" y="17"/>
                  </a:cubicBezTo>
                  <a:close/>
                  <a:moveTo>
                    <a:pt x="202" y="92"/>
                  </a:moveTo>
                  <a:cubicBezTo>
                    <a:pt x="205" y="100"/>
                    <a:pt x="209" y="108"/>
                    <a:pt x="212" y="116"/>
                  </a:cubicBezTo>
                  <a:cubicBezTo>
                    <a:pt x="229" y="103"/>
                    <a:pt x="249" y="92"/>
                    <a:pt x="265" y="77"/>
                  </a:cubicBezTo>
                  <a:cubicBezTo>
                    <a:pt x="275" y="62"/>
                    <a:pt x="270" y="41"/>
                    <a:pt x="265" y="25"/>
                  </a:cubicBezTo>
                  <a:cubicBezTo>
                    <a:pt x="245" y="48"/>
                    <a:pt x="224" y="71"/>
                    <a:pt x="202" y="92"/>
                  </a:cubicBezTo>
                  <a:close/>
                  <a:moveTo>
                    <a:pt x="124" y="102"/>
                  </a:moveTo>
                  <a:cubicBezTo>
                    <a:pt x="102" y="118"/>
                    <a:pt x="78" y="134"/>
                    <a:pt x="54" y="148"/>
                  </a:cubicBezTo>
                  <a:cubicBezTo>
                    <a:pt x="68" y="159"/>
                    <a:pt x="77" y="176"/>
                    <a:pt x="81" y="194"/>
                  </a:cubicBezTo>
                  <a:cubicBezTo>
                    <a:pt x="85" y="192"/>
                    <a:pt x="90" y="191"/>
                    <a:pt x="94" y="190"/>
                  </a:cubicBezTo>
                  <a:cubicBezTo>
                    <a:pt x="90" y="181"/>
                    <a:pt x="86" y="172"/>
                    <a:pt x="83" y="162"/>
                  </a:cubicBezTo>
                  <a:cubicBezTo>
                    <a:pt x="108" y="145"/>
                    <a:pt x="138" y="133"/>
                    <a:pt x="159" y="110"/>
                  </a:cubicBezTo>
                  <a:cubicBezTo>
                    <a:pt x="149" y="105"/>
                    <a:pt x="135" y="92"/>
                    <a:pt x="124" y="102"/>
                  </a:cubicBezTo>
                  <a:close/>
                  <a:moveTo>
                    <a:pt x="98" y="166"/>
                  </a:moveTo>
                  <a:cubicBezTo>
                    <a:pt x="105" y="183"/>
                    <a:pt x="109" y="200"/>
                    <a:pt x="108" y="218"/>
                  </a:cubicBezTo>
                  <a:cubicBezTo>
                    <a:pt x="129" y="192"/>
                    <a:pt x="154" y="168"/>
                    <a:pt x="178" y="145"/>
                  </a:cubicBezTo>
                  <a:cubicBezTo>
                    <a:pt x="174" y="137"/>
                    <a:pt x="171" y="129"/>
                    <a:pt x="168" y="121"/>
                  </a:cubicBezTo>
                  <a:cubicBezTo>
                    <a:pt x="145" y="137"/>
                    <a:pt x="123" y="154"/>
                    <a:pt x="98" y="166"/>
                  </a:cubicBezTo>
                  <a:close/>
                  <a:moveTo>
                    <a:pt x="25" y="171"/>
                  </a:moveTo>
                  <a:cubicBezTo>
                    <a:pt x="15" y="201"/>
                    <a:pt x="31" y="238"/>
                    <a:pt x="61" y="249"/>
                  </a:cubicBezTo>
                  <a:cubicBezTo>
                    <a:pt x="70" y="252"/>
                    <a:pt x="81" y="252"/>
                    <a:pt x="87" y="244"/>
                  </a:cubicBezTo>
                  <a:cubicBezTo>
                    <a:pt x="97" y="231"/>
                    <a:pt x="97" y="214"/>
                    <a:pt x="96" y="199"/>
                  </a:cubicBezTo>
                  <a:cubicBezTo>
                    <a:pt x="86" y="208"/>
                    <a:pt x="77" y="217"/>
                    <a:pt x="67" y="225"/>
                  </a:cubicBezTo>
                  <a:cubicBezTo>
                    <a:pt x="49" y="231"/>
                    <a:pt x="37" y="212"/>
                    <a:pt x="34" y="197"/>
                  </a:cubicBezTo>
                  <a:cubicBezTo>
                    <a:pt x="44" y="190"/>
                    <a:pt x="54" y="183"/>
                    <a:pt x="64" y="175"/>
                  </a:cubicBezTo>
                  <a:cubicBezTo>
                    <a:pt x="57" y="168"/>
                    <a:pt x="50" y="158"/>
                    <a:pt x="39" y="156"/>
                  </a:cubicBezTo>
                  <a:cubicBezTo>
                    <a:pt x="32" y="159"/>
                    <a:pt x="26" y="164"/>
                    <a:pt x="25" y="171"/>
                  </a:cubicBezTo>
                  <a:close/>
                  <a:moveTo>
                    <a:pt x="46" y="202"/>
                  </a:moveTo>
                  <a:cubicBezTo>
                    <a:pt x="51" y="208"/>
                    <a:pt x="57" y="213"/>
                    <a:pt x="64" y="218"/>
                  </a:cubicBezTo>
                  <a:cubicBezTo>
                    <a:pt x="68" y="208"/>
                    <a:pt x="70" y="198"/>
                    <a:pt x="68" y="187"/>
                  </a:cubicBezTo>
                  <a:cubicBezTo>
                    <a:pt x="61" y="192"/>
                    <a:pt x="53" y="197"/>
                    <a:pt x="46" y="202"/>
                  </a:cubicBezTo>
                  <a:close/>
                  <a:moveTo>
                    <a:pt x="188" y="175"/>
                  </a:moveTo>
                  <a:cubicBezTo>
                    <a:pt x="183" y="206"/>
                    <a:pt x="191" y="237"/>
                    <a:pt x="208" y="263"/>
                  </a:cubicBezTo>
                  <a:cubicBezTo>
                    <a:pt x="209" y="256"/>
                    <a:pt x="211" y="248"/>
                    <a:pt x="213" y="241"/>
                  </a:cubicBezTo>
                  <a:cubicBezTo>
                    <a:pt x="219" y="243"/>
                    <a:pt x="225" y="245"/>
                    <a:pt x="232" y="246"/>
                  </a:cubicBezTo>
                  <a:cubicBezTo>
                    <a:pt x="218" y="227"/>
                    <a:pt x="207" y="205"/>
                    <a:pt x="206" y="180"/>
                  </a:cubicBezTo>
                  <a:cubicBezTo>
                    <a:pt x="215" y="171"/>
                    <a:pt x="219" y="160"/>
                    <a:pt x="218" y="148"/>
                  </a:cubicBezTo>
                  <a:cubicBezTo>
                    <a:pt x="207" y="156"/>
                    <a:pt x="197" y="164"/>
                    <a:pt x="188" y="175"/>
                  </a:cubicBezTo>
                  <a:close/>
                  <a:moveTo>
                    <a:pt x="210" y="184"/>
                  </a:moveTo>
                  <a:cubicBezTo>
                    <a:pt x="226" y="204"/>
                    <a:pt x="247" y="218"/>
                    <a:pt x="270" y="228"/>
                  </a:cubicBezTo>
                  <a:cubicBezTo>
                    <a:pt x="267" y="221"/>
                    <a:pt x="264" y="214"/>
                    <a:pt x="260" y="206"/>
                  </a:cubicBezTo>
                  <a:cubicBezTo>
                    <a:pt x="267" y="204"/>
                    <a:pt x="274" y="202"/>
                    <a:pt x="280" y="200"/>
                  </a:cubicBezTo>
                  <a:cubicBezTo>
                    <a:pt x="259" y="193"/>
                    <a:pt x="239" y="183"/>
                    <a:pt x="224" y="167"/>
                  </a:cubicBezTo>
                  <a:cubicBezTo>
                    <a:pt x="220" y="173"/>
                    <a:pt x="215" y="179"/>
                    <a:pt x="210" y="1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ea typeface="微软雅黑"/>
              </a:endParaRPr>
            </a:p>
          </p:txBody>
        </p:sp>
        <p:sp>
          <p:nvSpPr>
            <p:cNvPr id="71" name="Freeform 871">
              <a:extLst>
                <a:ext uri="{FF2B5EF4-FFF2-40B4-BE49-F238E27FC236}">
                  <a16:creationId xmlns:a16="http://schemas.microsoft.com/office/drawing/2014/main" id="{A1F294E6-D0E4-4F49-9577-D5942723AF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45063" y="4825997"/>
              <a:ext cx="344681" cy="452496"/>
            </a:xfrm>
            <a:custGeom>
              <a:avLst/>
              <a:gdLst>
                <a:gd name="T0" fmla="*/ 79 w 218"/>
                <a:gd name="T1" fmla="*/ 0 h 286"/>
                <a:gd name="T2" fmla="*/ 36 w 218"/>
                <a:gd name="T3" fmla="*/ 30 h 286"/>
                <a:gd name="T4" fmla="*/ 56 w 218"/>
                <a:gd name="T5" fmla="*/ 77 h 286"/>
                <a:gd name="T6" fmla="*/ 81 w 218"/>
                <a:gd name="T7" fmla="*/ 120 h 286"/>
                <a:gd name="T8" fmla="*/ 96 w 218"/>
                <a:gd name="T9" fmla="*/ 149 h 286"/>
                <a:gd name="T10" fmla="*/ 137 w 218"/>
                <a:gd name="T11" fmla="*/ 87 h 286"/>
                <a:gd name="T12" fmla="*/ 89 w 218"/>
                <a:gd name="T13" fmla="*/ 23 h 286"/>
                <a:gd name="T14" fmla="*/ 61 w 218"/>
                <a:gd name="T15" fmla="*/ 51 h 286"/>
                <a:gd name="T16" fmla="*/ 119 w 218"/>
                <a:gd name="T17" fmla="*/ 92 h 286"/>
                <a:gd name="T18" fmla="*/ 84 w 218"/>
                <a:gd name="T19" fmla="*/ 92 h 286"/>
                <a:gd name="T20" fmla="*/ 66 w 218"/>
                <a:gd name="T21" fmla="*/ 61 h 286"/>
                <a:gd name="T22" fmla="*/ 67 w 218"/>
                <a:gd name="T23" fmla="*/ 74 h 286"/>
                <a:gd name="T24" fmla="*/ 67 w 218"/>
                <a:gd name="T25" fmla="*/ 74 h 286"/>
                <a:gd name="T26" fmla="*/ 124 w 218"/>
                <a:gd name="T27" fmla="*/ 100 h 286"/>
                <a:gd name="T28" fmla="*/ 108 w 218"/>
                <a:gd name="T29" fmla="*/ 133 h 286"/>
                <a:gd name="T30" fmla="*/ 10 w 218"/>
                <a:gd name="T31" fmla="*/ 178 h 286"/>
                <a:gd name="T32" fmla="*/ 58 w 218"/>
                <a:gd name="T33" fmla="*/ 96 h 286"/>
                <a:gd name="T34" fmla="*/ 55 w 218"/>
                <a:gd name="T35" fmla="*/ 183 h 286"/>
                <a:gd name="T36" fmla="*/ 99 w 218"/>
                <a:gd name="T37" fmla="*/ 240 h 286"/>
                <a:gd name="T38" fmla="*/ 131 w 218"/>
                <a:gd name="T39" fmla="*/ 204 h 286"/>
                <a:gd name="T40" fmla="*/ 118 w 218"/>
                <a:gd name="T41" fmla="*/ 191 h 286"/>
                <a:gd name="T42" fmla="*/ 215 w 218"/>
                <a:gd name="T43" fmla="*/ 202 h 286"/>
                <a:gd name="T44" fmla="*/ 164 w 218"/>
                <a:gd name="T45" fmla="*/ 231 h 286"/>
                <a:gd name="T46" fmla="*/ 210 w 218"/>
                <a:gd name="T47" fmla="*/ 272 h 286"/>
                <a:gd name="T48" fmla="*/ 3 w 218"/>
                <a:gd name="T49" fmla="*/ 284 h 286"/>
                <a:gd name="T50" fmla="*/ 70 w 218"/>
                <a:gd name="T51" fmla="*/ 272 h 286"/>
                <a:gd name="T52" fmla="*/ 6 w 218"/>
                <a:gd name="T53" fmla="*/ 209 h 286"/>
                <a:gd name="T54" fmla="*/ 23 w 218"/>
                <a:gd name="T55" fmla="*/ 185 h 286"/>
                <a:gd name="T56" fmla="*/ 23 w 218"/>
                <a:gd name="T57" fmla="*/ 185 h 286"/>
                <a:gd name="T58" fmla="*/ 157 w 218"/>
                <a:gd name="T59" fmla="*/ 216 h 286"/>
                <a:gd name="T60" fmla="*/ 143 w 218"/>
                <a:gd name="T61" fmla="*/ 204 h 286"/>
                <a:gd name="T62" fmla="*/ 149 w 218"/>
                <a:gd name="T63" fmla="*/ 128 h 286"/>
                <a:gd name="T64" fmla="*/ 148 w 218"/>
                <a:gd name="T65" fmla="*/ 149 h 286"/>
                <a:gd name="T66" fmla="*/ 135 w 218"/>
                <a:gd name="T67" fmla="*/ 161 h 286"/>
                <a:gd name="T68" fmla="*/ 116 w 218"/>
                <a:gd name="T69" fmla="*/ 17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" h="286">
                  <a:moveTo>
                    <a:pt x="36" y="30"/>
                  </a:moveTo>
                  <a:cubicBezTo>
                    <a:pt x="41" y="13"/>
                    <a:pt x="63" y="6"/>
                    <a:pt x="79" y="0"/>
                  </a:cubicBezTo>
                  <a:cubicBezTo>
                    <a:pt x="84" y="11"/>
                    <a:pt x="68" y="21"/>
                    <a:pt x="61" y="30"/>
                  </a:cubicBezTo>
                  <a:cubicBezTo>
                    <a:pt x="53" y="30"/>
                    <a:pt x="44" y="30"/>
                    <a:pt x="36" y="30"/>
                  </a:cubicBezTo>
                  <a:close/>
                  <a:moveTo>
                    <a:pt x="48" y="47"/>
                  </a:moveTo>
                  <a:cubicBezTo>
                    <a:pt x="53" y="57"/>
                    <a:pt x="59" y="66"/>
                    <a:pt x="56" y="77"/>
                  </a:cubicBezTo>
                  <a:cubicBezTo>
                    <a:pt x="52" y="90"/>
                    <a:pt x="66" y="94"/>
                    <a:pt x="76" y="97"/>
                  </a:cubicBezTo>
                  <a:cubicBezTo>
                    <a:pt x="80" y="104"/>
                    <a:pt x="84" y="111"/>
                    <a:pt x="81" y="120"/>
                  </a:cubicBezTo>
                  <a:cubicBezTo>
                    <a:pt x="90" y="121"/>
                    <a:pt x="94" y="129"/>
                    <a:pt x="98" y="135"/>
                  </a:cubicBezTo>
                  <a:cubicBezTo>
                    <a:pt x="97" y="140"/>
                    <a:pt x="97" y="145"/>
                    <a:pt x="96" y="149"/>
                  </a:cubicBezTo>
                  <a:cubicBezTo>
                    <a:pt x="117" y="142"/>
                    <a:pt x="137" y="131"/>
                    <a:pt x="154" y="117"/>
                  </a:cubicBezTo>
                  <a:cubicBezTo>
                    <a:pt x="144" y="110"/>
                    <a:pt x="130" y="101"/>
                    <a:pt x="137" y="87"/>
                  </a:cubicBezTo>
                  <a:cubicBezTo>
                    <a:pt x="135" y="87"/>
                    <a:pt x="131" y="85"/>
                    <a:pt x="129" y="84"/>
                  </a:cubicBezTo>
                  <a:cubicBezTo>
                    <a:pt x="112" y="67"/>
                    <a:pt x="106" y="41"/>
                    <a:pt x="89" y="23"/>
                  </a:cubicBezTo>
                  <a:cubicBezTo>
                    <a:pt x="75" y="30"/>
                    <a:pt x="61" y="39"/>
                    <a:pt x="48" y="47"/>
                  </a:cubicBezTo>
                  <a:close/>
                  <a:moveTo>
                    <a:pt x="61" y="51"/>
                  </a:moveTo>
                  <a:cubicBezTo>
                    <a:pt x="70" y="46"/>
                    <a:pt x="79" y="41"/>
                    <a:pt x="87" y="36"/>
                  </a:cubicBezTo>
                  <a:cubicBezTo>
                    <a:pt x="98" y="55"/>
                    <a:pt x="109" y="73"/>
                    <a:pt x="119" y="92"/>
                  </a:cubicBezTo>
                  <a:cubicBezTo>
                    <a:pt x="111" y="97"/>
                    <a:pt x="102" y="102"/>
                    <a:pt x="93" y="107"/>
                  </a:cubicBezTo>
                  <a:cubicBezTo>
                    <a:pt x="90" y="102"/>
                    <a:pt x="87" y="97"/>
                    <a:pt x="84" y="92"/>
                  </a:cubicBezTo>
                  <a:cubicBezTo>
                    <a:pt x="86" y="84"/>
                    <a:pt x="89" y="76"/>
                    <a:pt x="84" y="68"/>
                  </a:cubicBezTo>
                  <a:cubicBezTo>
                    <a:pt x="80" y="63"/>
                    <a:pt x="72" y="63"/>
                    <a:pt x="66" y="61"/>
                  </a:cubicBezTo>
                  <a:cubicBezTo>
                    <a:pt x="64" y="57"/>
                    <a:pt x="62" y="54"/>
                    <a:pt x="61" y="51"/>
                  </a:cubicBezTo>
                  <a:close/>
                  <a:moveTo>
                    <a:pt x="67" y="74"/>
                  </a:moveTo>
                  <a:cubicBezTo>
                    <a:pt x="74" y="66"/>
                    <a:pt x="77" y="81"/>
                    <a:pt x="78" y="85"/>
                  </a:cubicBezTo>
                  <a:cubicBezTo>
                    <a:pt x="73" y="85"/>
                    <a:pt x="59" y="81"/>
                    <a:pt x="67" y="74"/>
                  </a:cubicBezTo>
                  <a:close/>
                  <a:moveTo>
                    <a:pt x="99" y="115"/>
                  </a:moveTo>
                  <a:cubicBezTo>
                    <a:pt x="107" y="110"/>
                    <a:pt x="116" y="105"/>
                    <a:pt x="124" y="100"/>
                  </a:cubicBezTo>
                  <a:cubicBezTo>
                    <a:pt x="128" y="107"/>
                    <a:pt x="131" y="113"/>
                    <a:pt x="135" y="119"/>
                  </a:cubicBezTo>
                  <a:cubicBezTo>
                    <a:pt x="126" y="124"/>
                    <a:pt x="117" y="129"/>
                    <a:pt x="108" y="133"/>
                  </a:cubicBezTo>
                  <a:cubicBezTo>
                    <a:pt x="105" y="127"/>
                    <a:pt x="102" y="121"/>
                    <a:pt x="99" y="115"/>
                  </a:cubicBezTo>
                  <a:close/>
                  <a:moveTo>
                    <a:pt x="10" y="178"/>
                  </a:moveTo>
                  <a:cubicBezTo>
                    <a:pt x="5" y="143"/>
                    <a:pt x="21" y="109"/>
                    <a:pt x="46" y="84"/>
                  </a:cubicBezTo>
                  <a:cubicBezTo>
                    <a:pt x="50" y="88"/>
                    <a:pt x="54" y="92"/>
                    <a:pt x="58" y="96"/>
                  </a:cubicBezTo>
                  <a:cubicBezTo>
                    <a:pt x="41" y="116"/>
                    <a:pt x="26" y="141"/>
                    <a:pt x="30" y="168"/>
                  </a:cubicBezTo>
                  <a:cubicBezTo>
                    <a:pt x="39" y="172"/>
                    <a:pt x="50" y="174"/>
                    <a:pt x="55" y="183"/>
                  </a:cubicBezTo>
                  <a:cubicBezTo>
                    <a:pt x="62" y="193"/>
                    <a:pt x="58" y="205"/>
                    <a:pt x="54" y="215"/>
                  </a:cubicBezTo>
                  <a:cubicBezTo>
                    <a:pt x="66" y="228"/>
                    <a:pt x="81" y="240"/>
                    <a:pt x="99" y="240"/>
                  </a:cubicBezTo>
                  <a:cubicBezTo>
                    <a:pt x="115" y="239"/>
                    <a:pt x="126" y="228"/>
                    <a:pt x="137" y="217"/>
                  </a:cubicBezTo>
                  <a:cubicBezTo>
                    <a:pt x="135" y="214"/>
                    <a:pt x="133" y="207"/>
                    <a:pt x="131" y="204"/>
                  </a:cubicBezTo>
                  <a:cubicBezTo>
                    <a:pt x="121" y="203"/>
                    <a:pt x="110" y="206"/>
                    <a:pt x="102" y="198"/>
                  </a:cubicBezTo>
                  <a:cubicBezTo>
                    <a:pt x="106" y="192"/>
                    <a:pt x="112" y="190"/>
                    <a:pt x="118" y="191"/>
                  </a:cubicBezTo>
                  <a:cubicBezTo>
                    <a:pt x="150" y="191"/>
                    <a:pt x="182" y="191"/>
                    <a:pt x="214" y="191"/>
                  </a:cubicBezTo>
                  <a:cubicBezTo>
                    <a:pt x="214" y="194"/>
                    <a:pt x="215" y="200"/>
                    <a:pt x="215" y="202"/>
                  </a:cubicBezTo>
                  <a:cubicBezTo>
                    <a:pt x="206" y="203"/>
                    <a:pt x="197" y="203"/>
                    <a:pt x="189" y="204"/>
                  </a:cubicBezTo>
                  <a:cubicBezTo>
                    <a:pt x="186" y="217"/>
                    <a:pt x="175" y="225"/>
                    <a:pt x="164" y="231"/>
                  </a:cubicBezTo>
                  <a:cubicBezTo>
                    <a:pt x="152" y="243"/>
                    <a:pt x="144" y="258"/>
                    <a:pt x="133" y="272"/>
                  </a:cubicBezTo>
                  <a:cubicBezTo>
                    <a:pt x="159" y="272"/>
                    <a:pt x="184" y="271"/>
                    <a:pt x="210" y="272"/>
                  </a:cubicBezTo>
                  <a:cubicBezTo>
                    <a:pt x="216" y="271"/>
                    <a:pt x="218" y="286"/>
                    <a:pt x="210" y="284"/>
                  </a:cubicBezTo>
                  <a:cubicBezTo>
                    <a:pt x="141" y="285"/>
                    <a:pt x="72" y="285"/>
                    <a:pt x="3" y="284"/>
                  </a:cubicBezTo>
                  <a:cubicBezTo>
                    <a:pt x="3" y="281"/>
                    <a:pt x="3" y="275"/>
                    <a:pt x="4" y="272"/>
                  </a:cubicBezTo>
                  <a:cubicBezTo>
                    <a:pt x="26" y="272"/>
                    <a:pt x="48" y="271"/>
                    <a:pt x="70" y="272"/>
                  </a:cubicBezTo>
                  <a:cubicBezTo>
                    <a:pt x="57" y="260"/>
                    <a:pt x="46" y="248"/>
                    <a:pt x="35" y="234"/>
                  </a:cubicBezTo>
                  <a:cubicBezTo>
                    <a:pt x="28" y="223"/>
                    <a:pt x="11" y="222"/>
                    <a:pt x="6" y="209"/>
                  </a:cubicBezTo>
                  <a:cubicBezTo>
                    <a:pt x="0" y="199"/>
                    <a:pt x="6" y="188"/>
                    <a:pt x="10" y="178"/>
                  </a:cubicBezTo>
                  <a:close/>
                  <a:moveTo>
                    <a:pt x="23" y="185"/>
                  </a:moveTo>
                  <a:cubicBezTo>
                    <a:pt x="7" y="195"/>
                    <a:pt x="24" y="222"/>
                    <a:pt x="39" y="210"/>
                  </a:cubicBezTo>
                  <a:cubicBezTo>
                    <a:pt x="55" y="200"/>
                    <a:pt x="39" y="174"/>
                    <a:pt x="23" y="185"/>
                  </a:cubicBezTo>
                  <a:close/>
                  <a:moveTo>
                    <a:pt x="143" y="204"/>
                  </a:moveTo>
                  <a:cubicBezTo>
                    <a:pt x="148" y="208"/>
                    <a:pt x="151" y="215"/>
                    <a:pt x="157" y="216"/>
                  </a:cubicBezTo>
                  <a:cubicBezTo>
                    <a:pt x="166" y="218"/>
                    <a:pt x="171" y="209"/>
                    <a:pt x="177" y="205"/>
                  </a:cubicBezTo>
                  <a:cubicBezTo>
                    <a:pt x="166" y="203"/>
                    <a:pt x="155" y="203"/>
                    <a:pt x="143" y="204"/>
                  </a:cubicBezTo>
                  <a:close/>
                  <a:moveTo>
                    <a:pt x="111" y="151"/>
                  </a:moveTo>
                  <a:cubicBezTo>
                    <a:pt x="123" y="143"/>
                    <a:pt x="137" y="136"/>
                    <a:pt x="149" y="128"/>
                  </a:cubicBezTo>
                  <a:cubicBezTo>
                    <a:pt x="155" y="135"/>
                    <a:pt x="161" y="140"/>
                    <a:pt x="167" y="146"/>
                  </a:cubicBezTo>
                  <a:cubicBezTo>
                    <a:pt x="160" y="147"/>
                    <a:pt x="154" y="148"/>
                    <a:pt x="148" y="149"/>
                  </a:cubicBezTo>
                  <a:cubicBezTo>
                    <a:pt x="147" y="156"/>
                    <a:pt x="146" y="163"/>
                    <a:pt x="145" y="170"/>
                  </a:cubicBezTo>
                  <a:cubicBezTo>
                    <a:pt x="142" y="167"/>
                    <a:pt x="139" y="164"/>
                    <a:pt x="135" y="161"/>
                  </a:cubicBezTo>
                  <a:cubicBezTo>
                    <a:pt x="133" y="161"/>
                    <a:pt x="129" y="162"/>
                    <a:pt x="126" y="162"/>
                  </a:cubicBezTo>
                  <a:cubicBezTo>
                    <a:pt x="123" y="166"/>
                    <a:pt x="120" y="171"/>
                    <a:pt x="116" y="176"/>
                  </a:cubicBezTo>
                  <a:cubicBezTo>
                    <a:pt x="114" y="167"/>
                    <a:pt x="112" y="159"/>
                    <a:pt x="111" y="1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530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D4208490-4190-4ACF-9B99-166CD40E53A2}"/>
              </a:ext>
            </a:extLst>
          </p:cNvPr>
          <p:cNvGrpSpPr/>
          <p:nvPr/>
        </p:nvGrpSpPr>
        <p:grpSpPr>
          <a:xfrm>
            <a:off x="9520221" y="1631521"/>
            <a:ext cx="1967375" cy="1902366"/>
            <a:chOff x="6061009" y="746678"/>
            <a:chExt cx="1967375" cy="1902366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72791D58-FDEA-4989-947C-39D1CF81B40C}"/>
                </a:ext>
              </a:extLst>
            </p:cNvPr>
            <p:cNvSpPr/>
            <p:nvPr/>
          </p:nvSpPr>
          <p:spPr bwMode="auto">
            <a:xfrm>
              <a:off x="6061009" y="746678"/>
              <a:ext cx="1007432" cy="1594474"/>
            </a:xfrm>
            <a:custGeom>
              <a:avLst/>
              <a:gdLst>
                <a:gd name="T0" fmla="*/ 0 w 891"/>
                <a:gd name="T1" fmla="*/ 1652 h 1652"/>
                <a:gd name="T2" fmla="*/ 891 w 891"/>
                <a:gd name="T3" fmla="*/ 1249 h 1652"/>
                <a:gd name="T4" fmla="*/ 891 w 891"/>
                <a:gd name="T5" fmla="*/ 0 h 1652"/>
                <a:gd name="T6" fmla="*/ 9 w 891"/>
                <a:gd name="T7" fmla="*/ 608 h 1652"/>
                <a:gd name="T8" fmla="*/ 0 w 891"/>
                <a:gd name="T9" fmla="*/ 1652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1" h="1652">
                  <a:moveTo>
                    <a:pt x="0" y="1652"/>
                  </a:moveTo>
                  <a:lnTo>
                    <a:pt x="891" y="1249"/>
                  </a:lnTo>
                  <a:lnTo>
                    <a:pt x="891" y="0"/>
                  </a:lnTo>
                  <a:lnTo>
                    <a:pt x="9" y="608"/>
                  </a:lnTo>
                  <a:lnTo>
                    <a:pt x="0" y="16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16015B08-F198-40E2-AEF5-A116F9421E9F}"/>
                </a:ext>
              </a:extLst>
            </p:cNvPr>
            <p:cNvSpPr/>
            <p:nvPr/>
          </p:nvSpPr>
          <p:spPr bwMode="auto">
            <a:xfrm>
              <a:off x="7067310" y="746678"/>
              <a:ext cx="961074" cy="1593509"/>
            </a:xfrm>
            <a:custGeom>
              <a:avLst/>
              <a:gdLst>
                <a:gd name="T0" fmla="*/ 850 w 850"/>
                <a:gd name="T1" fmla="*/ 1650 h 1650"/>
                <a:gd name="T2" fmla="*/ 0 w 850"/>
                <a:gd name="T3" fmla="*/ 1249 h 1650"/>
                <a:gd name="T4" fmla="*/ 0 w 850"/>
                <a:gd name="T5" fmla="*/ 0 h 1650"/>
                <a:gd name="T6" fmla="*/ 850 w 850"/>
                <a:gd name="T7" fmla="*/ 622 h 1650"/>
                <a:gd name="T8" fmla="*/ 850 w 850"/>
                <a:gd name="T9" fmla="*/ 1650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0" h="1650">
                  <a:moveTo>
                    <a:pt x="850" y="1650"/>
                  </a:moveTo>
                  <a:lnTo>
                    <a:pt x="0" y="1249"/>
                  </a:lnTo>
                  <a:lnTo>
                    <a:pt x="0" y="0"/>
                  </a:lnTo>
                  <a:lnTo>
                    <a:pt x="850" y="622"/>
                  </a:lnTo>
                  <a:lnTo>
                    <a:pt x="850" y="165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5E134DE3-615F-4112-8659-D36C94A88265}"/>
                </a:ext>
              </a:extLst>
            </p:cNvPr>
            <p:cNvSpPr/>
            <p:nvPr/>
          </p:nvSpPr>
          <p:spPr bwMode="auto">
            <a:xfrm>
              <a:off x="6061009" y="1951220"/>
              <a:ext cx="1967375" cy="697824"/>
            </a:xfrm>
            <a:custGeom>
              <a:avLst/>
              <a:gdLst>
                <a:gd name="T0" fmla="*/ 1741 w 1741"/>
                <a:gd name="T1" fmla="*/ 401 h 722"/>
                <a:gd name="T2" fmla="*/ 909 w 1741"/>
                <a:gd name="T3" fmla="*/ 722 h 722"/>
                <a:gd name="T4" fmla="*/ 0 w 1741"/>
                <a:gd name="T5" fmla="*/ 403 h 722"/>
                <a:gd name="T6" fmla="*/ 891 w 1741"/>
                <a:gd name="T7" fmla="*/ 0 h 722"/>
                <a:gd name="T8" fmla="*/ 1741 w 1741"/>
                <a:gd name="T9" fmla="*/ 401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1" h="722">
                  <a:moveTo>
                    <a:pt x="1741" y="401"/>
                  </a:moveTo>
                  <a:lnTo>
                    <a:pt x="909" y="722"/>
                  </a:lnTo>
                  <a:lnTo>
                    <a:pt x="0" y="403"/>
                  </a:lnTo>
                  <a:lnTo>
                    <a:pt x="891" y="0"/>
                  </a:lnTo>
                  <a:lnTo>
                    <a:pt x="1741" y="401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80E73714-E10B-49EF-A549-15BFB2F257E0}"/>
                </a:ext>
              </a:extLst>
            </p:cNvPr>
            <p:cNvSpPr/>
            <p:nvPr/>
          </p:nvSpPr>
          <p:spPr bwMode="auto">
            <a:xfrm>
              <a:off x="7764937" y="1407825"/>
              <a:ext cx="96107" cy="57911"/>
            </a:xfrm>
            <a:custGeom>
              <a:avLst/>
              <a:gdLst>
                <a:gd name="T0" fmla="*/ 83 w 44"/>
                <a:gd name="T1" fmla="*/ 0 h 31"/>
                <a:gd name="T2" fmla="*/ 0 w 44"/>
                <a:gd name="T3" fmla="*/ 48 h 31"/>
                <a:gd name="T4" fmla="*/ 6 w 44"/>
                <a:gd name="T5" fmla="*/ 60 h 31"/>
                <a:gd name="T6" fmla="*/ 85 w 44"/>
                <a:gd name="T7" fmla="*/ 14 h 31"/>
                <a:gd name="T8" fmla="*/ 83 w 44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31">
                  <a:moveTo>
                    <a:pt x="43" y="0"/>
                  </a:moveTo>
                  <a:cubicBezTo>
                    <a:pt x="25" y="4"/>
                    <a:pt x="1" y="25"/>
                    <a:pt x="0" y="25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26" y="10"/>
                    <a:pt x="44" y="7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793B9A4C-C02A-41B2-A921-025C49310A92}"/>
                </a:ext>
              </a:extLst>
            </p:cNvPr>
            <p:cNvSpPr/>
            <p:nvPr/>
          </p:nvSpPr>
          <p:spPr bwMode="auto">
            <a:xfrm>
              <a:off x="7621341" y="1238919"/>
              <a:ext cx="38443" cy="118717"/>
            </a:xfrm>
            <a:custGeom>
              <a:avLst/>
              <a:gdLst>
                <a:gd name="T0" fmla="*/ 34 w 18"/>
                <a:gd name="T1" fmla="*/ 6 h 64"/>
                <a:gd name="T2" fmla="*/ 26 w 18"/>
                <a:gd name="T3" fmla="*/ 0 h 64"/>
                <a:gd name="T4" fmla="*/ 0 w 18"/>
                <a:gd name="T5" fmla="*/ 121 h 64"/>
                <a:gd name="T6" fmla="*/ 9 w 18"/>
                <a:gd name="T7" fmla="*/ 123 h 64"/>
                <a:gd name="T8" fmla="*/ 34 w 18"/>
                <a:gd name="T9" fmla="*/ 6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64">
                  <a:moveTo>
                    <a:pt x="18" y="3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4" y="22"/>
                    <a:pt x="0" y="61"/>
                    <a:pt x="0" y="63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63"/>
                    <a:pt x="8" y="25"/>
                    <a:pt x="1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E6BC23BA-B261-49C2-BF7A-9E5AD0C4085D}"/>
                </a:ext>
              </a:extLst>
            </p:cNvPr>
            <p:cNvSpPr/>
            <p:nvPr/>
          </p:nvSpPr>
          <p:spPr bwMode="auto">
            <a:xfrm>
              <a:off x="7810164" y="1558393"/>
              <a:ext cx="100630" cy="26060"/>
            </a:xfrm>
            <a:custGeom>
              <a:avLst/>
              <a:gdLst>
                <a:gd name="T0" fmla="*/ 0 w 46"/>
                <a:gd name="T1" fmla="*/ 10 h 14"/>
                <a:gd name="T2" fmla="*/ 0 w 46"/>
                <a:gd name="T3" fmla="*/ 21 h 14"/>
                <a:gd name="T4" fmla="*/ 87 w 46"/>
                <a:gd name="T5" fmla="*/ 27 h 14"/>
                <a:gd name="T6" fmla="*/ 89 w 46"/>
                <a:gd name="T7" fmla="*/ 15 h 14"/>
                <a:gd name="T8" fmla="*/ 0 w 46"/>
                <a:gd name="T9" fmla="*/ 1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" h="14">
                  <a:moveTo>
                    <a:pt x="0" y="5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28" y="7"/>
                    <a:pt x="45" y="14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28" y="0"/>
                    <a:pt x="1" y="5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74020D39-B383-47FA-AF82-F2661AA419F7}"/>
                </a:ext>
              </a:extLst>
            </p:cNvPr>
            <p:cNvSpPr/>
            <p:nvPr/>
          </p:nvSpPr>
          <p:spPr bwMode="auto">
            <a:xfrm>
              <a:off x="7318320" y="1427128"/>
              <a:ext cx="98369" cy="55015"/>
            </a:xfrm>
            <a:custGeom>
              <a:avLst/>
              <a:gdLst>
                <a:gd name="T0" fmla="*/ 0 w 45"/>
                <a:gd name="T1" fmla="*/ 13 h 30"/>
                <a:gd name="T2" fmla="*/ 81 w 45"/>
                <a:gd name="T3" fmla="*/ 57 h 30"/>
                <a:gd name="T4" fmla="*/ 87 w 45"/>
                <a:gd name="T5" fmla="*/ 46 h 30"/>
                <a:gd name="T6" fmla="*/ 2 w 45"/>
                <a:gd name="T7" fmla="*/ 0 h 30"/>
                <a:gd name="T8" fmla="*/ 0 w 45"/>
                <a:gd name="T9" fmla="*/ 13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" h="30">
                  <a:moveTo>
                    <a:pt x="0" y="7"/>
                  </a:moveTo>
                  <a:cubicBezTo>
                    <a:pt x="18" y="9"/>
                    <a:pt x="42" y="29"/>
                    <a:pt x="42" y="30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3"/>
                    <a:pt x="20" y="3"/>
                    <a:pt x="1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270BB0BB-009A-4C01-B6C8-6F1DCCA77DF6}"/>
                </a:ext>
              </a:extLst>
            </p:cNvPr>
            <p:cNvSpPr/>
            <p:nvPr/>
          </p:nvSpPr>
          <p:spPr bwMode="auto">
            <a:xfrm>
              <a:off x="7431387" y="1261118"/>
              <a:ext cx="61056" cy="110030"/>
            </a:xfrm>
            <a:custGeom>
              <a:avLst/>
              <a:gdLst>
                <a:gd name="T0" fmla="*/ 54 w 28"/>
                <a:gd name="T1" fmla="*/ 108 h 59"/>
                <a:gd name="T2" fmla="*/ 6 w 28"/>
                <a:gd name="T3" fmla="*/ 0 h 59"/>
                <a:gd name="T4" fmla="*/ 0 w 28"/>
                <a:gd name="T5" fmla="*/ 10 h 59"/>
                <a:gd name="T6" fmla="*/ 46 w 28"/>
                <a:gd name="T7" fmla="*/ 114 h 59"/>
                <a:gd name="T8" fmla="*/ 54 w 28"/>
                <a:gd name="T9" fmla="*/ 108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59">
                  <a:moveTo>
                    <a:pt x="28" y="56"/>
                  </a:moveTo>
                  <a:cubicBezTo>
                    <a:pt x="28" y="55"/>
                    <a:pt x="17" y="18"/>
                    <a:pt x="3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22"/>
                    <a:pt x="24" y="58"/>
                    <a:pt x="24" y="59"/>
                  </a:cubicBezTo>
                  <a:lnTo>
                    <a:pt x="28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4D25E7DD-A99B-409F-A5D8-1E472D126E50}"/>
                </a:ext>
              </a:extLst>
            </p:cNvPr>
            <p:cNvSpPr/>
            <p:nvPr/>
          </p:nvSpPr>
          <p:spPr bwMode="auto">
            <a:xfrm>
              <a:off x="7301360" y="1582522"/>
              <a:ext cx="101761" cy="27990"/>
            </a:xfrm>
            <a:custGeom>
              <a:avLst/>
              <a:gdLst>
                <a:gd name="T0" fmla="*/ 0 w 47"/>
                <a:gd name="T1" fmla="*/ 17 h 15"/>
                <a:gd name="T2" fmla="*/ 4 w 47"/>
                <a:gd name="T3" fmla="*/ 29 h 15"/>
                <a:gd name="T4" fmla="*/ 88 w 47"/>
                <a:gd name="T5" fmla="*/ 21 h 15"/>
                <a:gd name="T6" fmla="*/ 90 w 47"/>
                <a:gd name="T7" fmla="*/ 10 h 15"/>
                <a:gd name="T8" fmla="*/ 0 w 47"/>
                <a:gd name="T9" fmla="*/ 17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15">
                  <a:moveTo>
                    <a:pt x="0" y="9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9" y="7"/>
                    <a:pt x="46" y="11"/>
                    <a:pt x="46" y="1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6" y="5"/>
                    <a:pt x="18" y="0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CAD8CE4F-9B61-45C1-89A0-AAD3D2C20258}"/>
                </a:ext>
              </a:extLst>
            </p:cNvPr>
            <p:cNvSpPr/>
            <p:nvPr/>
          </p:nvSpPr>
          <p:spPr bwMode="auto">
            <a:xfrm>
              <a:off x="7788681" y="1682901"/>
              <a:ext cx="80278" cy="67562"/>
            </a:xfrm>
            <a:custGeom>
              <a:avLst/>
              <a:gdLst>
                <a:gd name="T0" fmla="*/ 6 w 37"/>
                <a:gd name="T1" fmla="*/ 0 h 36"/>
                <a:gd name="T2" fmla="*/ 0 w 37"/>
                <a:gd name="T3" fmla="*/ 10 h 36"/>
                <a:gd name="T4" fmla="*/ 61 w 37"/>
                <a:gd name="T5" fmla="*/ 70 h 36"/>
                <a:gd name="T6" fmla="*/ 71 w 37"/>
                <a:gd name="T7" fmla="*/ 62 h 36"/>
                <a:gd name="T8" fmla="*/ 6 w 37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" h="36">
                  <a:moveTo>
                    <a:pt x="3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24" y="19"/>
                    <a:pt x="32" y="36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29" y="14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97D9AEAE-FA44-4DE9-9E49-24FC7D7EEB71}"/>
                </a:ext>
              </a:extLst>
            </p:cNvPr>
            <p:cNvSpPr/>
            <p:nvPr/>
          </p:nvSpPr>
          <p:spPr bwMode="auto">
            <a:xfrm>
              <a:off x="7539932" y="1779418"/>
              <a:ext cx="122113" cy="54050"/>
            </a:xfrm>
            <a:custGeom>
              <a:avLst/>
              <a:gdLst>
                <a:gd name="T0" fmla="*/ 102 w 56"/>
                <a:gd name="T1" fmla="*/ 42 h 29"/>
                <a:gd name="T2" fmla="*/ 6 w 56"/>
                <a:gd name="T3" fmla="*/ 0 h 29"/>
                <a:gd name="T4" fmla="*/ 0 w 56"/>
                <a:gd name="T5" fmla="*/ 4 h 29"/>
                <a:gd name="T6" fmla="*/ 4 w 56"/>
                <a:gd name="T7" fmla="*/ 12 h 29"/>
                <a:gd name="T8" fmla="*/ 102 w 56"/>
                <a:gd name="T9" fmla="*/ 54 h 29"/>
                <a:gd name="T10" fmla="*/ 108 w 56"/>
                <a:gd name="T11" fmla="*/ 50 h 29"/>
                <a:gd name="T12" fmla="*/ 102 w 56"/>
                <a:gd name="T13" fmla="*/ 42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" h="29">
                  <a:moveTo>
                    <a:pt x="53" y="2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5" y="29"/>
                    <a:pt x="56" y="28"/>
                    <a:pt x="56" y="26"/>
                  </a:cubicBezTo>
                  <a:cubicBezTo>
                    <a:pt x="56" y="25"/>
                    <a:pt x="55" y="23"/>
                    <a:pt x="5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22418218-BF48-42E7-9F50-0339B5A65317}"/>
                </a:ext>
              </a:extLst>
            </p:cNvPr>
            <p:cNvSpPr/>
            <p:nvPr/>
          </p:nvSpPr>
          <p:spPr bwMode="auto">
            <a:xfrm>
              <a:off x="7539932" y="1796792"/>
              <a:ext cx="119852" cy="54050"/>
            </a:xfrm>
            <a:custGeom>
              <a:avLst/>
              <a:gdLst>
                <a:gd name="T0" fmla="*/ 102 w 55"/>
                <a:gd name="T1" fmla="*/ 42 h 29"/>
                <a:gd name="T2" fmla="*/ 4 w 55"/>
                <a:gd name="T3" fmla="*/ 0 h 29"/>
                <a:gd name="T4" fmla="*/ 0 w 55"/>
                <a:gd name="T5" fmla="*/ 4 h 29"/>
                <a:gd name="T6" fmla="*/ 4 w 55"/>
                <a:gd name="T7" fmla="*/ 12 h 29"/>
                <a:gd name="T8" fmla="*/ 102 w 55"/>
                <a:gd name="T9" fmla="*/ 54 h 29"/>
                <a:gd name="T10" fmla="*/ 106 w 55"/>
                <a:gd name="T11" fmla="*/ 50 h 29"/>
                <a:gd name="T12" fmla="*/ 102 w 55"/>
                <a:gd name="T13" fmla="*/ 42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5" h="29">
                  <a:moveTo>
                    <a:pt x="53" y="22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4" y="29"/>
                    <a:pt x="55" y="28"/>
                    <a:pt x="55" y="26"/>
                  </a:cubicBezTo>
                  <a:cubicBezTo>
                    <a:pt x="55" y="25"/>
                    <a:pt x="54" y="23"/>
                    <a:pt x="5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6E544E1-783B-4101-A2B6-6DA4DD21C0D5}"/>
                </a:ext>
              </a:extLst>
            </p:cNvPr>
            <p:cNvSpPr/>
            <p:nvPr/>
          </p:nvSpPr>
          <p:spPr bwMode="auto">
            <a:xfrm>
              <a:off x="7537671" y="1813200"/>
              <a:ext cx="122113" cy="54050"/>
            </a:xfrm>
            <a:custGeom>
              <a:avLst/>
              <a:gdLst>
                <a:gd name="T0" fmla="*/ 104 w 56"/>
                <a:gd name="T1" fmla="*/ 42 h 29"/>
                <a:gd name="T2" fmla="*/ 6 w 56"/>
                <a:gd name="T3" fmla="*/ 0 h 29"/>
                <a:gd name="T4" fmla="*/ 0 w 56"/>
                <a:gd name="T5" fmla="*/ 4 h 29"/>
                <a:gd name="T6" fmla="*/ 6 w 56"/>
                <a:gd name="T7" fmla="*/ 12 h 29"/>
                <a:gd name="T8" fmla="*/ 104 w 56"/>
                <a:gd name="T9" fmla="*/ 54 h 29"/>
                <a:gd name="T10" fmla="*/ 108 w 56"/>
                <a:gd name="T11" fmla="*/ 50 h 29"/>
                <a:gd name="T12" fmla="*/ 104 w 56"/>
                <a:gd name="T13" fmla="*/ 42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" h="29">
                  <a:moveTo>
                    <a:pt x="54" y="2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5" y="29"/>
                    <a:pt x="56" y="28"/>
                    <a:pt x="56" y="26"/>
                  </a:cubicBezTo>
                  <a:cubicBezTo>
                    <a:pt x="56" y="25"/>
                    <a:pt x="55" y="23"/>
                    <a:pt x="54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5C9A0751-6895-4540-B97D-141A441814BE}"/>
                </a:ext>
              </a:extLst>
            </p:cNvPr>
            <p:cNvSpPr/>
            <p:nvPr/>
          </p:nvSpPr>
          <p:spPr bwMode="auto">
            <a:xfrm>
              <a:off x="7539932" y="1827677"/>
              <a:ext cx="119852" cy="67562"/>
            </a:xfrm>
            <a:custGeom>
              <a:avLst/>
              <a:gdLst>
                <a:gd name="T0" fmla="*/ 102 w 55"/>
                <a:gd name="T1" fmla="*/ 43 h 36"/>
                <a:gd name="T2" fmla="*/ 4 w 55"/>
                <a:gd name="T3" fmla="*/ 0 h 36"/>
                <a:gd name="T4" fmla="*/ 0 w 55"/>
                <a:gd name="T5" fmla="*/ 2 h 36"/>
                <a:gd name="T6" fmla="*/ 2 w 55"/>
                <a:gd name="T7" fmla="*/ 8 h 36"/>
                <a:gd name="T8" fmla="*/ 10 w 55"/>
                <a:gd name="T9" fmla="*/ 19 h 36"/>
                <a:gd name="T10" fmla="*/ 15 w 55"/>
                <a:gd name="T11" fmla="*/ 29 h 36"/>
                <a:gd name="T12" fmla="*/ 17 w 55"/>
                <a:gd name="T13" fmla="*/ 31 h 36"/>
                <a:gd name="T14" fmla="*/ 17 w 55"/>
                <a:gd name="T15" fmla="*/ 31 h 36"/>
                <a:gd name="T16" fmla="*/ 27 w 55"/>
                <a:gd name="T17" fmla="*/ 47 h 36"/>
                <a:gd name="T18" fmla="*/ 75 w 55"/>
                <a:gd name="T19" fmla="*/ 68 h 36"/>
                <a:gd name="T20" fmla="*/ 85 w 55"/>
                <a:gd name="T21" fmla="*/ 60 h 36"/>
                <a:gd name="T22" fmla="*/ 85 w 55"/>
                <a:gd name="T23" fmla="*/ 60 h 36"/>
                <a:gd name="T24" fmla="*/ 89 w 55"/>
                <a:gd name="T25" fmla="*/ 60 h 36"/>
                <a:gd name="T26" fmla="*/ 102 w 55"/>
                <a:gd name="T27" fmla="*/ 51 h 36"/>
                <a:gd name="T28" fmla="*/ 102 w 55"/>
                <a:gd name="T29" fmla="*/ 51 h 36"/>
                <a:gd name="T30" fmla="*/ 106 w 55"/>
                <a:gd name="T31" fmla="*/ 49 h 36"/>
                <a:gd name="T32" fmla="*/ 102 w 55"/>
                <a:gd name="T33" fmla="*/ 43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5" h="36">
                  <a:moveTo>
                    <a:pt x="53" y="22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3" y="7"/>
                    <a:pt x="5" y="10"/>
                  </a:cubicBezTo>
                  <a:cubicBezTo>
                    <a:pt x="7" y="13"/>
                    <a:pt x="7" y="14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9"/>
                    <a:pt x="11" y="23"/>
                    <a:pt x="14" y="24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2" y="36"/>
                    <a:pt x="44" y="34"/>
                    <a:pt x="44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7" y="31"/>
                    <a:pt x="52" y="27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4" y="26"/>
                    <a:pt x="55" y="26"/>
                    <a:pt x="55" y="25"/>
                  </a:cubicBezTo>
                  <a:cubicBezTo>
                    <a:pt x="55" y="24"/>
                    <a:pt x="54" y="23"/>
                    <a:pt x="5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FCA507-5B9A-4EF9-A969-7946687B8248}"/>
                </a:ext>
              </a:extLst>
            </p:cNvPr>
            <p:cNvSpPr/>
            <p:nvPr/>
          </p:nvSpPr>
          <p:spPr bwMode="auto">
            <a:xfrm>
              <a:off x="7539932" y="1763010"/>
              <a:ext cx="122113" cy="54050"/>
            </a:xfrm>
            <a:custGeom>
              <a:avLst/>
              <a:gdLst>
                <a:gd name="T0" fmla="*/ 104 w 56"/>
                <a:gd name="T1" fmla="*/ 44 h 29"/>
                <a:gd name="T2" fmla="*/ 4 w 56"/>
                <a:gd name="T3" fmla="*/ 0 h 29"/>
                <a:gd name="T4" fmla="*/ 0 w 56"/>
                <a:gd name="T5" fmla="*/ 4 h 29"/>
                <a:gd name="T6" fmla="*/ 4 w 56"/>
                <a:gd name="T7" fmla="*/ 12 h 29"/>
                <a:gd name="T8" fmla="*/ 104 w 56"/>
                <a:gd name="T9" fmla="*/ 56 h 29"/>
                <a:gd name="T10" fmla="*/ 108 w 56"/>
                <a:gd name="T11" fmla="*/ 52 h 29"/>
                <a:gd name="T12" fmla="*/ 104 w 56"/>
                <a:gd name="T13" fmla="*/ 44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" h="29">
                  <a:moveTo>
                    <a:pt x="54" y="2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5" y="29"/>
                    <a:pt x="56" y="28"/>
                    <a:pt x="56" y="27"/>
                  </a:cubicBezTo>
                  <a:cubicBezTo>
                    <a:pt x="56" y="25"/>
                    <a:pt x="55" y="23"/>
                    <a:pt x="5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75A38139-BC60-4F0A-9ECA-64DC957F49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66438" y="1405895"/>
              <a:ext cx="291714" cy="388967"/>
            </a:xfrm>
            <a:custGeom>
              <a:avLst/>
              <a:gdLst>
                <a:gd name="T0" fmla="*/ 141 w 134"/>
                <a:gd name="T1" fmla="*/ 19 h 209"/>
                <a:gd name="T2" fmla="*/ 40 w 134"/>
                <a:gd name="T3" fmla="*/ 17 h 209"/>
                <a:gd name="T4" fmla="*/ 0 w 134"/>
                <a:gd name="T5" fmla="*/ 106 h 209"/>
                <a:gd name="T6" fmla="*/ 31 w 134"/>
                <a:gd name="T7" fmla="*/ 231 h 209"/>
                <a:gd name="T8" fmla="*/ 48 w 134"/>
                <a:gd name="T9" fmla="*/ 285 h 209"/>
                <a:gd name="T10" fmla="*/ 65 w 134"/>
                <a:gd name="T11" fmla="*/ 355 h 209"/>
                <a:gd name="T12" fmla="*/ 77 w 134"/>
                <a:gd name="T13" fmla="*/ 363 h 209"/>
                <a:gd name="T14" fmla="*/ 129 w 134"/>
                <a:gd name="T15" fmla="*/ 384 h 209"/>
                <a:gd name="T16" fmla="*/ 168 w 134"/>
                <a:gd name="T17" fmla="*/ 401 h 209"/>
                <a:gd name="T18" fmla="*/ 175 w 134"/>
                <a:gd name="T19" fmla="*/ 401 h 209"/>
                <a:gd name="T20" fmla="*/ 196 w 134"/>
                <a:gd name="T21" fmla="*/ 366 h 209"/>
                <a:gd name="T22" fmla="*/ 214 w 134"/>
                <a:gd name="T23" fmla="*/ 322 h 209"/>
                <a:gd name="T24" fmla="*/ 221 w 134"/>
                <a:gd name="T25" fmla="*/ 310 h 209"/>
                <a:gd name="T26" fmla="*/ 256 w 134"/>
                <a:gd name="T27" fmla="*/ 218 h 209"/>
                <a:gd name="T28" fmla="*/ 248 w 134"/>
                <a:gd name="T29" fmla="*/ 147 h 209"/>
                <a:gd name="T30" fmla="*/ 110 w 134"/>
                <a:gd name="T31" fmla="*/ 349 h 209"/>
                <a:gd name="T32" fmla="*/ 125 w 134"/>
                <a:gd name="T33" fmla="*/ 260 h 209"/>
                <a:gd name="T34" fmla="*/ 131 w 134"/>
                <a:gd name="T35" fmla="*/ 359 h 209"/>
                <a:gd name="T36" fmla="*/ 235 w 134"/>
                <a:gd name="T37" fmla="*/ 208 h 209"/>
                <a:gd name="T38" fmla="*/ 202 w 134"/>
                <a:gd name="T39" fmla="*/ 289 h 209"/>
                <a:gd name="T40" fmla="*/ 194 w 134"/>
                <a:gd name="T41" fmla="*/ 301 h 209"/>
                <a:gd name="T42" fmla="*/ 173 w 134"/>
                <a:gd name="T43" fmla="*/ 355 h 209"/>
                <a:gd name="T44" fmla="*/ 166 w 134"/>
                <a:gd name="T45" fmla="*/ 374 h 209"/>
                <a:gd name="T46" fmla="*/ 131 w 134"/>
                <a:gd name="T47" fmla="*/ 245 h 209"/>
                <a:gd name="T48" fmla="*/ 94 w 134"/>
                <a:gd name="T49" fmla="*/ 343 h 209"/>
                <a:gd name="T50" fmla="*/ 73 w 134"/>
                <a:gd name="T51" fmla="*/ 310 h 209"/>
                <a:gd name="T52" fmla="*/ 54 w 134"/>
                <a:gd name="T53" fmla="*/ 239 h 209"/>
                <a:gd name="T54" fmla="*/ 46 w 134"/>
                <a:gd name="T55" fmla="*/ 214 h 209"/>
                <a:gd name="T56" fmla="*/ 23 w 134"/>
                <a:gd name="T57" fmla="*/ 112 h 209"/>
                <a:gd name="T58" fmla="*/ 131 w 134"/>
                <a:gd name="T59" fmla="*/ 40 h 209"/>
                <a:gd name="T60" fmla="*/ 206 w 134"/>
                <a:gd name="T61" fmla="*/ 108 h 209"/>
                <a:gd name="T62" fmla="*/ 235 w 134"/>
                <a:gd name="T63" fmla="*/ 201 h 20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34" h="209">
                  <a:moveTo>
                    <a:pt x="116" y="50"/>
                  </a:moveTo>
                  <a:cubicBezTo>
                    <a:pt x="104" y="31"/>
                    <a:pt x="90" y="18"/>
                    <a:pt x="73" y="10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50" y="0"/>
                    <a:pt x="33" y="1"/>
                    <a:pt x="21" y="9"/>
                  </a:cubicBezTo>
                  <a:cubicBezTo>
                    <a:pt x="8" y="18"/>
                    <a:pt x="1" y="33"/>
                    <a:pt x="0" y="5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78"/>
                    <a:pt x="7" y="96"/>
                    <a:pt x="13" y="113"/>
                  </a:cubicBezTo>
                  <a:cubicBezTo>
                    <a:pt x="14" y="115"/>
                    <a:pt x="15" y="118"/>
                    <a:pt x="16" y="120"/>
                  </a:cubicBezTo>
                  <a:cubicBezTo>
                    <a:pt x="17" y="122"/>
                    <a:pt x="17" y="124"/>
                    <a:pt x="18" y="126"/>
                  </a:cubicBezTo>
                  <a:cubicBezTo>
                    <a:pt x="21" y="133"/>
                    <a:pt x="24" y="141"/>
                    <a:pt x="25" y="148"/>
                  </a:cubicBezTo>
                  <a:cubicBezTo>
                    <a:pt x="26" y="151"/>
                    <a:pt x="26" y="155"/>
                    <a:pt x="27" y="158"/>
                  </a:cubicBezTo>
                  <a:cubicBezTo>
                    <a:pt x="27" y="167"/>
                    <a:pt x="28" y="176"/>
                    <a:pt x="34" y="184"/>
                  </a:cubicBezTo>
                  <a:cubicBezTo>
                    <a:pt x="36" y="186"/>
                    <a:pt x="36" y="186"/>
                    <a:pt x="36" y="186"/>
                  </a:cubicBezTo>
                  <a:cubicBezTo>
                    <a:pt x="40" y="188"/>
                    <a:pt x="40" y="188"/>
                    <a:pt x="40" y="188"/>
                  </a:cubicBezTo>
                  <a:cubicBezTo>
                    <a:pt x="45" y="190"/>
                    <a:pt x="49" y="192"/>
                    <a:pt x="54" y="194"/>
                  </a:cubicBezTo>
                  <a:cubicBezTo>
                    <a:pt x="58" y="196"/>
                    <a:pt x="63" y="197"/>
                    <a:pt x="67" y="199"/>
                  </a:cubicBezTo>
                  <a:cubicBezTo>
                    <a:pt x="75" y="203"/>
                    <a:pt x="81" y="205"/>
                    <a:pt x="87" y="208"/>
                  </a:cubicBezTo>
                  <a:cubicBezTo>
                    <a:pt x="87" y="208"/>
                    <a:pt x="87" y="208"/>
                    <a:pt x="87" y="208"/>
                  </a:cubicBezTo>
                  <a:cubicBezTo>
                    <a:pt x="89" y="209"/>
                    <a:pt x="89" y="209"/>
                    <a:pt x="89" y="209"/>
                  </a:cubicBezTo>
                  <a:cubicBezTo>
                    <a:pt x="91" y="208"/>
                    <a:pt x="91" y="208"/>
                    <a:pt x="91" y="208"/>
                  </a:cubicBezTo>
                  <a:cubicBezTo>
                    <a:pt x="95" y="206"/>
                    <a:pt x="99" y="203"/>
                    <a:pt x="101" y="196"/>
                  </a:cubicBezTo>
                  <a:cubicBezTo>
                    <a:pt x="101" y="194"/>
                    <a:pt x="101" y="192"/>
                    <a:pt x="102" y="190"/>
                  </a:cubicBezTo>
                  <a:cubicBezTo>
                    <a:pt x="102" y="187"/>
                    <a:pt x="102" y="184"/>
                    <a:pt x="103" y="182"/>
                  </a:cubicBezTo>
                  <a:cubicBezTo>
                    <a:pt x="105" y="176"/>
                    <a:pt x="108" y="171"/>
                    <a:pt x="111" y="167"/>
                  </a:cubicBezTo>
                  <a:cubicBezTo>
                    <a:pt x="112" y="165"/>
                    <a:pt x="113" y="164"/>
                    <a:pt x="114" y="163"/>
                  </a:cubicBezTo>
                  <a:cubicBezTo>
                    <a:pt x="115" y="161"/>
                    <a:pt x="115" y="161"/>
                    <a:pt x="115" y="161"/>
                  </a:cubicBezTo>
                  <a:cubicBezTo>
                    <a:pt x="119" y="155"/>
                    <a:pt x="123" y="150"/>
                    <a:pt x="126" y="143"/>
                  </a:cubicBezTo>
                  <a:cubicBezTo>
                    <a:pt x="130" y="136"/>
                    <a:pt x="132" y="127"/>
                    <a:pt x="133" y="113"/>
                  </a:cubicBezTo>
                  <a:cubicBezTo>
                    <a:pt x="133" y="108"/>
                    <a:pt x="133" y="108"/>
                    <a:pt x="133" y="108"/>
                  </a:cubicBezTo>
                  <a:cubicBezTo>
                    <a:pt x="134" y="98"/>
                    <a:pt x="132" y="87"/>
                    <a:pt x="129" y="76"/>
                  </a:cubicBezTo>
                  <a:cubicBezTo>
                    <a:pt x="125" y="66"/>
                    <a:pt x="121" y="58"/>
                    <a:pt x="116" y="50"/>
                  </a:cubicBezTo>
                  <a:close/>
                  <a:moveTo>
                    <a:pt x="57" y="181"/>
                  </a:moveTo>
                  <a:cubicBezTo>
                    <a:pt x="55" y="164"/>
                    <a:pt x="56" y="140"/>
                    <a:pt x="62" y="135"/>
                  </a:cubicBezTo>
                  <a:cubicBezTo>
                    <a:pt x="62" y="135"/>
                    <a:pt x="63" y="134"/>
                    <a:pt x="65" y="135"/>
                  </a:cubicBezTo>
                  <a:cubicBezTo>
                    <a:pt x="79" y="140"/>
                    <a:pt x="75" y="173"/>
                    <a:pt x="72" y="188"/>
                  </a:cubicBezTo>
                  <a:cubicBezTo>
                    <a:pt x="71" y="187"/>
                    <a:pt x="69" y="187"/>
                    <a:pt x="68" y="186"/>
                  </a:cubicBezTo>
                  <a:cubicBezTo>
                    <a:pt x="64" y="184"/>
                    <a:pt x="61" y="183"/>
                    <a:pt x="57" y="181"/>
                  </a:cubicBezTo>
                  <a:close/>
                  <a:moveTo>
                    <a:pt x="122" y="108"/>
                  </a:moveTo>
                  <a:cubicBezTo>
                    <a:pt x="121" y="119"/>
                    <a:pt x="119" y="127"/>
                    <a:pt x="116" y="133"/>
                  </a:cubicBezTo>
                  <a:cubicBezTo>
                    <a:pt x="112" y="139"/>
                    <a:pt x="109" y="145"/>
                    <a:pt x="105" y="150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3" y="153"/>
                    <a:pt x="102" y="154"/>
                    <a:pt x="101" y="156"/>
                  </a:cubicBezTo>
                  <a:cubicBezTo>
                    <a:pt x="98" y="160"/>
                    <a:pt x="94" y="166"/>
                    <a:pt x="92" y="173"/>
                  </a:cubicBezTo>
                  <a:cubicBezTo>
                    <a:pt x="91" y="177"/>
                    <a:pt x="91" y="180"/>
                    <a:pt x="90" y="184"/>
                  </a:cubicBezTo>
                  <a:cubicBezTo>
                    <a:pt x="90" y="186"/>
                    <a:pt x="90" y="187"/>
                    <a:pt x="89" y="189"/>
                  </a:cubicBezTo>
                  <a:cubicBezTo>
                    <a:pt x="89" y="191"/>
                    <a:pt x="87" y="193"/>
                    <a:pt x="86" y="194"/>
                  </a:cubicBezTo>
                  <a:cubicBezTo>
                    <a:pt x="84" y="193"/>
                    <a:pt x="82" y="192"/>
                    <a:pt x="80" y="191"/>
                  </a:cubicBezTo>
                  <a:cubicBezTo>
                    <a:pt x="82" y="181"/>
                    <a:pt x="90" y="136"/>
                    <a:pt x="68" y="127"/>
                  </a:cubicBezTo>
                  <a:cubicBezTo>
                    <a:pt x="63" y="125"/>
                    <a:pt x="59" y="127"/>
                    <a:pt x="57" y="129"/>
                  </a:cubicBezTo>
                  <a:cubicBezTo>
                    <a:pt x="47" y="136"/>
                    <a:pt x="47" y="164"/>
                    <a:pt x="49" y="178"/>
                  </a:cubicBezTo>
                  <a:cubicBezTo>
                    <a:pt x="46" y="177"/>
                    <a:pt x="43" y="176"/>
                    <a:pt x="41" y="175"/>
                  </a:cubicBezTo>
                  <a:cubicBezTo>
                    <a:pt x="39" y="171"/>
                    <a:pt x="39" y="166"/>
                    <a:pt x="38" y="161"/>
                  </a:cubicBezTo>
                  <a:cubicBezTo>
                    <a:pt x="38" y="157"/>
                    <a:pt x="37" y="153"/>
                    <a:pt x="36" y="149"/>
                  </a:cubicBezTo>
                  <a:cubicBezTo>
                    <a:pt x="34" y="140"/>
                    <a:pt x="31" y="132"/>
                    <a:pt x="28" y="124"/>
                  </a:cubicBezTo>
                  <a:cubicBezTo>
                    <a:pt x="28" y="122"/>
                    <a:pt x="27" y="120"/>
                    <a:pt x="26" y="119"/>
                  </a:cubicBezTo>
                  <a:cubicBezTo>
                    <a:pt x="26" y="116"/>
                    <a:pt x="25" y="114"/>
                    <a:pt x="24" y="111"/>
                  </a:cubicBezTo>
                  <a:cubicBezTo>
                    <a:pt x="18" y="95"/>
                    <a:pt x="12" y="79"/>
                    <a:pt x="12" y="6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2"/>
                    <a:pt x="19" y="30"/>
                    <a:pt x="29" y="22"/>
                  </a:cubicBezTo>
                  <a:cubicBezTo>
                    <a:pt x="39" y="15"/>
                    <a:pt x="52" y="15"/>
                    <a:pt x="68" y="21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86" y="29"/>
                    <a:pt x="98" y="40"/>
                    <a:pt x="107" y="56"/>
                  </a:cubicBezTo>
                  <a:cubicBezTo>
                    <a:pt x="111" y="62"/>
                    <a:pt x="115" y="69"/>
                    <a:pt x="118" y="77"/>
                  </a:cubicBezTo>
                  <a:cubicBezTo>
                    <a:pt x="121" y="86"/>
                    <a:pt x="122" y="95"/>
                    <a:pt x="122" y="104"/>
                  </a:cubicBezTo>
                  <a:lnTo>
                    <a:pt x="122" y="1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94329AE1-60D6-40C9-B6FE-C0C5E72CA802}"/>
              </a:ext>
            </a:extLst>
          </p:cNvPr>
          <p:cNvGrpSpPr/>
          <p:nvPr/>
        </p:nvGrpSpPr>
        <p:grpSpPr>
          <a:xfrm>
            <a:off x="9801759" y="3127547"/>
            <a:ext cx="1510583" cy="1213229"/>
            <a:chOff x="6342547" y="2242704"/>
            <a:chExt cx="1510583" cy="1213229"/>
          </a:xfrm>
        </p:grpSpPr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50B11095-2E39-4FAB-A64F-D8EEC03A93E1}"/>
                </a:ext>
              </a:extLst>
            </p:cNvPr>
            <p:cNvSpPr/>
            <p:nvPr/>
          </p:nvSpPr>
          <p:spPr bwMode="auto">
            <a:xfrm>
              <a:off x="6342547" y="3293783"/>
              <a:ext cx="1510582" cy="162150"/>
            </a:xfrm>
            <a:custGeom>
              <a:avLst/>
              <a:gdLst>
                <a:gd name="T0" fmla="*/ 0 w 1335"/>
                <a:gd name="T1" fmla="*/ 77 h 168"/>
                <a:gd name="T2" fmla="*/ 840 w 1335"/>
                <a:gd name="T3" fmla="*/ 168 h 168"/>
                <a:gd name="T4" fmla="*/ 1335 w 1335"/>
                <a:gd name="T5" fmla="*/ 85 h 168"/>
                <a:gd name="T6" fmla="*/ 651 w 1335"/>
                <a:gd name="T7" fmla="*/ 0 h 168"/>
                <a:gd name="T8" fmla="*/ 0 w 1335"/>
                <a:gd name="T9" fmla="*/ 7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5" h="168">
                  <a:moveTo>
                    <a:pt x="0" y="77"/>
                  </a:moveTo>
                  <a:lnTo>
                    <a:pt x="840" y="168"/>
                  </a:lnTo>
                  <a:lnTo>
                    <a:pt x="1335" y="85"/>
                  </a:lnTo>
                  <a:lnTo>
                    <a:pt x="651" y="0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081FBAB9-7845-4AC9-802F-AF36020C5A80}"/>
                </a:ext>
              </a:extLst>
            </p:cNvPr>
            <p:cNvGrpSpPr/>
            <p:nvPr/>
          </p:nvGrpSpPr>
          <p:grpSpPr>
            <a:xfrm>
              <a:off x="6342547" y="2242704"/>
              <a:ext cx="1510583" cy="1133119"/>
              <a:chOff x="6342547" y="2242704"/>
              <a:chExt cx="1510583" cy="1133119"/>
            </a:xfrm>
          </p:grpSpPr>
          <p:sp>
            <p:nvSpPr>
              <p:cNvPr id="57" name="Freeform 22">
                <a:extLst>
                  <a:ext uri="{FF2B5EF4-FFF2-40B4-BE49-F238E27FC236}">
                    <a16:creationId xmlns:a16="http://schemas.microsoft.com/office/drawing/2014/main" id="{C982FFC2-8D0F-48D0-BB00-887C9D75A1A3}"/>
                  </a:ext>
                </a:extLst>
              </p:cNvPr>
              <p:cNvSpPr/>
              <p:nvPr/>
            </p:nvSpPr>
            <p:spPr bwMode="auto">
              <a:xfrm>
                <a:off x="7078617" y="2243669"/>
                <a:ext cx="774513" cy="1132154"/>
              </a:xfrm>
              <a:custGeom>
                <a:avLst/>
                <a:gdLst>
                  <a:gd name="T0" fmla="*/ 684 w 684"/>
                  <a:gd name="T1" fmla="*/ 1174 h 1174"/>
                  <a:gd name="T2" fmla="*/ 0 w 684"/>
                  <a:gd name="T3" fmla="*/ 1091 h 1174"/>
                  <a:gd name="T4" fmla="*/ 0 w 684"/>
                  <a:gd name="T5" fmla="*/ 0 h 1174"/>
                  <a:gd name="T6" fmla="*/ 684 w 684"/>
                  <a:gd name="T7" fmla="*/ 294 h 1174"/>
                  <a:gd name="T8" fmla="*/ 684 w 684"/>
                  <a:gd name="T9" fmla="*/ 1174 h 1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4" h="1174">
                    <a:moveTo>
                      <a:pt x="684" y="1174"/>
                    </a:moveTo>
                    <a:lnTo>
                      <a:pt x="0" y="1091"/>
                    </a:lnTo>
                    <a:lnTo>
                      <a:pt x="0" y="0"/>
                    </a:lnTo>
                    <a:lnTo>
                      <a:pt x="684" y="294"/>
                    </a:lnTo>
                    <a:lnTo>
                      <a:pt x="684" y="117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58" name="Freeform 23">
                <a:extLst>
                  <a:ext uri="{FF2B5EF4-FFF2-40B4-BE49-F238E27FC236}">
                    <a16:creationId xmlns:a16="http://schemas.microsoft.com/office/drawing/2014/main" id="{94839E0B-35B1-4F3D-A472-C593B7919EDE}"/>
                  </a:ext>
                </a:extLst>
              </p:cNvPr>
              <p:cNvSpPr/>
              <p:nvPr/>
            </p:nvSpPr>
            <p:spPr bwMode="auto">
              <a:xfrm>
                <a:off x="6342547" y="2242704"/>
                <a:ext cx="736070" cy="1125398"/>
              </a:xfrm>
              <a:custGeom>
                <a:avLst/>
                <a:gdLst>
                  <a:gd name="T0" fmla="*/ 0 w 651"/>
                  <a:gd name="T1" fmla="*/ 1166 h 1166"/>
                  <a:gd name="T2" fmla="*/ 651 w 651"/>
                  <a:gd name="T3" fmla="*/ 1091 h 1166"/>
                  <a:gd name="T4" fmla="*/ 651 w 651"/>
                  <a:gd name="T5" fmla="*/ 0 h 1166"/>
                  <a:gd name="T6" fmla="*/ 0 w 651"/>
                  <a:gd name="T7" fmla="*/ 269 h 1166"/>
                  <a:gd name="T8" fmla="*/ 0 w 651"/>
                  <a:gd name="T9" fmla="*/ 1166 h 11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1" h="1166">
                    <a:moveTo>
                      <a:pt x="0" y="1166"/>
                    </a:moveTo>
                    <a:lnTo>
                      <a:pt x="651" y="1091"/>
                    </a:lnTo>
                    <a:lnTo>
                      <a:pt x="651" y="0"/>
                    </a:lnTo>
                    <a:lnTo>
                      <a:pt x="0" y="269"/>
                    </a:lnTo>
                    <a:lnTo>
                      <a:pt x="0" y="1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25">
                <a:extLst>
                  <a:ext uri="{FF2B5EF4-FFF2-40B4-BE49-F238E27FC236}">
                    <a16:creationId xmlns:a16="http://schemas.microsoft.com/office/drawing/2014/main" id="{9162927F-31D9-4F09-9815-7BD104590D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04234" y="2590168"/>
                <a:ext cx="439833" cy="478728"/>
              </a:xfrm>
              <a:custGeom>
                <a:avLst/>
                <a:gdLst>
                  <a:gd name="T0" fmla="*/ 0 w 389"/>
                  <a:gd name="T1" fmla="*/ 173 h 496"/>
                  <a:gd name="T2" fmla="*/ 0 w 389"/>
                  <a:gd name="T3" fmla="*/ 496 h 496"/>
                  <a:gd name="T4" fmla="*/ 389 w 389"/>
                  <a:gd name="T5" fmla="*/ 396 h 496"/>
                  <a:gd name="T6" fmla="*/ 389 w 389"/>
                  <a:gd name="T7" fmla="*/ 0 h 496"/>
                  <a:gd name="T8" fmla="*/ 0 w 389"/>
                  <a:gd name="T9" fmla="*/ 173 h 496"/>
                  <a:gd name="T10" fmla="*/ 375 w 389"/>
                  <a:gd name="T11" fmla="*/ 36 h 496"/>
                  <a:gd name="T12" fmla="*/ 273 w 389"/>
                  <a:gd name="T13" fmla="*/ 223 h 496"/>
                  <a:gd name="T14" fmla="*/ 377 w 389"/>
                  <a:gd name="T15" fmla="*/ 381 h 496"/>
                  <a:gd name="T16" fmla="*/ 377 w 389"/>
                  <a:gd name="T17" fmla="*/ 381 h 496"/>
                  <a:gd name="T18" fmla="*/ 256 w 389"/>
                  <a:gd name="T19" fmla="*/ 248 h 496"/>
                  <a:gd name="T20" fmla="*/ 188 w 389"/>
                  <a:gd name="T21" fmla="*/ 340 h 496"/>
                  <a:gd name="T22" fmla="*/ 132 w 389"/>
                  <a:gd name="T23" fmla="*/ 298 h 496"/>
                  <a:gd name="T24" fmla="*/ 13 w 389"/>
                  <a:gd name="T25" fmla="*/ 462 h 496"/>
                  <a:gd name="T26" fmla="*/ 13 w 389"/>
                  <a:gd name="T27" fmla="*/ 462 h 496"/>
                  <a:gd name="T28" fmla="*/ 100 w 389"/>
                  <a:gd name="T29" fmla="*/ 281 h 496"/>
                  <a:gd name="T30" fmla="*/ 13 w 389"/>
                  <a:gd name="T31" fmla="*/ 192 h 496"/>
                  <a:gd name="T32" fmla="*/ 182 w 389"/>
                  <a:gd name="T33" fmla="*/ 294 h 496"/>
                  <a:gd name="T34" fmla="*/ 375 w 389"/>
                  <a:gd name="T35" fmla="*/ 36 h 496"/>
                  <a:gd name="T36" fmla="*/ 375 w 389"/>
                  <a:gd name="T37" fmla="*/ 36 h 49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89" h="496">
                    <a:moveTo>
                      <a:pt x="0" y="173"/>
                    </a:moveTo>
                    <a:lnTo>
                      <a:pt x="0" y="496"/>
                    </a:lnTo>
                    <a:lnTo>
                      <a:pt x="389" y="396"/>
                    </a:lnTo>
                    <a:lnTo>
                      <a:pt x="389" y="0"/>
                    </a:lnTo>
                    <a:lnTo>
                      <a:pt x="0" y="173"/>
                    </a:lnTo>
                    <a:close/>
                    <a:moveTo>
                      <a:pt x="375" y="36"/>
                    </a:moveTo>
                    <a:lnTo>
                      <a:pt x="273" y="223"/>
                    </a:lnTo>
                    <a:lnTo>
                      <a:pt x="377" y="381"/>
                    </a:lnTo>
                    <a:lnTo>
                      <a:pt x="256" y="248"/>
                    </a:lnTo>
                    <a:lnTo>
                      <a:pt x="188" y="340"/>
                    </a:lnTo>
                    <a:lnTo>
                      <a:pt x="132" y="298"/>
                    </a:lnTo>
                    <a:lnTo>
                      <a:pt x="13" y="462"/>
                    </a:lnTo>
                    <a:lnTo>
                      <a:pt x="100" y="281"/>
                    </a:lnTo>
                    <a:lnTo>
                      <a:pt x="13" y="192"/>
                    </a:lnTo>
                    <a:lnTo>
                      <a:pt x="182" y="294"/>
                    </a:lnTo>
                    <a:lnTo>
                      <a:pt x="375" y="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57B8550-51EF-4329-BCBC-85D4328FC38A}"/>
              </a:ext>
            </a:extLst>
          </p:cNvPr>
          <p:cNvGrpSpPr/>
          <p:nvPr/>
        </p:nvGrpSpPr>
        <p:grpSpPr>
          <a:xfrm>
            <a:off x="9195717" y="4200825"/>
            <a:ext cx="2125670" cy="1600265"/>
            <a:chOff x="5736505" y="3315982"/>
            <a:chExt cx="2125670" cy="1600265"/>
          </a:xfrm>
        </p:grpSpPr>
        <p:sp>
          <p:nvSpPr>
            <p:cNvPr id="61" name="Freeform 26">
              <a:extLst>
                <a:ext uri="{FF2B5EF4-FFF2-40B4-BE49-F238E27FC236}">
                  <a16:creationId xmlns:a16="http://schemas.microsoft.com/office/drawing/2014/main" id="{5B8B7B3B-69A6-4C89-9511-7F258684643F}"/>
                </a:ext>
              </a:extLst>
            </p:cNvPr>
            <p:cNvSpPr/>
            <p:nvPr/>
          </p:nvSpPr>
          <p:spPr bwMode="auto">
            <a:xfrm>
              <a:off x="6767681" y="3315982"/>
              <a:ext cx="1094494" cy="1600265"/>
            </a:xfrm>
            <a:custGeom>
              <a:avLst/>
              <a:gdLst>
                <a:gd name="T0" fmla="*/ 968 w 968"/>
                <a:gd name="T1" fmla="*/ 1371 h 1658"/>
                <a:gd name="T2" fmla="*/ 0 w 968"/>
                <a:gd name="T3" fmla="*/ 1658 h 1658"/>
                <a:gd name="T4" fmla="*/ 0 w 968"/>
                <a:gd name="T5" fmla="*/ 0 h 1658"/>
                <a:gd name="T6" fmla="*/ 968 w 968"/>
                <a:gd name="T7" fmla="*/ 112 h 1658"/>
                <a:gd name="T8" fmla="*/ 968 w 968"/>
                <a:gd name="T9" fmla="*/ 1371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1658">
                  <a:moveTo>
                    <a:pt x="968" y="1371"/>
                  </a:moveTo>
                  <a:lnTo>
                    <a:pt x="0" y="1658"/>
                  </a:lnTo>
                  <a:lnTo>
                    <a:pt x="0" y="0"/>
                  </a:lnTo>
                  <a:lnTo>
                    <a:pt x="968" y="112"/>
                  </a:lnTo>
                  <a:lnTo>
                    <a:pt x="968" y="1371"/>
                  </a:lnTo>
                  <a:close/>
                </a:path>
              </a:pathLst>
            </a:custGeom>
            <a:solidFill>
              <a:srgbClr val="0F2A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1B91BD92-53B9-460A-8F5D-794773D4D01F}"/>
                </a:ext>
              </a:extLst>
            </p:cNvPr>
            <p:cNvSpPr/>
            <p:nvPr/>
          </p:nvSpPr>
          <p:spPr bwMode="auto">
            <a:xfrm>
              <a:off x="5736505" y="3315982"/>
              <a:ext cx="1031176" cy="1600265"/>
            </a:xfrm>
            <a:custGeom>
              <a:avLst/>
              <a:gdLst>
                <a:gd name="T0" fmla="*/ 0 w 912"/>
                <a:gd name="T1" fmla="*/ 1371 h 1658"/>
                <a:gd name="T2" fmla="*/ 912 w 912"/>
                <a:gd name="T3" fmla="*/ 1658 h 1658"/>
                <a:gd name="T4" fmla="*/ 912 w 912"/>
                <a:gd name="T5" fmla="*/ 0 h 1658"/>
                <a:gd name="T6" fmla="*/ 8 w 912"/>
                <a:gd name="T7" fmla="*/ 112 h 1658"/>
                <a:gd name="T8" fmla="*/ 0 w 912"/>
                <a:gd name="T9" fmla="*/ 1371 h 16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2" h="1658">
                  <a:moveTo>
                    <a:pt x="0" y="1371"/>
                  </a:moveTo>
                  <a:lnTo>
                    <a:pt x="912" y="1658"/>
                  </a:lnTo>
                  <a:lnTo>
                    <a:pt x="912" y="0"/>
                  </a:lnTo>
                  <a:lnTo>
                    <a:pt x="8" y="112"/>
                  </a:lnTo>
                  <a:lnTo>
                    <a:pt x="0" y="137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5681CFDB-3E84-4A5E-B19C-5B62E5CA289D}"/>
                </a:ext>
              </a:extLst>
            </p:cNvPr>
            <p:cNvSpPr/>
            <p:nvPr/>
          </p:nvSpPr>
          <p:spPr bwMode="auto">
            <a:xfrm>
              <a:off x="6974595" y="3671167"/>
              <a:ext cx="707803" cy="849357"/>
            </a:xfrm>
            <a:custGeom>
              <a:avLst/>
              <a:gdLst>
                <a:gd name="T0" fmla="*/ 601 w 325"/>
                <a:gd name="T1" fmla="*/ 626 h 457"/>
                <a:gd name="T2" fmla="*/ 499 w 325"/>
                <a:gd name="T3" fmla="*/ 570 h 457"/>
                <a:gd name="T4" fmla="*/ 456 w 325"/>
                <a:gd name="T5" fmla="*/ 549 h 457"/>
                <a:gd name="T6" fmla="*/ 422 w 325"/>
                <a:gd name="T7" fmla="*/ 449 h 457"/>
                <a:gd name="T8" fmla="*/ 456 w 325"/>
                <a:gd name="T9" fmla="*/ 341 h 457"/>
                <a:gd name="T10" fmla="*/ 485 w 325"/>
                <a:gd name="T11" fmla="*/ 273 h 457"/>
                <a:gd name="T12" fmla="*/ 476 w 325"/>
                <a:gd name="T13" fmla="*/ 229 h 457"/>
                <a:gd name="T14" fmla="*/ 476 w 325"/>
                <a:gd name="T15" fmla="*/ 231 h 457"/>
                <a:gd name="T16" fmla="*/ 476 w 325"/>
                <a:gd name="T17" fmla="*/ 229 h 457"/>
                <a:gd name="T18" fmla="*/ 476 w 325"/>
                <a:gd name="T19" fmla="*/ 229 h 457"/>
                <a:gd name="T20" fmla="*/ 476 w 325"/>
                <a:gd name="T21" fmla="*/ 227 h 457"/>
                <a:gd name="T22" fmla="*/ 478 w 325"/>
                <a:gd name="T23" fmla="*/ 214 h 457"/>
                <a:gd name="T24" fmla="*/ 478 w 325"/>
                <a:gd name="T25" fmla="*/ 212 h 457"/>
                <a:gd name="T26" fmla="*/ 478 w 325"/>
                <a:gd name="T27" fmla="*/ 200 h 457"/>
                <a:gd name="T28" fmla="*/ 478 w 325"/>
                <a:gd name="T29" fmla="*/ 200 h 457"/>
                <a:gd name="T30" fmla="*/ 478 w 325"/>
                <a:gd name="T31" fmla="*/ 200 h 457"/>
                <a:gd name="T32" fmla="*/ 478 w 325"/>
                <a:gd name="T33" fmla="*/ 198 h 457"/>
                <a:gd name="T34" fmla="*/ 478 w 325"/>
                <a:gd name="T35" fmla="*/ 198 h 457"/>
                <a:gd name="T36" fmla="*/ 478 w 325"/>
                <a:gd name="T37" fmla="*/ 198 h 457"/>
                <a:gd name="T38" fmla="*/ 478 w 325"/>
                <a:gd name="T39" fmla="*/ 196 h 457"/>
                <a:gd name="T40" fmla="*/ 478 w 325"/>
                <a:gd name="T41" fmla="*/ 196 h 457"/>
                <a:gd name="T42" fmla="*/ 478 w 325"/>
                <a:gd name="T43" fmla="*/ 196 h 457"/>
                <a:gd name="T44" fmla="*/ 474 w 325"/>
                <a:gd name="T45" fmla="*/ 119 h 457"/>
                <a:gd name="T46" fmla="*/ 198 w 325"/>
                <a:gd name="T47" fmla="*/ 119 h 457"/>
                <a:gd name="T48" fmla="*/ 195 w 325"/>
                <a:gd name="T49" fmla="*/ 196 h 457"/>
                <a:gd name="T50" fmla="*/ 195 w 325"/>
                <a:gd name="T51" fmla="*/ 196 h 457"/>
                <a:gd name="T52" fmla="*/ 195 w 325"/>
                <a:gd name="T53" fmla="*/ 196 h 457"/>
                <a:gd name="T54" fmla="*/ 195 w 325"/>
                <a:gd name="T55" fmla="*/ 200 h 457"/>
                <a:gd name="T56" fmla="*/ 195 w 325"/>
                <a:gd name="T57" fmla="*/ 200 h 457"/>
                <a:gd name="T58" fmla="*/ 195 w 325"/>
                <a:gd name="T59" fmla="*/ 200 h 457"/>
                <a:gd name="T60" fmla="*/ 195 w 325"/>
                <a:gd name="T61" fmla="*/ 202 h 457"/>
                <a:gd name="T62" fmla="*/ 195 w 325"/>
                <a:gd name="T63" fmla="*/ 202 h 457"/>
                <a:gd name="T64" fmla="*/ 195 w 325"/>
                <a:gd name="T65" fmla="*/ 202 h 457"/>
                <a:gd name="T66" fmla="*/ 195 w 325"/>
                <a:gd name="T67" fmla="*/ 202 h 457"/>
                <a:gd name="T68" fmla="*/ 198 w 325"/>
                <a:gd name="T69" fmla="*/ 237 h 457"/>
                <a:gd name="T70" fmla="*/ 185 w 325"/>
                <a:gd name="T71" fmla="*/ 273 h 457"/>
                <a:gd name="T72" fmla="*/ 216 w 325"/>
                <a:gd name="T73" fmla="*/ 341 h 457"/>
                <a:gd name="T74" fmla="*/ 250 w 325"/>
                <a:gd name="T75" fmla="*/ 449 h 457"/>
                <a:gd name="T76" fmla="*/ 216 w 325"/>
                <a:gd name="T77" fmla="*/ 570 h 457"/>
                <a:gd name="T78" fmla="*/ 39 w 325"/>
                <a:gd name="T79" fmla="*/ 699 h 457"/>
                <a:gd name="T80" fmla="*/ 10 w 325"/>
                <a:gd name="T81" fmla="*/ 880 h 457"/>
                <a:gd name="T82" fmla="*/ 618 w 325"/>
                <a:gd name="T83" fmla="*/ 745 h 457"/>
                <a:gd name="T84" fmla="*/ 601 w 325"/>
                <a:gd name="T85" fmla="*/ 626 h 45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25" h="457">
                  <a:moveTo>
                    <a:pt x="312" y="325"/>
                  </a:moveTo>
                  <a:cubicBezTo>
                    <a:pt x="297" y="311"/>
                    <a:pt x="280" y="308"/>
                    <a:pt x="259" y="296"/>
                  </a:cubicBezTo>
                  <a:cubicBezTo>
                    <a:pt x="237" y="285"/>
                    <a:pt x="237" y="285"/>
                    <a:pt x="237" y="285"/>
                  </a:cubicBezTo>
                  <a:cubicBezTo>
                    <a:pt x="237" y="285"/>
                    <a:pt x="197" y="262"/>
                    <a:pt x="219" y="233"/>
                  </a:cubicBezTo>
                  <a:cubicBezTo>
                    <a:pt x="228" y="221"/>
                    <a:pt x="233" y="200"/>
                    <a:pt x="237" y="177"/>
                  </a:cubicBezTo>
                  <a:cubicBezTo>
                    <a:pt x="242" y="177"/>
                    <a:pt x="249" y="162"/>
                    <a:pt x="252" y="142"/>
                  </a:cubicBezTo>
                  <a:cubicBezTo>
                    <a:pt x="256" y="126"/>
                    <a:pt x="251" y="121"/>
                    <a:pt x="247" y="119"/>
                  </a:cubicBezTo>
                  <a:cubicBezTo>
                    <a:pt x="247" y="119"/>
                    <a:pt x="247" y="120"/>
                    <a:pt x="247" y="120"/>
                  </a:cubicBezTo>
                  <a:cubicBezTo>
                    <a:pt x="247" y="120"/>
                    <a:pt x="247" y="119"/>
                    <a:pt x="247" y="119"/>
                  </a:cubicBezTo>
                  <a:cubicBezTo>
                    <a:pt x="247" y="119"/>
                    <a:pt x="247" y="119"/>
                    <a:pt x="247" y="119"/>
                  </a:cubicBezTo>
                  <a:cubicBezTo>
                    <a:pt x="247" y="119"/>
                    <a:pt x="247" y="118"/>
                    <a:pt x="247" y="118"/>
                  </a:cubicBezTo>
                  <a:cubicBezTo>
                    <a:pt x="247" y="116"/>
                    <a:pt x="247" y="113"/>
                    <a:pt x="248" y="111"/>
                  </a:cubicBezTo>
                  <a:cubicBezTo>
                    <a:pt x="248" y="110"/>
                    <a:pt x="248" y="110"/>
                    <a:pt x="248" y="110"/>
                  </a:cubicBezTo>
                  <a:cubicBezTo>
                    <a:pt x="248" y="108"/>
                    <a:pt x="248" y="106"/>
                    <a:pt x="248" y="104"/>
                  </a:cubicBezTo>
                  <a:cubicBezTo>
                    <a:pt x="248" y="104"/>
                    <a:pt x="248" y="104"/>
                    <a:pt x="248" y="104"/>
                  </a:cubicBezTo>
                  <a:cubicBezTo>
                    <a:pt x="248" y="104"/>
                    <a:pt x="248" y="104"/>
                    <a:pt x="248" y="104"/>
                  </a:cubicBezTo>
                  <a:cubicBezTo>
                    <a:pt x="248" y="104"/>
                    <a:pt x="248" y="103"/>
                    <a:pt x="248" y="10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48" y="103"/>
                    <a:pt x="248" y="103"/>
                    <a:pt x="248" y="102"/>
                  </a:cubicBezTo>
                  <a:cubicBezTo>
                    <a:pt x="248" y="102"/>
                    <a:pt x="248" y="102"/>
                    <a:pt x="248" y="102"/>
                  </a:cubicBezTo>
                  <a:cubicBezTo>
                    <a:pt x="248" y="102"/>
                    <a:pt x="248" y="102"/>
                    <a:pt x="248" y="102"/>
                  </a:cubicBezTo>
                  <a:cubicBezTo>
                    <a:pt x="250" y="85"/>
                    <a:pt x="248" y="70"/>
                    <a:pt x="246" y="62"/>
                  </a:cubicBezTo>
                  <a:cubicBezTo>
                    <a:pt x="233" y="16"/>
                    <a:pt x="133" y="0"/>
                    <a:pt x="103" y="62"/>
                  </a:cubicBezTo>
                  <a:cubicBezTo>
                    <a:pt x="99" y="69"/>
                    <a:pt x="99" y="85"/>
                    <a:pt x="101" y="102"/>
                  </a:cubicBezTo>
                  <a:cubicBezTo>
                    <a:pt x="101" y="102"/>
                    <a:pt x="101" y="102"/>
                    <a:pt x="101" y="102"/>
                  </a:cubicBezTo>
                  <a:cubicBezTo>
                    <a:pt x="101" y="102"/>
                    <a:pt x="101" y="102"/>
                    <a:pt x="101" y="102"/>
                  </a:cubicBezTo>
                  <a:cubicBezTo>
                    <a:pt x="101" y="103"/>
                    <a:pt x="101" y="103"/>
                    <a:pt x="101" y="104"/>
                  </a:cubicBezTo>
                  <a:cubicBezTo>
                    <a:pt x="101" y="104"/>
                    <a:pt x="101" y="104"/>
                    <a:pt x="101" y="104"/>
                  </a:cubicBezTo>
                  <a:cubicBezTo>
                    <a:pt x="101" y="104"/>
                    <a:pt x="101" y="104"/>
                    <a:pt x="101" y="104"/>
                  </a:cubicBezTo>
                  <a:cubicBezTo>
                    <a:pt x="101" y="104"/>
                    <a:pt x="101" y="104"/>
                    <a:pt x="101" y="105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2" y="111"/>
                    <a:pt x="102" y="117"/>
                    <a:pt x="103" y="123"/>
                  </a:cubicBezTo>
                  <a:cubicBezTo>
                    <a:pt x="98" y="124"/>
                    <a:pt x="93" y="127"/>
                    <a:pt x="96" y="142"/>
                  </a:cubicBezTo>
                  <a:cubicBezTo>
                    <a:pt x="100" y="162"/>
                    <a:pt x="107" y="177"/>
                    <a:pt x="112" y="177"/>
                  </a:cubicBezTo>
                  <a:cubicBezTo>
                    <a:pt x="115" y="200"/>
                    <a:pt x="121" y="221"/>
                    <a:pt x="130" y="233"/>
                  </a:cubicBezTo>
                  <a:cubicBezTo>
                    <a:pt x="152" y="262"/>
                    <a:pt x="113" y="296"/>
                    <a:pt x="112" y="296"/>
                  </a:cubicBezTo>
                  <a:cubicBezTo>
                    <a:pt x="112" y="296"/>
                    <a:pt x="34" y="348"/>
                    <a:pt x="20" y="363"/>
                  </a:cubicBezTo>
                  <a:cubicBezTo>
                    <a:pt x="0" y="385"/>
                    <a:pt x="5" y="457"/>
                    <a:pt x="5" y="457"/>
                  </a:cubicBezTo>
                  <a:cubicBezTo>
                    <a:pt x="321" y="387"/>
                    <a:pt x="321" y="387"/>
                    <a:pt x="321" y="387"/>
                  </a:cubicBezTo>
                  <a:cubicBezTo>
                    <a:pt x="321" y="387"/>
                    <a:pt x="325" y="338"/>
                    <a:pt x="312" y="3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26FF4549-387D-4DFC-9250-DD9ECFDD6233}"/>
              </a:ext>
            </a:extLst>
          </p:cNvPr>
          <p:cNvGrpSpPr/>
          <p:nvPr/>
        </p:nvGrpSpPr>
        <p:grpSpPr>
          <a:xfrm>
            <a:off x="8590806" y="2445166"/>
            <a:ext cx="1429173" cy="3303804"/>
            <a:chOff x="5131594" y="1560323"/>
            <a:chExt cx="1429173" cy="3303804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7568BF6C-3C9E-4558-83F4-1785B6C2B034}"/>
                </a:ext>
              </a:extLst>
            </p:cNvPr>
            <p:cNvSpPr/>
            <p:nvPr/>
          </p:nvSpPr>
          <p:spPr bwMode="auto">
            <a:xfrm>
              <a:off x="5837135" y="2656765"/>
              <a:ext cx="298498" cy="92657"/>
            </a:xfrm>
            <a:custGeom>
              <a:avLst/>
              <a:gdLst>
                <a:gd name="T0" fmla="*/ 0 w 264"/>
                <a:gd name="T1" fmla="*/ 92 h 96"/>
                <a:gd name="T2" fmla="*/ 258 w 264"/>
                <a:gd name="T3" fmla="*/ 0 h 96"/>
                <a:gd name="T4" fmla="*/ 264 w 264"/>
                <a:gd name="T5" fmla="*/ 15 h 96"/>
                <a:gd name="T6" fmla="*/ 31 w 264"/>
                <a:gd name="T7" fmla="*/ 96 h 96"/>
                <a:gd name="T8" fmla="*/ 0 w 264"/>
                <a:gd name="T9" fmla="*/ 92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4" h="96">
                  <a:moveTo>
                    <a:pt x="0" y="92"/>
                  </a:moveTo>
                  <a:lnTo>
                    <a:pt x="258" y="0"/>
                  </a:lnTo>
                  <a:lnTo>
                    <a:pt x="264" y="15"/>
                  </a:lnTo>
                  <a:lnTo>
                    <a:pt x="31" y="96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D1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F0A40C26-9F51-440B-8A01-AD60FD8509DB}"/>
                </a:ext>
              </a:extLst>
            </p:cNvPr>
            <p:cNvSpPr/>
            <p:nvPr/>
          </p:nvSpPr>
          <p:spPr bwMode="auto">
            <a:xfrm>
              <a:off x="5217525" y="1743707"/>
              <a:ext cx="967858" cy="2993982"/>
            </a:xfrm>
            <a:custGeom>
              <a:avLst/>
              <a:gdLst>
                <a:gd name="T0" fmla="*/ 823 w 855"/>
                <a:gd name="T1" fmla="*/ 0 h 3103"/>
                <a:gd name="T2" fmla="*/ 855 w 855"/>
                <a:gd name="T3" fmla="*/ 0 h 3103"/>
                <a:gd name="T4" fmla="*/ 31 w 855"/>
                <a:gd name="T5" fmla="*/ 3095 h 3103"/>
                <a:gd name="T6" fmla="*/ 0 w 855"/>
                <a:gd name="T7" fmla="*/ 3103 h 3103"/>
                <a:gd name="T8" fmla="*/ 823 w 855"/>
                <a:gd name="T9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5" h="3103">
                  <a:moveTo>
                    <a:pt x="823" y="0"/>
                  </a:moveTo>
                  <a:lnTo>
                    <a:pt x="855" y="0"/>
                  </a:lnTo>
                  <a:lnTo>
                    <a:pt x="31" y="3095"/>
                  </a:lnTo>
                  <a:lnTo>
                    <a:pt x="0" y="3103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47156C31-D170-4DB7-8014-71934E7C6A2A}"/>
                </a:ext>
              </a:extLst>
            </p:cNvPr>
            <p:cNvSpPr/>
            <p:nvPr/>
          </p:nvSpPr>
          <p:spPr bwMode="auto">
            <a:xfrm>
              <a:off x="6032742" y="1989827"/>
              <a:ext cx="286061" cy="124508"/>
            </a:xfrm>
            <a:custGeom>
              <a:avLst/>
              <a:gdLst>
                <a:gd name="T0" fmla="*/ 0 w 253"/>
                <a:gd name="T1" fmla="*/ 129 h 129"/>
                <a:gd name="T2" fmla="*/ 253 w 253"/>
                <a:gd name="T3" fmla="*/ 0 h 129"/>
                <a:gd name="T4" fmla="*/ 249 w 253"/>
                <a:gd name="T5" fmla="*/ 21 h 129"/>
                <a:gd name="T6" fmla="*/ 35 w 253"/>
                <a:gd name="T7" fmla="*/ 127 h 129"/>
                <a:gd name="T8" fmla="*/ 0 w 253"/>
                <a:gd name="T9" fmla="*/ 129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3" h="129">
                  <a:moveTo>
                    <a:pt x="0" y="129"/>
                  </a:moveTo>
                  <a:lnTo>
                    <a:pt x="253" y="0"/>
                  </a:lnTo>
                  <a:lnTo>
                    <a:pt x="249" y="21"/>
                  </a:lnTo>
                  <a:lnTo>
                    <a:pt x="35" y="127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AD46E9CC-877B-401C-BB07-B064319618F4}"/>
                </a:ext>
              </a:extLst>
            </p:cNvPr>
            <p:cNvSpPr/>
            <p:nvPr/>
          </p:nvSpPr>
          <p:spPr bwMode="auto">
            <a:xfrm>
              <a:off x="5940027" y="2290963"/>
              <a:ext cx="293976" cy="128369"/>
            </a:xfrm>
            <a:custGeom>
              <a:avLst/>
              <a:gdLst>
                <a:gd name="T0" fmla="*/ 0 w 260"/>
                <a:gd name="T1" fmla="*/ 131 h 133"/>
                <a:gd name="T2" fmla="*/ 260 w 260"/>
                <a:gd name="T3" fmla="*/ 0 h 133"/>
                <a:gd name="T4" fmla="*/ 254 w 260"/>
                <a:gd name="T5" fmla="*/ 27 h 133"/>
                <a:gd name="T6" fmla="*/ 32 w 260"/>
                <a:gd name="T7" fmla="*/ 133 h 133"/>
                <a:gd name="T8" fmla="*/ 0 w 260"/>
                <a:gd name="T9" fmla="*/ 131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133">
                  <a:moveTo>
                    <a:pt x="0" y="131"/>
                  </a:moveTo>
                  <a:lnTo>
                    <a:pt x="260" y="0"/>
                  </a:lnTo>
                  <a:lnTo>
                    <a:pt x="254" y="27"/>
                  </a:lnTo>
                  <a:lnTo>
                    <a:pt x="32" y="133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0687EA2A-A909-45DE-BE2E-C9A159C57B49}"/>
                </a:ext>
              </a:extLst>
            </p:cNvPr>
            <p:cNvSpPr/>
            <p:nvPr/>
          </p:nvSpPr>
          <p:spPr bwMode="auto">
            <a:xfrm>
              <a:off x="5741028" y="2985891"/>
              <a:ext cx="312066" cy="66597"/>
            </a:xfrm>
            <a:custGeom>
              <a:avLst/>
              <a:gdLst>
                <a:gd name="T0" fmla="*/ 0 w 276"/>
                <a:gd name="T1" fmla="*/ 67 h 69"/>
                <a:gd name="T2" fmla="*/ 270 w 276"/>
                <a:gd name="T3" fmla="*/ 0 h 69"/>
                <a:gd name="T4" fmla="*/ 276 w 276"/>
                <a:gd name="T5" fmla="*/ 17 h 69"/>
                <a:gd name="T6" fmla="*/ 33 w 276"/>
                <a:gd name="T7" fmla="*/ 69 h 69"/>
                <a:gd name="T8" fmla="*/ 0 w 276"/>
                <a:gd name="T9" fmla="*/ 67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6" h="69">
                  <a:moveTo>
                    <a:pt x="0" y="67"/>
                  </a:moveTo>
                  <a:lnTo>
                    <a:pt x="270" y="0"/>
                  </a:lnTo>
                  <a:lnTo>
                    <a:pt x="276" y="17"/>
                  </a:lnTo>
                  <a:lnTo>
                    <a:pt x="33" y="69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05426A4F-FB35-4FC3-A781-0D0708E991F8}"/>
                </a:ext>
              </a:extLst>
            </p:cNvPr>
            <p:cNvSpPr/>
            <p:nvPr/>
          </p:nvSpPr>
          <p:spPr bwMode="auto">
            <a:xfrm>
              <a:off x="5637006" y="3347833"/>
              <a:ext cx="306413" cy="41503"/>
            </a:xfrm>
            <a:custGeom>
              <a:avLst/>
              <a:gdLst>
                <a:gd name="T0" fmla="*/ 0 w 271"/>
                <a:gd name="T1" fmla="*/ 41 h 43"/>
                <a:gd name="T2" fmla="*/ 266 w 271"/>
                <a:gd name="T3" fmla="*/ 0 h 43"/>
                <a:gd name="T4" fmla="*/ 271 w 271"/>
                <a:gd name="T5" fmla="*/ 17 h 43"/>
                <a:gd name="T6" fmla="*/ 31 w 271"/>
                <a:gd name="T7" fmla="*/ 43 h 43"/>
                <a:gd name="T8" fmla="*/ 0 w 271"/>
                <a:gd name="T9" fmla="*/ 41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1" h="43">
                  <a:moveTo>
                    <a:pt x="0" y="41"/>
                  </a:moveTo>
                  <a:lnTo>
                    <a:pt x="266" y="0"/>
                  </a:lnTo>
                  <a:lnTo>
                    <a:pt x="271" y="17"/>
                  </a:lnTo>
                  <a:lnTo>
                    <a:pt x="31" y="43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DDB3BC5C-9678-4AD0-B654-F6440DF0BD76}"/>
                </a:ext>
              </a:extLst>
            </p:cNvPr>
            <p:cNvSpPr/>
            <p:nvPr/>
          </p:nvSpPr>
          <p:spPr bwMode="auto">
            <a:xfrm>
              <a:off x="5444791" y="4006084"/>
              <a:ext cx="314328" cy="24129"/>
            </a:xfrm>
            <a:custGeom>
              <a:avLst/>
              <a:gdLst>
                <a:gd name="T0" fmla="*/ 0 w 278"/>
                <a:gd name="T1" fmla="*/ 0 h 25"/>
                <a:gd name="T2" fmla="*/ 264 w 278"/>
                <a:gd name="T3" fmla="*/ 25 h 25"/>
                <a:gd name="T4" fmla="*/ 278 w 278"/>
                <a:gd name="T5" fmla="*/ 21 h 25"/>
                <a:gd name="T6" fmla="*/ 31 w 278"/>
                <a:gd name="T7" fmla="*/ 0 h 25"/>
                <a:gd name="T8" fmla="*/ 0 w 278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5">
                  <a:moveTo>
                    <a:pt x="0" y="0"/>
                  </a:moveTo>
                  <a:lnTo>
                    <a:pt x="264" y="25"/>
                  </a:lnTo>
                  <a:lnTo>
                    <a:pt x="278" y="21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5">
              <a:extLst>
                <a:ext uri="{FF2B5EF4-FFF2-40B4-BE49-F238E27FC236}">
                  <a16:creationId xmlns:a16="http://schemas.microsoft.com/office/drawing/2014/main" id="{9E01B147-38D8-422F-A86D-EA12CD2E1765}"/>
                </a:ext>
              </a:extLst>
            </p:cNvPr>
            <p:cNvSpPr/>
            <p:nvPr/>
          </p:nvSpPr>
          <p:spPr bwMode="auto">
            <a:xfrm>
              <a:off x="5333985" y="4360304"/>
              <a:ext cx="305282" cy="52120"/>
            </a:xfrm>
            <a:custGeom>
              <a:avLst/>
              <a:gdLst>
                <a:gd name="T0" fmla="*/ 0 w 270"/>
                <a:gd name="T1" fmla="*/ 0 h 54"/>
                <a:gd name="T2" fmla="*/ 266 w 270"/>
                <a:gd name="T3" fmla="*/ 54 h 54"/>
                <a:gd name="T4" fmla="*/ 270 w 270"/>
                <a:gd name="T5" fmla="*/ 45 h 54"/>
                <a:gd name="T6" fmla="*/ 33 w 270"/>
                <a:gd name="T7" fmla="*/ 0 h 54"/>
                <a:gd name="T8" fmla="*/ 0 w 270"/>
                <a:gd name="T9" fmla="*/ 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0" h="54">
                  <a:moveTo>
                    <a:pt x="0" y="0"/>
                  </a:moveTo>
                  <a:lnTo>
                    <a:pt x="266" y="54"/>
                  </a:lnTo>
                  <a:lnTo>
                    <a:pt x="270" y="45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6">
              <a:extLst>
                <a:ext uri="{FF2B5EF4-FFF2-40B4-BE49-F238E27FC236}">
                  <a16:creationId xmlns:a16="http://schemas.microsoft.com/office/drawing/2014/main" id="{4FB3E58E-4F99-4CB5-A77F-15ACF1919A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1594" y="1560323"/>
              <a:ext cx="1394123" cy="3303804"/>
            </a:xfrm>
            <a:custGeom>
              <a:avLst/>
              <a:gdLst>
                <a:gd name="T0" fmla="*/ 1136 w 1233"/>
                <a:gd name="T1" fmla="*/ 89 h 3423"/>
                <a:gd name="T2" fmla="*/ 1077 w 1233"/>
                <a:gd name="T3" fmla="*/ 337 h 3423"/>
                <a:gd name="T4" fmla="*/ 826 w 1233"/>
                <a:gd name="T5" fmla="*/ 466 h 3423"/>
                <a:gd name="T6" fmla="*/ 900 w 1233"/>
                <a:gd name="T7" fmla="*/ 189 h 3423"/>
                <a:gd name="T8" fmla="*/ 821 w 1233"/>
                <a:gd name="T9" fmla="*/ 266 h 3423"/>
                <a:gd name="T10" fmla="*/ 0 w 1233"/>
                <a:gd name="T11" fmla="*/ 3259 h 3423"/>
                <a:gd name="T12" fmla="*/ 77 w 1233"/>
                <a:gd name="T13" fmla="*/ 3292 h 3423"/>
                <a:gd name="T14" fmla="*/ 158 w 1233"/>
                <a:gd name="T15" fmla="*/ 2990 h 3423"/>
                <a:gd name="T16" fmla="*/ 420 w 1233"/>
                <a:gd name="T17" fmla="*/ 3061 h 3423"/>
                <a:gd name="T18" fmla="*/ 343 w 1233"/>
                <a:gd name="T19" fmla="*/ 3383 h 3423"/>
                <a:gd name="T20" fmla="*/ 455 w 1233"/>
                <a:gd name="T21" fmla="*/ 3423 h 3423"/>
                <a:gd name="T22" fmla="*/ 1233 w 1233"/>
                <a:gd name="T23" fmla="*/ 0 h 3423"/>
                <a:gd name="T24" fmla="*/ 1136 w 1233"/>
                <a:gd name="T25" fmla="*/ 89 h 3423"/>
                <a:gd name="T26" fmla="*/ 1050 w 1233"/>
                <a:gd name="T27" fmla="*/ 445 h 3423"/>
                <a:gd name="T28" fmla="*/ 1002 w 1233"/>
                <a:gd name="T29" fmla="*/ 649 h 3423"/>
                <a:gd name="T30" fmla="*/ 742 w 1233"/>
                <a:gd name="T31" fmla="*/ 782 h 3423"/>
                <a:gd name="T32" fmla="*/ 797 w 1233"/>
                <a:gd name="T33" fmla="*/ 572 h 3423"/>
                <a:gd name="T34" fmla="*/ 1050 w 1233"/>
                <a:gd name="T35" fmla="*/ 445 h 3423"/>
                <a:gd name="T36" fmla="*/ 372 w 1233"/>
                <a:gd name="T37" fmla="*/ 2181 h 3423"/>
                <a:gd name="T38" fmla="*/ 449 w 1233"/>
                <a:gd name="T39" fmla="*/ 1893 h 3423"/>
                <a:gd name="T40" fmla="*/ 709 w 1233"/>
                <a:gd name="T41" fmla="*/ 1860 h 3423"/>
                <a:gd name="T42" fmla="*/ 636 w 1233"/>
                <a:gd name="T43" fmla="*/ 2168 h 3423"/>
                <a:gd name="T44" fmla="*/ 372 w 1233"/>
                <a:gd name="T45" fmla="*/ 2181 h 3423"/>
                <a:gd name="T46" fmla="*/ 611 w 1233"/>
                <a:gd name="T47" fmla="*/ 2272 h 3423"/>
                <a:gd name="T48" fmla="*/ 541 w 1233"/>
                <a:gd name="T49" fmla="*/ 2559 h 3423"/>
                <a:gd name="T50" fmla="*/ 277 w 1233"/>
                <a:gd name="T51" fmla="*/ 2534 h 3423"/>
                <a:gd name="T52" fmla="*/ 349 w 1233"/>
                <a:gd name="T53" fmla="*/ 2270 h 3423"/>
                <a:gd name="T54" fmla="*/ 611 w 1233"/>
                <a:gd name="T55" fmla="*/ 2272 h 3423"/>
                <a:gd name="T56" fmla="*/ 474 w 1233"/>
                <a:gd name="T57" fmla="*/ 1798 h 3423"/>
                <a:gd name="T58" fmla="*/ 541 w 1233"/>
                <a:gd name="T59" fmla="*/ 1544 h 3423"/>
                <a:gd name="T60" fmla="*/ 799 w 1233"/>
                <a:gd name="T61" fmla="*/ 1483 h 3423"/>
                <a:gd name="T62" fmla="*/ 734 w 1233"/>
                <a:gd name="T63" fmla="*/ 1754 h 3423"/>
                <a:gd name="T64" fmla="*/ 474 w 1233"/>
                <a:gd name="T65" fmla="*/ 1798 h 3423"/>
                <a:gd name="T66" fmla="*/ 566 w 1233"/>
                <a:gd name="T67" fmla="*/ 1446 h 3423"/>
                <a:gd name="T68" fmla="*/ 624 w 1233"/>
                <a:gd name="T69" fmla="*/ 1228 h 3423"/>
                <a:gd name="T70" fmla="*/ 884 w 1233"/>
                <a:gd name="T71" fmla="*/ 1136 h 3423"/>
                <a:gd name="T72" fmla="*/ 824 w 1233"/>
                <a:gd name="T73" fmla="*/ 1377 h 3423"/>
                <a:gd name="T74" fmla="*/ 566 w 1233"/>
                <a:gd name="T75" fmla="*/ 1446 h 3423"/>
                <a:gd name="T76" fmla="*/ 653 w 1233"/>
                <a:gd name="T77" fmla="*/ 1121 h 3423"/>
                <a:gd name="T78" fmla="*/ 715 w 1233"/>
                <a:gd name="T79" fmla="*/ 888 h 3423"/>
                <a:gd name="T80" fmla="*/ 975 w 1233"/>
                <a:gd name="T81" fmla="*/ 757 h 3423"/>
                <a:gd name="T82" fmla="*/ 911 w 1233"/>
                <a:gd name="T83" fmla="*/ 1019 h 3423"/>
                <a:gd name="T84" fmla="*/ 653 w 1233"/>
                <a:gd name="T85" fmla="*/ 1121 h 3423"/>
                <a:gd name="T86" fmla="*/ 445 w 1233"/>
                <a:gd name="T87" fmla="*/ 2955 h 3423"/>
                <a:gd name="T88" fmla="*/ 181 w 1233"/>
                <a:gd name="T89" fmla="*/ 2901 h 3423"/>
                <a:gd name="T90" fmla="*/ 252 w 1233"/>
                <a:gd name="T91" fmla="*/ 2634 h 3423"/>
                <a:gd name="T92" fmla="*/ 514 w 1233"/>
                <a:gd name="T93" fmla="*/ 2665 h 3423"/>
                <a:gd name="T94" fmla="*/ 445 w 1233"/>
                <a:gd name="T95" fmla="*/ 2955 h 342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233" h="3423">
                  <a:moveTo>
                    <a:pt x="1136" y="89"/>
                  </a:moveTo>
                  <a:lnTo>
                    <a:pt x="1077" y="337"/>
                  </a:lnTo>
                  <a:lnTo>
                    <a:pt x="826" y="466"/>
                  </a:lnTo>
                  <a:lnTo>
                    <a:pt x="900" y="189"/>
                  </a:lnTo>
                  <a:lnTo>
                    <a:pt x="821" y="266"/>
                  </a:lnTo>
                  <a:lnTo>
                    <a:pt x="0" y="3259"/>
                  </a:lnTo>
                  <a:lnTo>
                    <a:pt x="77" y="3292"/>
                  </a:lnTo>
                  <a:lnTo>
                    <a:pt x="158" y="2990"/>
                  </a:lnTo>
                  <a:lnTo>
                    <a:pt x="420" y="3061"/>
                  </a:lnTo>
                  <a:lnTo>
                    <a:pt x="343" y="3383"/>
                  </a:lnTo>
                  <a:lnTo>
                    <a:pt x="455" y="3423"/>
                  </a:lnTo>
                  <a:lnTo>
                    <a:pt x="1233" y="0"/>
                  </a:lnTo>
                  <a:lnTo>
                    <a:pt x="1136" y="89"/>
                  </a:lnTo>
                  <a:close/>
                  <a:moveTo>
                    <a:pt x="1050" y="445"/>
                  </a:moveTo>
                  <a:lnTo>
                    <a:pt x="1002" y="649"/>
                  </a:lnTo>
                  <a:lnTo>
                    <a:pt x="742" y="782"/>
                  </a:lnTo>
                  <a:lnTo>
                    <a:pt x="797" y="572"/>
                  </a:lnTo>
                  <a:lnTo>
                    <a:pt x="1050" y="445"/>
                  </a:lnTo>
                  <a:close/>
                  <a:moveTo>
                    <a:pt x="372" y="2181"/>
                  </a:moveTo>
                  <a:lnTo>
                    <a:pt x="449" y="1893"/>
                  </a:lnTo>
                  <a:lnTo>
                    <a:pt x="709" y="1860"/>
                  </a:lnTo>
                  <a:lnTo>
                    <a:pt x="636" y="2168"/>
                  </a:lnTo>
                  <a:lnTo>
                    <a:pt x="372" y="2181"/>
                  </a:lnTo>
                  <a:close/>
                  <a:moveTo>
                    <a:pt x="611" y="2272"/>
                  </a:moveTo>
                  <a:lnTo>
                    <a:pt x="541" y="2559"/>
                  </a:lnTo>
                  <a:lnTo>
                    <a:pt x="277" y="2534"/>
                  </a:lnTo>
                  <a:lnTo>
                    <a:pt x="349" y="2270"/>
                  </a:lnTo>
                  <a:lnTo>
                    <a:pt x="611" y="2272"/>
                  </a:lnTo>
                  <a:close/>
                  <a:moveTo>
                    <a:pt x="474" y="1798"/>
                  </a:moveTo>
                  <a:lnTo>
                    <a:pt x="541" y="1544"/>
                  </a:lnTo>
                  <a:lnTo>
                    <a:pt x="799" y="1483"/>
                  </a:lnTo>
                  <a:lnTo>
                    <a:pt x="734" y="1754"/>
                  </a:lnTo>
                  <a:lnTo>
                    <a:pt x="474" y="1798"/>
                  </a:lnTo>
                  <a:close/>
                  <a:moveTo>
                    <a:pt x="566" y="1446"/>
                  </a:moveTo>
                  <a:lnTo>
                    <a:pt x="624" y="1228"/>
                  </a:lnTo>
                  <a:lnTo>
                    <a:pt x="884" y="1136"/>
                  </a:lnTo>
                  <a:lnTo>
                    <a:pt x="824" y="1377"/>
                  </a:lnTo>
                  <a:lnTo>
                    <a:pt x="566" y="1446"/>
                  </a:lnTo>
                  <a:close/>
                  <a:moveTo>
                    <a:pt x="653" y="1121"/>
                  </a:moveTo>
                  <a:lnTo>
                    <a:pt x="715" y="888"/>
                  </a:lnTo>
                  <a:lnTo>
                    <a:pt x="975" y="757"/>
                  </a:lnTo>
                  <a:lnTo>
                    <a:pt x="911" y="1019"/>
                  </a:lnTo>
                  <a:lnTo>
                    <a:pt x="653" y="1121"/>
                  </a:lnTo>
                  <a:close/>
                  <a:moveTo>
                    <a:pt x="445" y="2955"/>
                  </a:moveTo>
                  <a:lnTo>
                    <a:pt x="181" y="2901"/>
                  </a:lnTo>
                  <a:lnTo>
                    <a:pt x="252" y="2634"/>
                  </a:lnTo>
                  <a:lnTo>
                    <a:pt x="514" y="2665"/>
                  </a:lnTo>
                  <a:lnTo>
                    <a:pt x="445" y="29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68BE2F9E-D8C5-4B9E-B90A-70FCC4F71EC3}"/>
                </a:ext>
              </a:extLst>
            </p:cNvPr>
            <p:cNvSpPr/>
            <p:nvPr/>
          </p:nvSpPr>
          <p:spPr bwMode="auto">
            <a:xfrm>
              <a:off x="5646051" y="1560323"/>
              <a:ext cx="914716" cy="3303804"/>
            </a:xfrm>
            <a:custGeom>
              <a:avLst/>
              <a:gdLst>
                <a:gd name="T0" fmla="*/ 776 w 809"/>
                <a:gd name="T1" fmla="*/ 0 h 3423"/>
                <a:gd name="T2" fmla="*/ 809 w 809"/>
                <a:gd name="T3" fmla="*/ 0 h 3423"/>
                <a:gd name="T4" fmla="*/ 57 w 809"/>
                <a:gd name="T5" fmla="*/ 3410 h 3423"/>
                <a:gd name="T6" fmla="*/ 0 w 809"/>
                <a:gd name="T7" fmla="*/ 3423 h 3423"/>
                <a:gd name="T8" fmla="*/ 776 w 809"/>
                <a:gd name="T9" fmla="*/ 0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9" h="3423">
                  <a:moveTo>
                    <a:pt x="776" y="0"/>
                  </a:moveTo>
                  <a:lnTo>
                    <a:pt x="809" y="0"/>
                  </a:lnTo>
                  <a:lnTo>
                    <a:pt x="57" y="3410"/>
                  </a:lnTo>
                  <a:lnTo>
                    <a:pt x="0" y="3423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0" name="Freeform 876">
            <a:extLst>
              <a:ext uri="{FF2B5EF4-FFF2-40B4-BE49-F238E27FC236}">
                <a16:creationId xmlns:a16="http://schemas.microsoft.com/office/drawing/2014/main" id="{C3BB60C4-01A1-4007-96CD-8DC4A68AFE8B}"/>
              </a:ext>
            </a:extLst>
          </p:cNvPr>
          <p:cNvSpPr>
            <a:spLocks noEditPoints="1"/>
          </p:cNvSpPr>
          <p:nvPr/>
        </p:nvSpPr>
        <p:spPr bwMode="auto">
          <a:xfrm>
            <a:off x="311449" y="83314"/>
            <a:ext cx="310945" cy="369967"/>
          </a:xfrm>
          <a:custGeom>
            <a:avLst/>
            <a:gdLst>
              <a:gd name="T0" fmla="*/ 3 w 222"/>
              <a:gd name="T1" fmla="*/ 28 h 265"/>
              <a:gd name="T2" fmla="*/ 26 w 222"/>
              <a:gd name="T3" fmla="*/ 3 h 265"/>
              <a:gd name="T4" fmla="*/ 55 w 222"/>
              <a:gd name="T5" fmla="*/ 31 h 265"/>
              <a:gd name="T6" fmla="*/ 50 w 222"/>
              <a:gd name="T7" fmla="*/ 9 h 265"/>
              <a:gd name="T8" fmla="*/ 172 w 222"/>
              <a:gd name="T9" fmla="*/ 8 h 265"/>
              <a:gd name="T10" fmla="*/ 170 w 222"/>
              <a:gd name="T11" fmla="*/ 30 h 265"/>
              <a:gd name="T12" fmla="*/ 200 w 222"/>
              <a:gd name="T13" fmla="*/ 3 h 265"/>
              <a:gd name="T14" fmla="*/ 220 w 222"/>
              <a:gd name="T15" fmla="*/ 28 h 265"/>
              <a:gd name="T16" fmla="*/ 175 w 222"/>
              <a:gd name="T17" fmla="*/ 104 h 265"/>
              <a:gd name="T18" fmla="*/ 119 w 222"/>
              <a:gd name="T19" fmla="*/ 134 h 265"/>
              <a:gd name="T20" fmla="*/ 132 w 222"/>
              <a:gd name="T21" fmla="*/ 149 h 265"/>
              <a:gd name="T22" fmla="*/ 120 w 222"/>
              <a:gd name="T23" fmla="*/ 168 h 265"/>
              <a:gd name="T24" fmla="*/ 164 w 222"/>
              <a:gd name="T25" fmla="*/ 198 h 265"/>
              <a:gd name="T26" fmla="*/ 168 w 222"/>
              <a:gd name="T27" fmla="*/ 217 h 265"/>
              <a:gd name="T28" fmla="*/ 64 w 222"/>
              <a:gd name="T29" fmla="*/ 217 h 265"/>
              <a:gd name="T30" fmla="*/ 58 w 222"/>
              <a:gd name="T31" fmla="*/ 199 h 265"/>
              <a:gd name="T32" fmla="*/ 76 w 222"/>
              <a:gd name="T33" fmla="*/ 202 h 265"/>
              <a:gd name="T34" fmla="*/ 103 w 222"/>
              <a:gd name="T35" fmla="*/ 167 h 265"/>
              <a:gd name="T36" fmla="*/ 90 w 222"/>
              <a:gd name="T37" fmla="*/ 151 h 265"/>
              <a:gd name="T38" fmla="*/ 104 w 222"/>
              <a:gd name="T39" fmla="*/ 135 h 265"/>
              <a:gd name="T40" fmla="*/ 59 w 222"/>
              <a:gd name="T41" fmla="*/ 111 h 265"/>
              <a:gd name="T42" fmla="*/ 3 w 222"/>
              <a:gd name="T43" fmla="*/ 28 h 265"/>
              <a:gd name="T44" fmla="*/ 15 w 222"/>
              <a:gd name="T45" fmla="*/ 23 h 265"/>
              <a:gd name="T46" fmla="*/ 73 w 222"/>
              <a:gd name="T47" fmla="*/ 107 h 265"/>
              <a:gd name="T48" fmla="*/ 55 w 222"/>
              <a:gd name="T49" fmla="*/ 42 h 265"/>
              <a:gd name="T50" fmla="*/ 25 w 222"/>
              <a:gd name="T51" fmla="*/ 13 h 265"/>
              <a:gd name="T52" fmla="*/ 15 w 222"/>
              <a:gd name="T53" fmla="*/ 23 h 265"/>
              <a:gd name="T54" fmla="*/ 183 w 222"/>
              <a:gd name="T55" fmla="*/ 41 h 265"/>
              <a:gd name="T56" fmla="*/ 168 w 222"/>
              <a:gd name="T57" fmla="*/ 41 h 265"/>
              <a:gd name="T58" fmla="*/ 151 w 222"/>
              <a:gd name="T59" fmla="*/ 106 h 265"/>
              <a:gd name="T60" fmla="*/ 207 w 222"/>
              <a:gd name="T61" fmla="*/ 20 h 265"/>
              <a:gd name="T62" fmla="*/ 183 w 222"/>
              <a:gd name="T63" fmla="*/ 41 h 265"/>
              <a:gd name="T64" fmla="*/ 66 w 222"/>
              <a:gd name="T65" fmla="*/ 21 h 265"/>
              <a:gd name="T66" fmla="*/ 111 w 222"/>
              <a:gd name="T67" fmla="*/ 124 h 265"/>
              <a:gd name="T68" fmla="*/ 139 w 222"/>
              <a:gd name="T69" fmla="*/ 98 h 265"/>
              <a:gd name="T70" fmla="*/ 157 w 222"/>
              <a:gd name="T71" fmla="*/ 21 h 265"/>
              <a:gd name="T72" fmla="*/ 66 w 222"/>
              <a:gd name="T73" fmla="*/ 21 h 265"/>
              <a:gd name="T74" fmla="*/ 122 w 222"/>
              <a:gd name="T75" fmla="*/ 35 h 265"/>
              <a:gd name="T76" fmla="*/ 71 w 222"/>
              <a:gd name="T77" fmla="*/ 41 h 265"/>
              <a:gd name="T78" fmla="*/ 124 w 222"/>
              <a:gd name="T79" fmla="*/ 42 h 265"/>
              <a:gd name="T80" fmla="*/ 118 w 222"/>
              <a:gd name="T81" fmla="*/ 110 h 265"/>
              <a:gd name="T82" fmla="*/ 149 w 222"/>
              <a:gd name="T83" fmla="*/ 27 h 265"/>
              <a:gd name="T84" fmla="*/ 122 w 222"/>
              <a:gd name="T85" fmla="*/ 35 h 265"/>
              <a:gd name="T86" fmla="*/ 40 w 222"/>
              <a:gd name="T87" fmla="*/ 222 h 265"/>
              <a:gd name="T88" fmla="*/ 183 w 222"/>
              <a:gd name="T89" fmla="*/ 222 h 265"/>
              <a:gd name="T90" fmla="*/ 191 w 222"/>
              <a:gd name="T91" fmla="*/ 265 h 265"/>
              <a:gd name="T92" fmla="*/ 33 w 222"/>
              <a:gd name="T93" fmla="*/ 265 h 265"/>
              <a:gd name="T94" fmla="*/ 40 w 222"/>
              <a:gd name="T95" fmla="*/ 222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22" h="265">
                <a:moveTo>
                  <a:pt x="3" y="28"/>
                </a:moveTo>
                <a:cubicBezTo>
                  <a:pt x="0" y="15"/>
                  <a:pt x="12" y="0"/>
                  <a:pt x="26" y="3"/>
                </a:cubicBezTo>
                <a:cubicBezTo>
                  <a:pt x="41" y="6"/>
                  <a:pt x="46" y="21"/>
                  <a:pt x="55" y="31"/>
                </a:cubicBezTo>
                <a:cubicBezTo>
                  <a:pt x="53" y="24"/>
                  <a:pt x="52" y="17"/>
                  <a:pt x="50" y="9"/>
                </a:cubicBezTo>
                <a:cubicBezTo>
                  <a:pt x="91" y="7"/>
                  <a:pt x="132" y="9"/>
                  <a:pt x="172" y="8"/>
                </a:cubicBezTo>
                <a:cubicBezTo>
                  <a:pt x="171" y="16"/>
                  <a:pt x="170" y="23"/>
                  <a:pt x="170" y="30"/>
                </a:cubicBezTo>
                <a:cubicBezTo>
                  <a:pt x="178" y="20"/>
                  <a:pt x="184" y="3"/>
                  <a:pt x="200" y="3"/>
                </a:cubicBezTo>
                <a:cubicBezTo>
                  <a:pt x="213" y="2"/>
                  <a:pt x="222" y="16"/>
                  <a:pt x="220" y="28"/>
                </a:cubicBezTo>
                <a:cubicBezTo>
                  <a:pt x="218" y="58"/>
                  <a:pt x="199" y="85"/>
                  <a:pt x="175" y="104"/>
                </a:cubicBezTo>
                <a:cubicBezTo>
                  <a:pt x="159" y="118"/>
                  <a:pt x="137" y="123"/>
                  <a:pt x="119" y="134"/>
                </a:cubicBezTo>
                <a:cubicBezTo>
                  <a:pt x="124" y="139"/>
                  <a:pt x="128" y="144"/>
                  <a:pt x="132" y="149"/>
                </a:cubicBezTo>
                <a:cubicBezTo>
                  <a:pt x="135" y="158"/>
                  <a:pt x="125" y="162"/>
                  <a:pt x="120" y="168"/>
                </a:cubicBezTo>
                <a:cubicBezTo>
                  <a:pt x="123" y="189"/>
                  <a:pt x="142" y="209"/>
                  <a:pt x="164" y="198"/>
                </a:cubicBezTo>
                <a:cubicBezTo>
                  <a:pt x="168" y="203"/>
                  <a:pt x="169" y="210"/>
                  <a:pt x="168" y="217"/>
                </a:cubicBezTo>
                <a:cubicBezTo>
                  <a:pt x="133" y="217"/>
                  <a:pt x="99" y="218"/>
                  <a:pt x="64" y="217"/>
                </a:cubicBezTo>
                <a:cubicBezTo>
                  <a:pt x="54" y="219"/>
                  <a:pt x="53" y="205"/>
                  <a:pt x="58" y="199"/>
                </a:cubicBezTo>
                <a:cubicBezTo>
                  <a:pt x="64" y="199"/>
                  <a:pt x="70" y="201"/>
                  <a:pt x="76" y="202"/>
                </a:cubicBezTo>
                <a:cubicBezTo>
                  <a:pt x="92" y="197"/>
                  <a:pt x="100" y="183"/>
                  <a:pt x="103" y="167"/>
                </a:cubicBezTo>
                <a:cubicBezTo>
                  <a:pt x="98" y="162"/>
                  <a:pt x="91" y="158"/>
                  <a:pt x="90" y="151"/>
                </a:cubicBezTo>
                <a:cubicBezTo>
                  <a:pt x="94" y="145"/>
                  <a:pt x="99" y="140"/>
                  <a:pt x="104" y="135"/>
                </a:cubicBezTo>
                <a:cubicBezTo>
                  <a:pt x="91" y="124"/>
                  <a:pt x="73" y="121"/>
                  <a:pt x="59" y="111"/>
                </a:cubicBezTo>
                <a:cubicBezTo>
                  <a:pt x="30" y="93"/>
                  <a:pt x="7" y="63"/>
                  <a:pt x="3" y="28"/>
                </a:cubicBezTo>
                <a:close/>
                <a:moveTo>
                  <a:pt x="15" y="23"/>
                </a:moveTo>
                <a:cubicBezTo>
                  <a:pt x="18" y="59"/>
                  <a:pt x="44" y="88"/>
                  <a:pt x="73" y="107"/>
                </a:cubicBezTo>
                <a:cubicBezTo>
                  <a:pt x="63" y="87"/>
                  <a:pt x="58" y="64"/>
                  <a:pt x="55" y="42"/>
                </a:cubicBezTo>
                <a:cubicBezTo>
                  <a:pt x="36" y="45"/>
                  <a:pt x="36" y="23"/>
                  <a:pt x="25" y="13"/>
                </a:cubicBezTo>
                <a:cubicBezTo>
                  <a:pt x="21" y="16"/>
                  <a:pt x="18" y="20"/>
                  <a:pt x="15" y="23"/>
                </a:cubicBezTo>
                <a:close/>
                <a:moveTo>
                  <a:pt x="183" y="41"/>
                </a:moveTo>
                <a:cubicBezTo>
                  <a:pt x="178" y="41"/>
                  <a:pt x="173" y="41"/>
                  <a:pt x="168" y="41"/>
                </a:cubicBezTo>
                <a:cubicBezTo>
                  <a:pt x="166" y="64"/>
                  <a:pt x="160" y="85"/>
                  <a:pt x="151" y="106"/>
                </a:cubicBezTo>
                <a:cubicBezTo>
                  <a:pt x="180" y="88"/>
                  <a:pt x="209" y="57"/>
                  <a:pt x="207" y="20"/>
                </a:cubicBezTo>
                <a:cubicBezTo>
                  <a:pt x="195" y="6"/>
                  <a:pt x="186" y="31"/>
                  <a:pt x="183" y="41"/>
                </a:cubicBezTo>
                <a:close/>
                <a:moveTo>
                  <a:pt x="66" y="21"/>
                </a:moveTo>
                <a:cubicBezTo>
                  <a:pt x="69" y="59"/>
                  <a:pt x="75" y="104"/>
                  <a:pt x="111" y="124"/>
                </a:cubicBezTo>
                <a:cubicBezTo>
                  <a:pt x="122" y="117"/>
                  <a:pt x="133" y="109"/>
                  <a:pt x="139" y="98"/>
                </a:cubicBezTo>
                <a:cubicBezTo>
                  <a:pt x="153" y="75"/>
                  <a:pt x="154" y="47"/>
                  <a:pt x="157" y="21"/>
                </a:cubicBezTo>
                <a:cubicBezTo>
                  <a:pt x="127" y="21"/>
                  <a:pt x="97" y="21"/>
                  <a:pt x="66" y="21"/>
                </a:cubicBezTo>
                <a:close/>
                <a:moveTo>
                  <a:pt x="122" y="35"/>
                </a:moveTo>
                <a:cubicBezTo>
                  <a:pt x="105" y="38"/>
                  <a:pt x="85" y="30"/>
                  <a:pt x="71" y="41"/>
                </a:cubicBezTo>
                <a:cubicBezTo>
                  <a:pt x="89" y="43"/>
                  <a:pt x="106" y="42"/>
                  <a:pt x="124" y="42"/>
                </a:cubicBezTo>
                <a:cubicBezTo>
                  <a:pt x="123" y="65"/>
                  <a:pt x="121" y="88"/>
                  <a:pt x="118" y="110"/>
                </a:cubicBezTo>
                <a:cubicBezTo>
                  <a:pt x="143" y="90"/>
                  <a:pt x="148" y="57"/>
                  <a:pt x="149" y="27"/>
                </a:cubicBezTo>
                <a:cubicBezTo>
                  <a:pt x="140" y="29"/>
                  <a:pt x="128" y="26"/>
                  <a:pt x="122" y="35"/>
                </a:cubicBezTo>
                <a:close/>
                <a:moveTo>
                  <a:pt x="40" y="222"/>
                </a:moveTo>
                <a:cubicBezTo>
                  <a:pt x="88" y="222"/>
                  <a:pt x="136" y="221"/>
                  <a:pt x="183" y="222"/>
                </a:cubicBezTo>
                <a:cubicBezTo>
                  <a:pt x="186" y="236"/>
                  <a:pt x="188" y="251"/>
                  <a:pt x="191" y="265"/>
                </a:cubicBezTo>
                <a:cubicBezTo>
                  <a:pt x="138" y="265"/>
                  <a:pt x="85" y="265"/>
                  <a:pt x="33" y="265"/>
                </a:cubicBezTo>
                <a:cubicBezTo>
                  <a:pt x="35" y="250"/>
                  <a:pt x="38" y="236"/>
                  <a:pt x="40" y="2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schemeClr val="bg1"/>
              </a:solidFill>
              <a:ea typeface="微软雅黑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B6070E5-67DE-409F-8394-2B4DC419B09C}"/>
              </a:ext>
            </a:extLst>
          </p:cNvPr>
          <p:cNvSpPr txBox="1"/>
          <p:nvPr/>
        </p:nvSpPr>
        <p:spPr>
          <a:xfrm>
            <a:off x="5056218" y="533646"/>
            <a:ext cx="1877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spc="300" dirty="0"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z="4000" spc="300" dirty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</a:p>
        </p:txBody>
      </p:sp>
      <p:grpSp>
        <p:nvGrpSpPr>
          <p:cNvPr id="98" name="Group 61">
            <a:extLst>
              <a:ext uri="{FF2B5EF4-FFF2-40B4-BE49-F238E27FC236}">
                <a16:creationId xmlns:a16="http://schemas.microsoft.com/office/drawing/2014/main" id="{C35614CE-165A-4EB9-A51E-7ED45C8812C0}"/>
              </a:ext>
            </a:extLst>
          </p:cNvPr>
          <p:cNvGrpSpPr/>
          <p:nvPr/>
        </p:nvGrpSpPr>
        <p:grpSpPr>
          <a:xfrm>
            <a:off x="1484014" y="1913561"/>
            <a:ext cx="623455" cy="623455"/>
            <a:chOff x="6518563" y="1579415"/>
            <a:chExt cx="831273" cy="831273"/>
          </a:xfrm>
        </p:grpSpPr>
        <p:sp>
          <p:nvSpPr>
            <p:cNvPr id="99" name="Rounded Rectangle 12">
              <a:extLst>
                <a:ext uri="{FF2B5EF4-FFF2-40B4-BE49-F238E27FC236}">
                  <a16:creationId xmlns:a16="http://schemas.microsoft.com/office/drawing/2014/main" id="{854F6BD7-ED3D-4A7D-A519-BD472529D042}"/>
                </a:ext>
              </a:extLst>
            </p:cNvPr>
            <p:cNvSpPr/>
            <p:nvPr/>
          </p:nvSpPr>
          <p:spPr>
            <a:xfrm>
              <a:off x="6518563" y="1579415"/>
              <a:ext cx="831273" cy="83127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01" name="Group 19">
              <a:extLst>
                <a:ext uri="{FF2B5EF4-FFF2-40B4-BE49-F238E27FC236}">
                  <a16:creationId xmlns:a16="http://schemas.microsoft.com/office/drawing/2014/main" id="{F91A540E-E6E0-446E-B292-CF4C733AEB68}"/>
                </a:ext>
              </a:extLst>
            </p:cNvPr>
            <p:cNvGrpSpPr/>
            <p:nvPr/>
          </p:nvGrpSpPr>
          <p:grpSpPr>
            <a:xfrm>
              <a:off x="6702027" y="1790527"/>
              <a:ext cx="464344" cy="465138"/>
              <a:chOff x="9145588" y="4435475"/>
              <a:chExt cx="464344" cy="465138"/>
            </a:xfrm>
            <a:solidFill>
              <a:schemeClr val="bg2"/>
            </a:solidFill>
          </p:grpSpPr>
          <p:sp>
            <p:nvSpPr>
              <p:cNvPr id="102" name="AutoShape 7">
                <a:extLst>
                  <a:ext uri="{FF2B5EF4-FFF2-40B4-BE49-F238E27FC236}">
                    <a16:creationId xmlns:a16="http://schemas.microsoft.com/office/drawing/2014/main" id="{C22B5FD9-1460-4DE6-9AD8-0E92BECB83C2}"/>
                  </a:ext>
                </a:extLst>
              </p:cNvPr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endParaRPr>
              </a:p>
            </p:txBody>
          </p:sp>
          <p:sp>
            <p:nvSpPr>
              <p:cNvPr id="103" name="AutoShape 8">
                <a:extLst>
                  <a:ext uri="{FF2B5EF4-FFF2-40B4-BE49-F238E27FC236}">
                    <a16:creationId xmlns:a16="http://schemas.microsoft.com/office/drawing/2014/main" id="{BFC4A848-25CB-4D4E-B2F8-6734705235BB}"/>
                  </a:ext>
                </a:extLst>
              </p:cNvPr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endParaRPr>
              </a:p>
            </p:txBody>
          </p:sp>
          <p:sp>
            <p:nvSpPr>
              <p:cNvPr id="104" name="AutoShape 9">
                <a:extLst>
                  <a:ext uri="{FF2B5EF4-FFF2-40B4-BE49-F238E27FC236}">
                    <a16:creationId xmlns:a16="http://schemas.microsoft.com/office/drawing/2014/main" id="{5D2541D6-7E97-4750-B185-A92D0EE97F0F}"/>
                  </a:ext>
                </a:extLst>
              </p:cNvPr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endParaRPr>
              </a:p>
            </p:txBody>
          </p:sp>
          <p:sp>
            <p:nvSpPr>
              <p:cNvPr id="105" name="AutoShape 10">
                <a:extLst>
                  <a:ext uri="{FF2B5EF4-FFF2-40B4-BE49-F238E27FC236}">
                    <a16:creationId xmlns:a16="http://schemas.microsoft.com/office/drawing/2014/main" id="{B26E50A5-63F7-41CB-9359-4817347F2088}"/>
                  </a:ext>
                </a:extLst>
              </p:cNvPr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endParaRPr>
              </a:p>
            </p:txBody>
          </p:sp>
          <p:sp>
            <p:nvSpPr>
              <p:cNvPr id="106" name="AutoShape 11">
                <a:extLst>
                  <a:ext uri="{FF2B5EF4-FFF2-40B4-BE49-F238E27FC236}">
                    <a16:creationId xmlns:a16="http://schemas.microsoft.com/office/drawing/2014/main" id="{951559D3-74D5-4642-A87E-8E20BAD5FC91}"/>
                  </a:ext>
                </a:extLst>
              </p:cNvPr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endParaRPr>
              </a:p>
            </p:txBody>
          </p:sp>
          <p:sp>
            <p:nvSpPr>
              <p:cNvPr id="107" name="AutoShape 12">
                <a:extLst>
                  <a:ext uri="{FF2B5EF4-FFF2-40B4-BE49-F238E27FC236}">
                    <a16:creationId xmlns:a16="http://schemas.microsoft.com/office/drawing/2014/main" id="{B18DA29B-C307-45F8-A49F-213882BD1C64}"/>
                  </a:ext>
                </a:extLst>
              </p:cNvPr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endParaRPr>
              </a:p>
            </p:txBody>
          </p:sp>
          <p:sp>
            <p:nvSpPr>
              <p:cNvPr id="108" name="AutoShape 13">
                <a:extLst>
                  <a:ext uri="{FF2B5EF4-FFF2-40B4-BE49-F238E27FC236}">
                    <a16:creationId xmlns:a16="http://schemas.microsoft.com/office/drawing/2014/main" id="{16A0313C-AEC5-41BF-9B06-34DD1CC2583C}"/>
                  </a:ext>
                </a:extLst>
              </p:cNvPr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endParaRPr>
              </a:p>
            </p:txBody>
          </p:sp>
          <p:sp>
            <p:nvSpPr>
              <p:cNvPr id="109" name="AutoShape 14">
                <a:extLst>
                  <a:ext uri="{FF2B5EF4-FFF2-40B4-BE49-F238E27FC236}">
                    <a16:creationId xmlns:a16="http://schemas.microsoft.com/office/drawing/2014/main" id="{2EF8818B-D663-401A-A167-F20E5018FACA}"/>
                  </a:ext>
                </a:extLst>
              </p:cNvPr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endParaRPr>
              </a:p>
            </p:txBody>
          </p:sp>
          <p:sp>
            <p:nvSpPr>
              <p:cNvPr id="110" name="AutoShape 15">
                <a:extLst>
                  <a:ext uri="{FF2B5EF4-FFF2-40B4-BE49-F238E27FC236}">
                    <a16:creationId xmlns:a16="http://schemas.microsoft.com/office/drawing/2014/main" id="{0255B08B-CB7D-43D7-AA0A-F5F3246B3C6F}"/>
                  </a:ext>
                </a:extLst>
              </p:cNvPr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endParaRPr>
              </a:p>
            </p:txBody>
          </p:sp>
        </p:grpSp>
      </p:grpSp>
      <p:grpSp>
        <p:nvGrpSpPr>
          <p:cNvPr id="111" name="Group 62">
            <a:extLst>
              <a:ext uri="{FF2B5EF4-FFF2-40B4-BE49-F238E27FC236}">
                <a16:creationId xmlns:a16="http://schemas.microsoft.com/office/drawing/2014/main" id="{3A641C92-8F30-425C-AE50-12164343F386}"/>
              </a:ext>
            </a:extLst>
          </p:cNvPr>
          <p:cNvGrpSpPr/>
          <p:nvPr/>
        </p:nvGrpSpPr>
        <p:grpSpPr>
          <a:xfrm>
            <a:off x="1484014" y="2838727"/>
            <a:ext cx="623455" cy="623455"/>
            <a:chOff x="6518563" y="2750124"/>
            <a:chExt cx="831273" cy="831273"/>
          </a:xfrm>
        </p:grpSpPr>
        <p:sp>
          <p:nvSpPr>
            <p:cNvPr id="112" name="Rounded Rectangle 13">
              <a:extLst>
                <a:ext uri="{FF2B5EF4-FFF2-40B4-BE49-F238E27FC236}">
                  <a16:creationId xmlns:a16="http://schemas.microsoft.com/office/drawing/2014/main" id="{9D6D26FD-527D-4F89-BB8B-BE683D672C4D}"/>
                </a:ext>
              </a:extLst>
            </p:cNvPr>
            <p:cNvSpPr/>
            <p:nvPr/>
          </p:nvSpPr>
          <p:spPr>
            <a:xfrm>
              <a:off x="6518563" y="2750124"/>
              <a:ext cx="831273" cy="831273"/>
            </a:xfrm>
            <a:prstGeom prst="roundRect">
              <a:avLst/>
            </a:prstGeom>
            <a:solidFill>
              <a:srgbClr val="0F2A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13" name="Group 29">
              <a:extLst>
                <a:ext uri="{FF2B5EF4-FFF2-40B4-BE49-F238E27FC236}">
                  <a16:creationId xmlns:a16="http://schemas.microsoft.com/office/drawing/2014/main" id="{C244A74B-2FE9-46DB-88D9-3A4BA9298D7B}"/>
                </a:ext>
              </a:extLst>
            </p:cNvPr>
            <p:cNvGrpSpPr/>
            <p:nvPr/>
          </p:nvGrpSpPr>
          <p:grpSpPr>
            <a:xfrm>
              <a:off x="6772671" y="2933191"/>
              <a:ext cx="319088" cy="465138"/>
              <a:chOff x="5441157" y="4440238"/>
              <a:chExt cx="319088" cy="465138"/>
            </a:xfrm>
            <a:solidFill>
              <a:schemeClr val="bg2"/>
            </a:solidFill>
          </p:grpSpPr>
          <p:sp>
            <p:nvSpPr>
              <p:cNvPr id="114" name="AutoShape 97">
                <a:extLst>
                  <a:ext uri="{FF2B5EF4-FFF2-40B4-BE49-F238E27FC236}">
                    <a16:creationId xmlns:a16="http://schemas.microsoft.com/office/drawing/2014/main" id="{063887F1-89A4-45F4-A730-9DC0FEA659F7}"/>
                  </a:ext>
                </a:extLst>
              </p:cNvPr>
              <p:cNvSpPr/>
              <p:nvPr/>
            </p:nvSpPr>
            <p:spPr bwMode="auto">
              <a:xfrm>
                <a:off x="5441157" y="444023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endParaRPr>
              </a:p>
            </p:txBody>
          </p:sp>
          <p:sp>
            <p:nvSpPr>
              <p:cNvPr id="115" name="AutoShape 98">
                <a:extLst>
                  <a:ext uri="{FF2B5EF4-FFF2-40B4-BE49-F238E27FC236}">
                    <a16:creationId xmlns:a16="http://schemas.microsoft.com/office/drawing/2014/main" id="{05194516-B865-4B89-8E30-ABE163413243}"/>
                  </a:ext>
                </a:extLst>
              </p:cNvPr>
              <p:cNvSpPr/>
              <p:nvPr/>
            </p:nvSpPr>
            <p:spPr bwMode="auto">
              <a:xfrm>
                <a:off x="5571332" y="448389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endParaRPr>
              </a:p>
            </p:txBody>
          </p:sp>
          <p:sp>
            <p:nvSpPr>
              <p:cNvPr id="116" name="AutoShape 99">
                <a:extLst>
                  <a:ext uri="{FF2B5EF4-FFF2-40B4-BE49-F238E27FC236}">
                    <a16:creationId xmlns:a16="http://schemas.microsoft.com/office/drawing/2014/main" id="{A3B7CFA1-BA15-4089-A376-9D3D40476BFA}"/>
                  </a:ext>
                </a:extLst>
              </p:cNvPr>
              <p:cNvSpPr/>
              <p:nvPr/>
            </p:nvSpPr>
            <p:spPr bwMode="auto">
              <a:xfrm>
                <a:off x="5586413" y="484743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endParaRPr>
              </a:p>
            </p:txBody>
          </p:sp>
        </p:grpSp>
      </p:grpSp>
      <p:grpSp>
        <p:nvGrpSpPr>
          <p:cNvPr id="117" name="Group 63">
            <a:extLst>
              <a:ext uri="{FF2B5EF4-FFF2-40B4-BE49-F238E27FC236}">
                <a16:creationId xmlns:a16="http://schemas.microsoft.com/office/drawing/2014/main" id="{B614963C-ED58-4651-8334-4F590CF2C625}"/>
              </a:ext>
            </a:extLst>
          </p:cNvPr>
          <p:cNvGrpSpPr/>
          <p:nvPr/>
        </p:nvGrpSpPr>
        <p:grpSpPr>
          <a:xfrm>
            <a:off x="1484014" y="3792175"/>
            <a:ext cx="623455" cy="623455"/>
            <a:chOff x="6518563" y="3920833"/>
            <a:chExt cx="831273" cy="831273"/>
          </a:xfrm>
        </p:grpSpPr>
        <p:sp>
          <p:nvSpPr>
            <p:cNvPr id="118" name="Rounded Rectangle 14">
              <a:extLst>
                <a:ext uri="{FF2B5EF4-FFF2-40B4-BE49-F238E27FC236}">
                  <a16:creationId xmlns:a16="http://schemas.microsoft.com/office/drawing/2014/main" id="{E5322832-077C-454A-8134-B2FDE7F79FDA}"/>
                </a:ext>
              </a:extLst>
            </p:cNvPr>
            <p:cNvSpPr/>
            <p:nvPr/>
          </p:nvSpPr>
          <p:spPr>
            <a:xfrm>
              <a:off x="6518563" y="3920833"/>
              <a:ext cx="831273" cy="83127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9" name="AutoShape 139">
              <a:extLst>
                <a:ext uri="{FF2B5EF4-FFF2-40B4-BE49-F238E27FC236}">
                  <a16:creationId xmlns:a16="http://schemas.microsoft.com/office/drawing/2014/main" id="{9552C17C-47A4-4B84-9510-A5B42617B9FC}"/>
                </a:ext>
              </a:extLst>
            </p:cNvPr>
            <p:cNvSpPr/>
            <p:nvPr/>
          </p:nvSpPr>
          <p:spPr bwMode="auto">
            <a:xfrm>
              <a:off x="6700042" y="4118584"/>
              <a:ext cx="464344" cy="45005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endParaRPr>
            </a:p>
          </p:txBody>
        </p:sp>
      </p:grpSp>
      <p:grpSp>
        <p:nvGrpSpPr>
          <p:cNvPr id="120" name="Group 64">
            <a:extLst>
              <a:ext uri="{FF2B5EF4-FFF2-40B4-BE49-F238E27FC236}">
                <a16:creationId xmlns:a16="http://schemas.microsoft.com/office/drawing/2014/main" id="{5257B733-B610-4DA1-8D3C-136AE4EB0ED5}"/>
              </a:ext>
            </a:extLst>
          </p:cNvPr>
          <p:cNvGrpSpPr/>
          <p:nvPr/>
        </p:nvGrpSpPr>
        <p:grpSpPr>
          <a:xfrm>
            <a:off x="1484014" y="4755050"/>
            <a:ext cx="623455" cy="623455"/>
            <a:chOff x="6518563" y="5091542"/>
            <a:chExt cx="831273" cy="831273"/>
          </a:xfrm>
        </p:grpSpPr>
        <p:sp>
          <p:nvSpPr>
            <p:cNvPr id="121" name="Rounded Rectangle 15">
              <a:extLst>
                <a:ext uri="{FF2B5EF4-FFF2-40B4-BE49-F238E27FC236}">
                  <a16:creationId xmlns:a16="http://schemas.microsoft.com/office/drawing/2014/main" id="{01F4C409-B8BF-4F00-9E14-D7D44CA42161}"/>
                </a:ext>
              </a:extLst>
            </p:cNvPr>
            <p:cNvSpPr/>
            <p:nvPr/>
          </p:nvSpPr>
          <p:spPr>
            <a:xfrm>
              <a:off x="6518563" y="5091542"/>
              <a:ext cx="831273" cy="831273"/>
            </a:xfrm>
            <a:prstGeom prst="roundRect">
              <a:avLst/>
            </a:prstGeom>
            <a:solidFill>
              <a:srgbClr val="0F2A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22" name="Group 46">
              <a:extLst>
                <a:ext uri="{FF2B5EF4-FFF2-40B4-BE49-F238E27FC236}">
                  <a16:creationId xmlns:a16="http://schemas.microsoft.com/office/drawing/2014/main" id="{9729799F-42A4-4D8B-8443-42B2A7E41D1D}"/>
                </a:ext>
              </a:extLst>
            </p:cNvPr>
            <p:cNvGrpSpPr/>
            <p:nvPr/>
          </p:nvGrpSpPr>
          <p:grpSpPr>
            <a:xfrm>
              <a:off x="6700043" y="5325806"/>
              <a:ext cx="464344" cy="362744"/>
              <a:chOff x="2581275" y="1710532"/>
              <a:chExt cx="464344" cy="362744"/>
            </a:xfrm>
            <a:solidFill>
              <a:schemeClr val="bg2"/>
            </a:solidFill>
          </p:grpSpPr>
          <p:sp>
            <p:nvSpPr>
              <p:cNvPr id="123" name="AutoShape 140">
                <a:extLst>
                  <a:ext uri="{FF2B5EF4-FFF2-40B4-BE49-F238E27FC236}">
                    <a16:creationId xmlns:a16="http://schemas.microsoft.com/office/drawing/2014/main" id="{53F3C6FE-601A-4C93-8708-B4D3791A6B4C}"/>
                  </a:ext>
                </a:extLst>
              </p:cNvPr>
              <p:cNvSpPr/>
              <p:nvPr/>
            </p:nvSpPr>
            <p:spPr bwMode="auto">
              <a:xfrm>
                <a:off x="2639219" y="1768475"/>
                <a:ext cx="290513" cy="235744"/>
              </a:xfrm>
              <a:custGeom>
                <a:avLst/>
                <a:gdLst>
                  <a:gd name="T0" fmla="+- 0 10800 376"/>
                  <a:gd name="T1" fmla="*/ T0 w 20848"/>
                  <a:gd name="T2" fmla="*/ 10800 h 21600"/>
                  <a:gd name="T3" fmla="+- 0 10800 376"/>
                  <a:gd name="T4" fmla="*/ T3 w 20848"/>
                  <a:gd name="T5" fmla="*/ 10800 h 21600"/>
                  <a:gd name="T6" fmla="+- 0 10800 376"/>
                  <a:gd name="T7" fmla="*/ T6 w 20848"/>
                  <a:gd name="T8" fmla="*/ 10800 h 21600"/>
                  <a:gd name="T9" fmla="+- 0 10800 376"/>
                  <a:gd name="T10" fmla="*/ T9 w 208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848" h="21600">
                    <a:moveTo>
                      <a:pt x="18728" y="19178"/>
                    </a:moveTo>
                    <a:cubicBezTo>
                      <a:pt x="13191" y="20631"/>
                      <a:pt x="7654" y="20631"/>
                      <a:pt x="2118" y="19178"/>
                    </a:cubicBezTo>
                    <a:cubicBezTo>
                      <a:pt x="678" y="13592"/>
                      <a:pt x="678" y="8008"/>
                      <a:pt x="2118" y="2421"/>
                    </a:cubicBezTo>
                    <a:cubicBezTo>
                      <a:pt x="7654" y="968"/>
                      <a:pt x="13191" y="968"/>
                      <a:pt x="18728" y="2421"/>
                    </a:cubicBezTo>
                    <a:cubicBezTo>
                      <a:pt x="20168" y="8008"/>
                      <a:pt x="20168" y="13592"/>
                      <a:pt x="18728" y="19178"/>
                    </a:cubicBezTo>
                    <a:moveTo>
                      <a:pt x="18938" y="1116"/>
                    </a:moveTo>
                    <a:cubicBezTo>
                      <a:pt x="16114" y="375"/>
                      <a:pt x="13249" y="0"/>
                      <a:pt x="10423" y="0"/>
                    </a:cubicBezTo>
                    <a:cubicBezTo>
                      <a:pt x="7597" y="0"/>
                      <a:pt x="4732" y="375"/>
                      <a:pt x="1908" y="1116"/>
                    </a:cubicBezTo>
                    <a:cubicBezTo>
                      <a:pt x="1543" y="1213"/>
                      <a:pt x="1244" y="1552"/>
                      <a:pt x="1127" y="2004"/>
                    </a:cubicBezTo>
                    <a:cubicBezTo>
                      <a:pt x="-376" y="7841"/>
                      <a:pt x="-376" y="13759"/>
                      <a:pt x="1127" y="19593"/>
                    </a:cubicBezTo>
                    <a:cubicBezTo>
                      <a:pt x="1244" y="20047"/>
                      <a:pt x="1543" y="20386"/>
                      <a:pt x="1908" y="20482"/>
                    </a:cubicBezTo>
                    <a:cubicBezTo>
                      <a:pt x="4732" y="21224"/>
                      <a:pt x="7597" y="21600"/>
                      <a:pt x="10423" y="21600"/>
                    </a:cubicBezTo>
                    <a:cubicBezTo>
                      <a:pt x="13249" y="21600"/>
                      <a:pt x="16114" y="21224"/>
                      <a:pt x="18938" y="20482"/>
                    </a:cubicBezTo>
                    <a:cubicBezTo>
                      <a:pt x="19303" y="20386"/>
                      <a:pt x="19602" y="20047"/>
                      <a:pt x="19719" y="19593"/>
                    </a:cubicBezTo>
                    <a:cubicBezTo>
                      <a:pt x="21223" y="13759"/>
                      <a:pt x="21223" y="7841"/>
                      <a:pt x="19719" y="2004"/>
                    </a:cubicBezTo>
                    <a:cubicBezTo>
                      <a:pt x="19602" y="1552"/>
                      <a:pt x="19303" y="1213"/>
                      <a:pt x="18938" y="111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endParaRPr>
              </a:p>
            </p:txBody>
          </p:sp>
          <p:sp>
            <p:nvSpPr>
              <p:cNvPr id="124" name="AutoShape 141">
                <a:extLst>
                  <a:ext uri="{FF2B5EF4-FFF2-40B4-BE49-F238E27FC236}">
                    <a16:creationId xmlns:a16="http://schemas.microsoft.com/office/drawing/2014/main" id="{BA814F8B-C27F-41EE-9501-BAE05747ACA1}"/>
                  </a:ext>
                </a:extLst>
              </p:cNvPr>
              <p:cNvSpPr/>
              <p:nvPr/>
            </p:nvSpPr>
            <p:spPr bwMode="auto">
              <a:xfrm>
                <a:off x="2581275" y="1710532"/>
                <a:ext cx="464344" cy="362744"/>
              </a:xfrm>
              <a:custGeom>
                <a:avLst/>
                <a:gdLst>
                  <a:gd name="T0" fmla="+- 0 10800 252"/>
                  <a:gd name="T1" fmla="*/ T0 w 21096"/>
                  <a:gd name="T2" fmla="*/ 10800 h 21600"/>
                  <a:gd name="T3" fmla="+- 0 10800 252"/>
                  <a:gd name="T4" fmla="*/ T3 w 21096"/>
                  <a:gd name="T5" fmla="*/ 10800 h 21600"/>
                  <a:gd name="T6" fmla="+- 0 10800 252"/>
                  <a:gd name="T7" fmla="*/ T6 w 21096"/>
                  <a:gd name="T8" fmla="*/ 10800 h 21600"/>
                  <a:gd name="T9" fmla="+- 0 10800 252"/>
                  <a:gd name="T10" fmla="*/ T9 w 21096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096" h="21600">
                    <a:moveTo>
                      <a:pt x="19056" y="18331"/>
                    </a:moveTo>
                    <a:cubicBezTo>
                      <a:pt x="13383" y="19233"/>
                      <a:pt x="7711" y="19233"/>
                      <a:pt x="2038" y="18331"/>
                    </a:cubicBezTo>
                    <a:cubicBezTo>
                      <a:pt x="1074" y="13022"/>
                      <a:pt x="1074" y="7713"/>
                      <a:pt x="2038" y="2404"/>
                    </a:cubicBezTo>
                    <a:cubicBezTo>
                      <a:pt x="7711" y="1502"/>
                      <a:pt x="13383" y="1502"/>
                      <a:pt x="19056" y="2404"/>
                    </a:cubicBezTo>
                    <a:cubicBezTo>
                      <a:pt x="20021" y="7713"/>
                      <a:pt x="20021" y="13022"/>
                      <a:pt x="19056" y="18331"/>
                    </a:cubicBezTo>
                    <a:moveTo>
                      <a:pt x="20338" y="2005"/>
                    </a:moveTo>
                    <a:cubicBezTo>
                      <a:pt x="20211" y="1301"/>
                      <a:pt x="19762" y="776"/>
                      <a:pt x="19215" y="689"/>
                    </a:cubicBezTo>
                    <a:cubicBezTo>
                      <a:pt x="16339" y="232"/>
                      <a:pt x="13423" y="0"/>
                      <a:pt x="10547" y="0"/>
                    </a:cubicBezTo>
                    <a:cubicBezTo>
                      <a:pt x="7671" y="0"/>
                      <a:pt x="4755" y="232"/>
                      <a:pt x="1879" y="689"/>
                    </a:cubicBezTo>
                    <a:cubicBezTo>
                      <a:pt x="1332" y="776"/>
                      <a:pt x="883" y="1301"/>
                      <a:pt x="756" y="2005"/>
                    </a:cubicBezTo>
                    <a:cubicBezTo>
                      <a:pt x="-252" y="7553"/>
                      <a:pt x="-252" y="13181"/>
                      <a:pt x="756" y="18731"/>
                    </a:cubicBezTo>
                    <a:cubicBezTo>
                      <a:pt x="883" y="19434"/>
                      <a:pt x="1332" y="19959"/>
                      <a:pt x="1879" y="20046"/>
                    </a:cubicBezTo>
                    <a:cubicBezTo>
                      <a:pt x="3265" y="20266"/>
                      <a:pt x="4660" y="20429"/>
                      <a:pt x="6055" y="20544"/>
                    </a:cubicBezTo>
                    <a:cubicBezTo>
                      <a:pt x="5979" y="20606"/>
                      <a:pt x="5931" y="20670"/>
                      <a:pt x="5931" y="20735"/>
                    </a:cubicBezTo>
                    <a:cubicBezTo>
                      <a:pt x="5931" y="21213"/>
                      <a:pt x="7997" y="21599"/>
                      <a:pt x="10547" y="21599"/>
                    </a:cubicBezTo>
                    <a:cubicBezTo>
                      <a:pt x="13097" y="21599"/>
                      <a:pt x="15164" y="21213"/>
                      <a:pt x="15164" y="20735"/>
                    </a:cubicBezTo>
                    <a:cubicBezTo>
                      <a:pt x="15164" y="20670"/>
                      <a:pt x="15115" y="20606"/>
                      <a:pt x="15040" y="20544"/>
                    </a:cubicBezTo>
                    <a:cubicBezTo>
                      <a:pt x="16434" y="20429"/>
                      <a:pt x="17830" y="20266"/>
                      <a:pt x="19215" y="20046"/>
                    </a:cubicBezTo>
                    <a:cubicBezTo>
                      <a:pt x="19762" y="19959"/>
                      <a:pt x="20211" y="19434"/>
                      <a:pt x="20338" y="18731"/>
                    </a:cubicBezTo>
                    <a:cubicBezTo>
                      <a:pt x="21347" y="13181"/>
                      <a:pt x="21347" y="7553"/>
                      <a:pt x="20338" y="200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endParaRPr>
              </a:p>
            </p:txBody>
          </p:sp>
          <p:sp>
            <p:nvSpPr>
              <p:cNvPr id="125" name="AutoShape 142">
                <a:extLst>
                  <a:ext uri="{FF2B5EF4-FFF2-40B4-BE49-F238E27FC236}">
                    <a16:creationId xmlns:a16="http://schemas.microsoft.com/office/drawing/2014/main" id="{CCDEC782-2182-4CB8-9D5B-826AD6002FC0}"/>
                  </a:ext>
                </a:extLst>
              </p:cNvPr>
              <p:cNvSpPr/>
              <p:nvPr/>
            </p:nvSpPr>
            <p:spPr bwMode="auto">
              <a:xfrm>
                <a:off x="2944019" y="1783557"/>
                <a:ext cx="43656" cy="428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200"/>
                    </a:moveTo>
                    <a:cubicBezTo>
                      <a:pt x="12779" y="7200"/>
                      <a:pt x="14399" y="8820"/>
                      <a:pt x="14399" y="10800"/>
                    </a:cubicBezTo>
                    <a:cubicBezTo>
                      <a:pt x="14399" y="12779"/>
                      <a:pt x="12779" y="14400"/>
                      <a:pt x="10800" y="14400"/>
                    </a:cubicBezTo>
                    <a:cubicBezTo>
                      <a:pt x="8820" y="14400"/>
                      <a:pt x="7199" y="12779"/>
                      <a:pt x="7199" y="10800"/>
                    </a:cubicBezTo>
                    <a:cubicBezTo>
                      <a:pt x="7199" y="8820"/>
                      <a:pt x="8820" y="7200"/>
                      <a:pt x="10800" y="7200"/>
                    </a:cubicBezTo>
                    <a:moveTo>
                      <a:pt x="10800" y="21599"/>
                    </a:move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endParaRPr>
              </a:p>
            </p:txBody>
          </p:sp>
          <p:sp>
            <p:nvSpPr>
              <p:cNvPr id="126" name="AutoShape 143">
                <a:extLst>
                  <a:ext uri="{FF2B5EF4-FFF2-40B4-BE49-F238E27FC236}">
                    <a16:creationId xmlns:a16="http://schemas.microsoft.com/office/drawing/2014/main" id="{CE15ACF7-2A7E-4183-9C03-E0B32F2B0238}"/>
                  </a:ext>
                </a:extLst>
              </p:cNvPr>
              <p:cNvSpPr/>
              <p:nvPr/>
            </p:nvSpPr>
            <p:spPr bwMode="auto">
              <a:xfrm>
                <a:off x="2929732" y="1971675"/>
                <a:ext cx="57944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endParaRPr>
              </a:p>
            </p:txBody>
          </p:sp>
          <p:sp>
            <p:nvSpPr>
              <p:cNvPr id="127" name="AutoShape 144">
                <a:extLst>
                  <a:ext uri="{FF2B5EF4-FFF2-40B4-BE49-F238E27FC236}">
                    <a16:creationId xmlns:a16="http://schemas.microsoft.com/office/drawing/2014/main" id="{42CC61B7-7A2A-4D7C-B55F-AF0807673603}"/>
                  </a:ext>
                </a:extLst>
              </p:cNvPr>
              <p:cNvSpPr/>
              <p:nvPr/>
            </p:nvSpPr>
            <p:spPr bwMode="auto">
              <a:xfrm>
                <a:off x="2944019" y="1928019"/>
                <a:ext cx="58738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endParaRPr>
              </a:p>
            </p:txBody>
          </p:sp>
          <p:sp>
            <p:nvSpPr>
              <p:cNvPr id="128" name="AutoShape 145">
                <a:extLst>
                  <a:ext uri="{FF2B5EF4-FFF2-40B4-BE49-F238E27FC236}">
                    <a16:creationId xmlns:a16="http://schemas.microsoft.com/office/drawing/2014/main" id="{06092902-8420-4662-A2CB-A11F0FA6C632}"/>
                  </a:ext>
                </a:extLst>
              </p:cNvPr>
              <p:cNvSpPr/>
              <p:nvPr/>
            </p:nvSpPr>
            <p:spPr bwMode="auto">
              <a:xfrm>
                <a:off x="2944019" y="1885157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endParaRPr>
              </a:p>
            </p:txBody>
          </p:sp>
          <p:sp>
            <p:nvSpPr>
              <p:cNvPr id="129" name="AutoShape 146">
                <a:extLst>
                  <a:ext uri="{FF2B5EF4-FFF2-40B4-BE49-F238E27FC236}">
                    <a16:creationId xmlns:a16="http://schemas.microsoft.com/office/drawing/2014/main" id="{C6A51147-681D-472E-8A0A-93BC537B14B3}"/>
                  </a:ext>
                </a:extLst>
              </p:cNvPr>
              <p:cNvSpPr/>
              <p:nvPr/>
            </p:nvSpPr>
            <p:spPr bwMode="auto">
              <a:xfrm>
                <a:off x="2697957" y="1826419"/>
                <a:ext cx="86519" cy="61119"/>
              </a:xfrm>
              <a:custGeom>
                <a:avLst/>
                <a:gdLst>
                  <a:gd name="T0" fmla="+- 0 10822 44"/>
                  <a:gd name="T1" fmla="*/ T0 w 21556"/>
                  <a:gd name="T2" fmla="+- 0 10826 53"/>
                  <a:gd name="T3" fmla="*/ 10826 h 21547"/>
                  <a:gd name="T4" fmla="+- 0 10822 44"/>
                  <a:gd name="T5" fmla="*/ T4 w 21556"/>
                  <a:gd name="T6" fmla="+- 0 10826 53"/>
                  <a:gd name="T7" fmla="*/ 10826 h 21547"/>
                  <a:gd name="T8" fmla="+- 0 10822 44"/>
                  <a:gd name="T9" fmla="*/ T8 w 21556"/>
                  <a:gd name="T10" fmla="+- 0 10826 53"/>
                  <a:gd name="T11" fmla="*/ 10826 h 21547"/>
                  <a:gd name="T12" fmla="+- 0 10822 44"/>
                  <a:gd name="T13" fmla="*/ T12 w 21556"/>
                  <a:gd name="T14" fmla="+- 0 10826 53"/>
                  <a:gd name="T15" fmla="*/ 10826 h 215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56" h="21547">
                    <a:moveTo>
                      <a:pt x="19751" y="2"/>
                    </a:moveTo>
                    <a:lnTo>
                      <a:pt x="3200" y="1845"/>
                    </a:lnTo>
                    <a:cubicBezTo>
                      <a:pt x="2215" y="2010"/>
                      <a:pt x="1272" y="3284"/>
                      <a:pt x="1106" y="4676"/>
                    </a:cubicBezTo>
                    <a:lnTo>
                      <a:pt x="1" y="18986"/>
                    </a:lnTo>
                    <a:cubicBezTo>
                      <a:pt x="-44" y="20398"/>
                      <a:pt x="724" y="21547"/>
                      <a:pt x="1712" y="21547"/>
                    </a:cubicBezTo>
                    <a:cubicBezTo>
                      <a:pt x="2698" y="21547"/>
                      <a:pt x="3542" y="20398"/>
                      <a:pt x="3582" y="18978"/>
                    </a:cubicBezTo>
                    <a:lnTo>
                      <a:pt x="4185" y="9251"/>
                    </a:lnTo>
                    <a:cubicBezTo>
                      <a:pt x="4319" y="7849"/>
                      <a:pt x="5235" y="6592"/>
                      <a:pt x="6220" y="6447"/>
                    </a:cubicBezTo>
                    <a:lnTo>
                      <a:pt x="19751" y="5128"/>
                    </a:lnTo>
                    <a:cubicBezTo>
                      <a:pt x="20743" y="5078"/>
                      <a:pt x="21556" y="3884"/>
                      <a:pt x="21556" y="2467"/>
                    </a:cubicBezTo>
                    <a:cubicBezTo>
                      <a:pt x="21556" y="1055"/>
                      <a:pt x="20743" y="-53"/>
                      <a:pt x="19751" y="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endParaRPr>
              </a:p>
            </p:txBody>
          </p:sp>
        </p:grpSp>
      </p:grpSp>
      <p:sp>
        <p:nvSpPr>
          <p:cNvPr id="130" name="TextBox 150">
            <a:extLst>
              <a:ext uri="{FF2B5EF4-FFF2-40B4-BE49-F238E27FC236}">
                <a16:creationId xmlns:a16="http://schemas.microsoft.com/office/drawing/2014/main" id="{2706C8DE-75DA-491F-BF3F-E0716BD549E0}"/>
              </a:ext>
            </a:extLst>
          </p:cNvPr>
          <p:cNvSpPr txBox="1"/>
          <p:nvPr/>
        </p:nvSpPr>
        <p:spPr>
          <a:xfrm>
            <a:off x="2241269" y="2046684"/>
            <a:ext cx="6083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TabView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为主要面板，实现切换识别面板与数据库面板的功能。</a:t>
            </a:r>
          </a:p>
        </p:txBody>
      </p:sp>
      <p:sp>
        <p:nvSpPr>
          <p:cNvPr id="132" name="TextBox 152">
            <a:extLst>
              <a:ext uri="{FF2B5EF4-FFF2-40B4-BE49-F238E27FC236}">
                <a16:creationId xmlns:a16="http://schemas.microsoft.com/office/drawing/2014/main" id="{BA17DEB1-43A7-4861-8529-E0B6A5B45A74}"/>
              </a:ext>
            </a:extLst>
          </p:cNvPr>
          <p:cNvSpPr txBox="1"/>
          <p:nvPr/>
        </p:nvSpPr>
        <p:spPr>
          <a:xfrm>
            <a:off x="2241269" y="2953764"/>
            <a:ext cx="3294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每一个界面以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BorderPane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为面板。</a:t>
            </a:r>
          </a:p>
        </p:txBody>
      </p:sp>
      <p:sp>
        <p:nvSpPr>
          <p:cNvPr id="134" name="TextBox 154">
            <a:extLst>
              <a:ext uri="{FF2B5EF4-FFF2-40B4-BE49-F238E27FC236}">
                <a16:creationId xmlns:a16="http://schemas.microsoft.com/office/drawing/2014/main" id="{C1455D03-AE36-4CDD-9A68-971343049A5E}"/>
              </a:ext>
            </a:extLst>
          </p:cNvPr>
          <p:cNvSpPr txBox="1"/>
          <p:nvPr/>
        </p:nvSpPr>
        <p:spPr>
          <a:xfrm>
            <a:off x="2193400" y="3934625"/>
            <a:ext cx="6404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识别界面面板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top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为一个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Vbox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放置标题（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实现）和按钮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cneter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ImageView,bottom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为一个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ListView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，显示识别结果。</a:t>
            </a:r>
          </a:p>
        </p:txBody>
      </p:sp>
      <p:sp>
        <p:nvSpPr>
          <p:cNvPr id="136" name="TextBox 158">
            <a:extLst>
              <a:ext uri="{FF2B5EF4-FFF2-40B4-BE49-F238E27FC236}">
                <a16:creationId xmlns:a16="http://schemas.microsoft.com/office/drawing/2014/main" id="{7D773AEB-C998-4BF4-BED9-0E5D95B525EC}"/>
              </a:ext>
            </a:extLst>
          </p:cNvPr>
          <p:cNvSpPr txBox="1"/>
          <p:nvPr/>
        </p:nvSpPr>
        <p:spPr>
          <a:xfrm>
            <a:off x="2241269" y="4733879"/>
            <a:ext cx="6407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数据库界面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top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放置标题，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center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为一个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TableView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和相应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Plant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绑定，显示条目，并在底部加有添加条目的文本框和按钮。</a:t>
            </a:r>
          </a:p>
        </p:txBody>
      </p:sp>
    </p:spTree>
    <p:extLst>
      <p:ext uri="{BB962C8B-B14F-4D97-AF65-F5344CB8AC3E}">
        <p14:creationId xmlns:p14="http://schemas.microsoft.com/office/powerpoint/2010/main" val="222028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2" grpId="0"/>
      <p:bldP spid="134" grpId="0"/>
      <p:bldP spid="1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84">
            <a:extLst>
              <a:ext uri="{FF2B5EF4-FFF2-40B4-BE49-F238E27FC236}">
                <a16:creationId xmlns:a16="http://schemas.microsoft.com/office/drawing/2014/main" id="{B07CDFBD-A33F-4148-8460-ED9A1C09E16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6341" y="3351615"/>
            <a:ext cx="3463814" cy="3517146"/>
            <a:chOff x="3668" y="2044"/>
            <a:chExt cx="2468" cy="2506"/>
          </a:xfrm>
          <a:solidFill>
            <a:srgbClr val="0070C0"/>
          </a:solidFill>
        </p:grpSpPr>
        <p:sp>
          <p:nvSpPr>
            <p:cNvPr id="32" name="Freeform 285">
              <a:extLst>
                <a:ext uri="{FF2B5EF4-FFF2-40B4-BE49-F238E27FC236}">
                  <a16:creationId xmlns:a16="http://schemas.microsoft.com/office/drawing/2014/main" id="{4B12AA79-E271-4D1F-9873-E3463656B4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10" y="3120"/>
              <a:ext cx="917" cy="937"/>
            </a:xfrm>
            <a:custGeom>
              <a:avLst/>
              <a:gdLst>
                <a:gd name="T0" fmla="*/ 177 w 387"/>
                <a:gd name="T1" fmla="*/ 0 h 396"/>
                <a:gd name="T2" fmla="*/ 10 w 387"/>
                <a:gd name="T3" fmla="*/ 198 h 396"/>
                <a:gd name="T4" fmla="*/ 211 w 387"/>
                <a:gd name="T5" fmla="*/ 396 h 396"/>
                <a:gd name="T6" fmla="*/ 378 w 387"/>
                <a:gd name="T7" fmla="*/ 198 h 396"/>
                <a:gd name="T8" fmla="*/ 177 w 387"/>
                <a:gd name="T9" fmla="*/ 0 h 396"/>
                <a:gd name="T10" fmla="*/ 183 w 387"/>
                <a:gd name="T11" fmla="*/ 70 h 396"/>
                <a:gd name="T12" fmla="*/ 313 w 387"/>
                <a:gd name="T13" fmla="*/ 198 h 396"/>
                <a:gd name="T14" fmla="*/ 205 w 387"/>
                <a:gd name="T15" fmla="*/ 326 h 396"/>
                <a:gd name="T16" fmla="*/ 75 w 387"/>
                <a:gd name="T17" fmla="*/ 198 h 396"/>
                <a:gd name="T18" fmla="*/ 183 w 387"/>
                <a:gd name="T19" fmla="*/ 7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7" h="396">
                  <a:moveTo>
                    <a:pt x="177" y="0"/>
                  </a:moveTo>
                  <a:cubicBezTo>
                    <a:pt x="75" y="0"/>
                    <a:pt x="0" y="88"/>
                    <a:pt x="10" y="198"/>
                  </a:cubicBezTo>
                  <a:cubicBezTo>
                    <a:pt x="19" y="307"/>
                    <a:pt x="109" y="396"/>
                    <a:pt x="211" y="396"/>
                  </a:cubicBezTo>
                  <a:cubicBezTo>
                    <a:pt x="312" y="396"/>
                    <a:pt x="387" y="307"/>
                    <a:pt x="378" y="198"/>
                  </a:cubicBezTo>
                  <a:cubicBezTo>
                    <a:pt x="369" y="88"/>
                    <a:pt x="278" y="0"/>
                    <a:pt x="177" y="0"/>
                  </a:cubicBezTo>
                  <a:close/>
                  <a:moveTo>
                    <a:pt x="183" y="70"/>
                  </a:moveTo>
                  <a:cubicBezTo>
                    <a:pt x="248" y="70"/>
                    <a:pt x="307" y="127"/>
                    <a:pt x="313" y="198"/>
                  </a:cubicBezTo>
                  <a:cubicBezTo>
                    <a:pt x="319" y="269"/>
                    <a:pt x="270" y="326"/>
                    <a:pt x="205" y="326"/>
                  </a:cubicBezTo>
                  <a:cubicBezTo>
                    <a:pt x="139" y="326"/>
                    <a:pt x="81" y="269"/>
                    <a:pt x="75" y="198"/>
                  </a:cubicBezTo>
                  <a:cubicBezTo>
                    <a:pt x="69" y="127"/>
                    <a:pt x="117" y="70"/>
                    <a:pt x="183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>
                <a:latin typeface="+mn-lt"/>
              </a:endParaRPr>
            </a:p>
          </p:txBody>
        </p:sp>
        <p:sp>
          <p:nvSpPr>
            <p:cNvPr id="33" name="Freeform 286">
              <a:extLst>
                <a:ext uri="{FF2B5EF4-FFF2-40B4-BE49-F238E27FC236}">
                  <a16:creationId xmlns:a16="http://schemas.microsoft.com/office/drawing/2014/main" id="{EF28D97C-0C26-4FF4-A3CE-23DA71A72EA7}"/>
                </a:ext>
              </a:extLst>
            </p:cNvPr>
            <p:cNvSpPr/>
            <p:nvPr/>
          </p:nvSpPr>
          <p:spPr bwMode="auto">
            <a:xfrm>
              <a:off x="4525" y="3439"/>
              <a:ext cx="289" cy="299"/>
            </a:xfrm>
            <a:custGeom>
              <a:avLst/>
              <a:gdLst>
                <a:gd name="T0" fmla="*/ 119 w 122"/>
                <a:gd name="T1" fmla="*/ 63 h 126"/>
                <a:gd name="T2" fmla="*/ 66 w 122"/>
                <a:gd name="T3" fmla="*/ 126 h 126"/>
                <a:gd name="T4" fmla="*/ 3 w 122"/>
                <a:gd name="T5" fmla="*/ 63 h 126"/>
                <a:gd name="T6" fmla="*/ 55 w 122"/>
                <a:gd name="T7" fmla="*/ 0 h 126"/>
                <a:gd name="T8" fmla="*/ 119 w 122"/>
                <a:gd name="T9" fmla="*/ 6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26">
                  <a:moveTo>
                    <a:pt x="119" y="63"/>
                  </a:moveTo>
                  <a:cubicBezTo>
                    <a:pt x="122" y="98"/>
                    <a:pt x="98" y="126"/>
                    <a:pt x="66" y="126"/>
                  </a:cubicBezTo>
                  <a:cubicBezTo>
                    <a:pt x="34" y="126"/>
                    <a:pt x="6" y="98"/>
                    <a:pt x="3" y="63"/>
                  </a:cubicBezTo>
                  <a:cubicBezTo>
                    <a:pt x="0" y="28"/>
                    <a:pt x="23" y="0"/>
                    <a:pt x="55" y="0"/>
                  </a:cubicBezTo>
                  <a:cubicBezTo>
                    <a:pt x="88" y="0"/>
                    <a:pt x="116" y="28"/>
                    <a:pt x="119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>
                <a:latin typeface="+mn-lt"/>
              </a:endParaRPr>
            </a:p>
          </p:txBody>
        </p:sp>
        <p:sp>
          <p:nvSpPr>
            <p:cNvPr id="34" name="Freeform 287">
              <a:extLst>
                <a:ext uri="{FF2B5EF4-FFF2-40B4-BE49-F238E27FC236}">
                  <a16:creationId xmlns:a16="http://schemas.microsoft.com/office/drawing/2014/main" id="{F5083BD1-E286-4D65-937D-79C9339600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7" y="2634"/>
              <a:ext cx="1864" cy="1909"/>
            </a:xfrm>
            <a:custGeom>
              <a:avLst/>
              <a:gdLst>
                <a:gd name="T0" fmla="*/ 359 w 787"/>
                <a:gd name="T1" fmla="*/ 0 h 806"/>
                <a:gd name="T2" fmla="*/ 20 w 787"/>
                <a:gd name="T3" fmla="*/ 403 h 806"/>
                <a:gd name="T4" fmla="*/ 428 w 787"/>
                <a:gd name="T5" fmla="*/ 806 h 806"/>
                <a:gd name="T6" fmla="*/ 768 w 787"/>
                <a:gd name="T7" fmla="*/ 403 h 806"/>
                <a:gd name="T8" fmla="*/ 359 w 787"/>
                <a:gd name="T9" fmla="*/ 0 h 806"/>
                <a:gd name="T10" fmla="*/ 369 w 787"/>
                <a:gd name="T11" fmla="*/ 116 h 806"/>
                <a:gd name="T12" fmla="*/ 661 w 787"/>
                <a:gd name="T13" fmla="*/ 403 h 806"/>
                <a:gd name="T14" fmla="*/ 418 w 787"/>
                <a:gd name="T15" fmla="*/ 690 h 806"/>
                <a:gd name="T16" fmla="*/ 127 w 787"/>
                <a:gd name="T17" fmla="*/ 403 h 806"/>
                <a:gd name="T18" fmla="*/ 369 w 787"/>
                <a:gd name="T19" fmla="*/ 11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7" h="806">
                  <a:moveTo>
                    <a:pt x="359" y="0"/>
                  </a:moveTo>
                  <a:cubicBezTo>
                    <a:pt x="153" y="0"/>
                    <a:pt x="0" y="181"/>
                    <a:pt x="20" y="403"/>
                  </a:cubicBezTo>
                  <a:cubicBezTo>
                    <a:pt x="39" y="625"/>
                    <a:pt x="222" y="806"/>
                    <a:pt x="428" y="806"/>
                  </a:cubicBezTo>
                  <a:cubicBezTo>
                    <a:pt x="635" y="806"/>
                    <a:pt x="787" y="625"/>
                    <a:pt x="768" y="403"/>
                  </a:cubicBezTo>
                  <a:cubicBezTo>
                    <a:pt x="749" y="181"/>
                    <a:pt x="566" y="0"/>
                    <a:pt x="359" y="0"/>
                  </a:cubicBezTo>
                  <a:close/>
                  <a:moveTo>
                    <a:pt x="369" y="116"/>
                  </a:moveTo>
                  <a:cubicBezTo>
                    <a:pt x="517" y="116"/>
                    <a:pt x="647" y="244"/>
                    <a:pt x="661" y="403"/>
                  </a:cubicBezTo>
                  <a:cubicBezTo>
                    <a:pt x="674" y="562"/>
                    <a:pt x="566" y="690"/>
                    <a:pt x="418" y="690"/>
                  </a:cubicBezTo>
                  <a:cubicBezTo>
                    <a:pt x="271" y="690"/>
                    <a:pt x="140" y="562"/>
                    <a:pt x="127" y="403"/>
                  </a:cubicBezTo>
                  <a:cubicBezTo>
                    <a:pt x="113" y="244"/>
                    <a:pt x="222" y="116"/>
                    <a:pt x="369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>
                <a:latin typeface="+mn-lt"/>
              </a:endParaRPr>
            </a:p>
          </p:txBody>
        </p:sp>
        <p:sp>
          <p:nvSpPr>
            <p:cNvPr id="35" name="Freeform 288">
              <a:extLst>
                <a:ext uri="{FF2B5EF4-FFF2-40B4-BE49-F238E27FC236}">
                  <a16:creationId xmlns:a16="http://schemas.microsoft.com/office/drawing/2014/main" id="{D977C391-55BA-4257-8282-5E19BBC9A6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8" y="2044"/>
              <a:ext cx="2468" cy="2506"/>
            </a:xfrm>
            <a:custGeom>
              <a:avLst/>
              <a:gdLst>
                <a:gd name="T0" fmla="*/ 367 w 1042"/>
                <a:gd name="T1" fmla="*/ 0 h 1058"/>
                <a:gd name="T2" fmla="*/ 0 w 1042"/>
                <a:gd name="T3" fmla="*/ 144 h 1058"/>
                <a:gd name="T4" fmla="*/ 0 w 1042"/>
                <a:gd name="T5" fmla="*/ 374 h 1058"/>
                <a:gd name="T6" fmla="*/ 379 w 1042"/>
                <a:gd name="T7" fmla="*/ 141 h 1058"/>
                <a:gd name="T8" fmla="*/ 898 w 1042"/>
                <a:gd name="T9" fmla="*/ 652 h 1058"/>
                <a:gd name="T10" fmla="*/ 746 w 1042"/>
                <a:gd name="T11" fmla="*/ 1058 h 1058"/>
                <a:gd name="T12" fmla="*/ 931 w 1042"/>
                <a:gd name="T13" fmla="*/ 1058 h 1058"/>
                <a:gd name="T14" fmla="*/ 1029 w 1042"/>
                <a:gd name="T15" fmla="*/ 652 h 1058"/>
                <a:gd name="T16" fmla="*/ 367 w 1042"/>
                <a:gd name="T17" fmla="*/ 0 h 1058"/>
                <a:gd name="T18" fmla="*/ 0 w 1042"/>
                <a:gd name="T19" fmla="*/ 847 h 1058"/>
                <a:gd name="T20" fmla="*/ 0 w 1042"/>
                <a:gd name="T21" fmla="*/ 1021 h 1058"/>
                <a:gd name="T22" fmla="*/ 36 w 1042"/>
                <a:gd name="T23" fmla="*/ 1058 h 1058"/>
                <a:gd name="T24" fmla="*/ 234 w 1042"/>
                <a:gd name="T25" fmla="*/ 1058 h 1058"/>
                <a:gd name="T26" fmla="*/ 169 w 1042"/>
                <a:gd name="T27" fmla="*/ 1058 h 1058"/>
                <a:gd name="T28" fmla="*/ 0 w 1042"/>
                <a:gd name="T29" fmla="*/ 847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2" h="1058">
                  <a:moveTo>
                    <a:pt x="367" y="0"/>
                  </a:moveTo>
                  <a:cubicBezTo>
                    <a:pt x="223" y="0"/>
                    <a:pt x="96" y="54"/>
                    <a:pt x="0" y="144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73" y="234"/>
                    <a:pt x="212" y="141"/>
                    <a:pt x="379" y="141"/>
                  </a:cubicBezTo>
                  <a:cubicBezTo>
                    <a:pt x="641" y="141"/>
                    <a:pt x="874" y="370"/>
                    <a:pt x="898" y="652"/>
                  </a:cubicBezTo>
                  <a:cubicBezTo>
                    <a:pt x="912" y="817"/>
                    <a:pt x="852" y="964"/>
                    <a:pt x="746" y="1058"/>
                  </a:cubicBezTo>
                  <a:cubicBezTo>
                    <a:pt x="931" y="1058"/>
                    <a:pt x="931" y="1058"/>
                    <a:pt x="931" y="1058"/>
                  </a:cubicBezTo>
                  <a:cubicBezTo>
                    <a:pt x="1004" y="946"/>
                    <a:pt x="1042" y="805"/>
                    <a:pt x="1029" y="652"/>
                  </a:cubicBezTo>
                  <a:cubicBezTo>
                    <a:pt x="998" y="292"/>
                    <a:pt x="701" y="0"/>
                    <a:pt x="367" y="0"/>
                  </a:cubicBezTo>
                  <a:close/>
                  <a:moveTo>
                    <a:pt x="0" y="847"/>
                  </a:moveTo>
                  <a:cubicBezTo>
                    <a:pt x="0" y="1021"/>
                    <a:pt x="0" y="1021"/>
                    <a:pt x="0" y="1021"/>
                  </a:cubicBezTo>
                  <a:cubicBezTo>
                    <a:pt x="12" y="1034"/>
                    <a:pt x="24" y="1045"/>
                    <a:pt x="36" y="1058"/>
                  </a:cubicBezTo>
                  <a:cubicBezTo>
                    <a:pt x="234" y="1058"/>
                    <a:pt x="234" y="1058"/>
                    <a:pt x="234" y="1058"/>
                  </a:cubicBezTo>
                  <a:cubicBezTo>
                    <a:pt x="169" y="1058"/>
                    <a:pt x="169" y="1058"/>
                    <a:pt x="169" y="1058"/>
                  </a:cubicBezTo>
                  <a:cubicBezTo>
                    <a:pt x="98" y="1003"/>
                    <a:pt x="39" y="931"/>
                    <a:pt x="0" y="8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>
                <a:latin typeface="+mn-lt"/>
              </a:endParaRPr>
            </a:p>
          </p:txBody>
        </p:sp>
      </p:grpSp>
      <p:grpSp>
        <p:nvGrpSpPr>
          <p:cNvPr id="36" name="Group 292">
            <a:extLst>
              <a:ext uri="{FF2B5EF4-FFF2-40B4-BE49-F238E27FC236}">
                <a16:creationId xmlns:a16="http://schemas.microsoft.com/office/drawing/2014/main" id="{F4EA7071-0A3E-4371-9145-3432A4B68BF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99254" y="3093226"/>
            <a:ext cx="2388740" cy="2465931"/>
            <a:chOff x="6253" y="-20"/>
            <a:chExt cx="1702" cy="1757"/>
          </a:xfrm>
        </p:grpSpPr>
        <p:sp>
          <p:nvSpPr>
            <p:cNvPr id="37" name="Freeform 293">
              <a:extLst>
                <a:ext uri="{FF2B5EF4-FFF2-40B4-BE49-F238E27FC236}">
                  <a16:creationId xmlns:a16="http://schemas.microsoft.com/office/drawing/2014/main" id="{CD663EEE-E026-4F4E-AC4A-E0312726B4CE}"/>
                </a:ext>
              </a:extLst>
            </p:cNvPr>
            <p:cNvSpPr/>
            <p:nvPr/>
          </p:nvSpPr>
          <p:spPr bwMode="auto">
            <a:xfrm>
              <a:off x="6258" y="1576"/>
              <a:ext cx="102" cy="97"/>
            </a:xfrm>
            <a:custGeom>
              <a:avLst/>
              <a:gdLst>
                <a:gd name="T0" fmla="*/ 102 w 43"/>
                <a:gd name="T1" fmla="*/ 33 h 41"/>
                <a:gd name="T2" fmla="*/ 14 w 43"/>
                <a:gd name="T3" fmla="*/ 97 h 41"/>
                <a:gd name="T4" fmla="*/ 0 w 43"/>
                <a:gd name="T5" fmla="*/ 83 h 41"/>
                <a:gd name="T6" fmla="*/ 71 w 43"/>
                <a:gd name="T7" fmla="*/ 0 h 41"/>
                <a:gd name="T8" fmla="*/ 102 w 43"/>
                <a:gd name="T9" fmla="*/ 3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41">
                  <a:moveTo>
                    <a:pt x="43" y="14"/>
                  </a:moveTo>
                  <a:cubicBezTo>
                    <a:pt x="6" y="41"/>
                    <a:pt x="6" y="41"/>
                    <a:pt x="6" y="41"/>
                  </a:cubicBezTo>
                  <a:cubicBezTo>
                    <a:pt x="2" y="41"/>
                    <a:pt x="0" y="39"/>
                    <a:pt x="0" y="35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43" y="1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38" name="Freeform 294">
              <a:extLst>
                <a:ext uri="{FF2B5EF4-FFF2-40B4-BE49-F238E27FC236}">
                  <a16:creationId xmlns:a16="http://schemas.microsoft.com/office/drawing/2014/main" id="{CA27CA64-8B53-43FE-88B6-8CADFE078489}"/>
                </a:ext>
              </a:extLst>
            </p:cNvPr>
            <p:cNvSpPr/>
            <p:nvPr/>
          </p:nvSpPr>
          <p:spPr bwMode="auto">
            <a:xfrm>
              <a:off x="6393" y="631"/>
              <a:ext cx="992" cy="928"/>
            </a:xfrm>
            <a:custGeom>
              <a:avLst/>
              <a:gdLst>
                <a:gd name="T0" fmla="*/ 114 w 418"/>
                <a:gd name="T1" fmla="*/ 928 h 391"/>
                <a:gd name="T2" fmla="*/ 0 w 418"/>
                <a:gd name="T3" fmla="*/ 795 h 391"/>
                <a:gd name="T4" fmla="*/ 992 w 418"/>
                <a:gd name="T5" fmla="*/ 0 h 391"/>
                <a:gd name="T6" fmla="*/ 114 w 418"/>
                <a:gd name="T7" fmla="*/ 928 h 3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8" h="391">
                  <a:moveTo>
                    <a:pt x="48" y="391"/>
                  </a:moveTo>
                  <a:cubicBezTo>
                    <a:pt x="23" y="377"/>
                    <a:pt x="11" y="356"/>
                    <a:pt x="0" y="335"/>
                  </a:cubicBezTo>
                  <a:cubicBezTo>
                    <a:pt x="418" y="0"/>
                    <a:pt x="418" y="0"/>
                    <a:pt x="418" y="0"/>
                  </a:cubicBezTo>
                  <a:lnTo>
                    <a:pt x="48" y="391"/>
                  </a:lnTo>
                  <a:close/>
                </a:path>
              </a:pathLst>
            </a:custGeom>
            <a:solidFill>
              <a:srgbClr val="6C98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39" name="Freeform 295">
              <a:extLst>
                <a:ext uri="{FF2B5EF4-FFF2-40B4-BE49-F238E27FC236}">
                  <a16:creationId xmlns:a16="http://schemas.microsoft.com/office/drawing/2014/main" id="{CA38D27D-B1F6-4DA5-8A8F-63A3A475B7B1}"/>
                </a:ext>
              </a:extLst>
            </p:cNvPr>
            <p:cNvSpPr/>
            <p:nvPr/>
          </p:nvSpPr>
          <p:spPr bwMode="auto">
            <a:xfrm>
              <a:off x="6979" y="631"/>
              <a:ext cx="582" cy="776"/>
            </a:xfrm>
            <a:custGeom>
              <a:avLst/>
              <a:gdLst>
                <a:gd name="T0" fmla="*/ 0 w 245"/>
                <a:gd name="T1" fmla="*/ 175 h 327"/>
                <a:gd name="T2" fmla="*/ 171 w 245"/>
                <a:gd name="T3" fmla="*/ 0 h 327"/>
                <a:gd name="T4" fmla="*/ 0 w 245"/>
                <a:gd name="T5" fmla="*/ 175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" h="327">
                  <a:moveTo>
                    <a:pt x="0" y="175"/>
                  </a:moveTo>
                  <a:cubicBezTo>
                    <a:pt x="95" y="327"/>
                    <a:pt x="245" y="215"/>
                    <a:pt x="171" y="0"/>
                  </a:cubicBezTo>
                  <a:lnTo>
                    <a:pt x="0" y="175"/>
                  </a:lnTo>
                  <a:close/>
                </a:path>
              </a:pathLst>
            </a:custGeom>
            <a:solidFill>
              <a:srgbClr val="2F5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>
                <a:latin typeface="+mn-lt"/>
              </a:endParaRPr>
            </a:p>
          </p:txBody>
        </p:sp>
        <p:sp>
          <p:nvSpPr>
            <p:cNvPr id="40" name="Freeform 296">
              <a:extLst>
                <a:ext uri="{FF2B5EF4-FFF2-40B4-BE49-F238E27FC236}">
                  <a16:creationId xmlns:a16="http://schemas.microsoft.com/office/drawing/2014/main" id="{6B9CF30A-A140-4EEE-B058-2F475A9B8CCB}"/>
                </a:ext>
              </a:extLst>
            </p:cNvPr>
            <p:cNvSpPr/>
            <p:nvPr/>
          </p:nvSpPr>
          <p:spPr bwMode="auto">
            <a:xfrm>
              <a:off x="6548" y="329"/>
              <a:ext cx="837" cy="677"/>
            </a:xfrm>
            <a:custGeom>
              <a:avLst/>
              <a:gdLst>
                <a:gd name="T0" fmla="*/ 162 w 353"/>
                <a:gd name="T1" fmla="*/ 285 h 285"/>
                <a:gd name="T2" fmla="*/ 353 w 353"/>
                <a:gd name="T3" fmla="*/ 127 h 285"/>
                <a:gd name="T4" fmla="*/ 162 w 353"/>
                <a:gd name="T5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3" h="285">
                  <a:moveTo>
                    <a:pt x="162" y="285"/>
                  </a:moveTo>
                  <a:cubicBezTo>
                    <a:pt x="353" y="127"/>
                    <a:pt x="353" y="127"/>
                    <a:pt x="353" y="127"/>
                  </a:cubicBezTo>
                  <a:cubicBezTo>
                    <a:pt x="182" y="29"/>
                    <a:pt x="0" y="0"/>
                    <a:pt x="162" y="285"/>
                  </a:cubicBezTo>
                  <a:close/>
                </a:path>
              </a:pathLst>
            </a:custGeom>
            <a:solidFill>
              <a:srgbClr val="2F5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>
                <a:latin typeface="+mn-lt"/>
              </a:endParaRPr>
            </a:p>
          </p:txBody>
        </p:sp>
        <p:sp>
          <p:nvSpPr>
            <p:cNvPr id="41" name="Freeform 297">
              <a:extLst>
                <a:ext uri="{FF2B5EF4-FFF2-40B4-BE49-F238E27FC236}">
                  <a16:creationId xmlns:a16="http://schemas.microsoft.com/office/drawing/2014/main" id="{6474C95C-46CD-4786-A6A4-5F9D1F570C8D}"/>
                </a:ext>
              </a:extLst>
            </p:cNvPr>
            <p:cNvSpPr/>
            <p:nvPr/>
          </p:nvSpPr>
          <p:spPr bwMode="auto">
            <a:xfrm>
              <a:off x="7167" y="-20"/>
              <a:ext cx="370" cy="651"/>
            </a:xfrm>
            <a:custGeom>
              <a:avLst/>
              <a:gdLst>
                <a:gd name="T0" fmla="*/ 92 w 156"/>
                <a:gd name="T1" fmla="*/ 274 h 274"/>
                <a:gd name="T2" fmla="*/ 0 w 156"/>
                <a:gd name="T3" fmla="*/ 229 h 274"/>
                <a:gd name="T4" fmla="*/ 92 w 156"/>
                <a:gd name="T5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274">
                  <a:moveTo>
                    <a:pt x="92" y="274"/>
                  </a:moveTo>
                  <a:cubicBezTo>
                    <a:pt x="156" y="0"/>
                    <a:pt x="71" y="104"/>
                    <a:pt x="0" y="229"/>
                  </a:cubicBezTo>
                  <a:cubicBezTo>
                    <a:pt x="27" y="241"/>
                    <a:pt x="55" y="254"/>
                    <a:pt x="92" y="274"/>
                  </a:cubicBezTo>
                  <a:close/>
                </a:path>
              </a:pathLst>
            </a:custGeom>
            <a:solidFill>
              <a:srgbClr val="173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>
                <a:latin typeface="+mn-lt"/>
              </a:endParaRPr>
            </a:p>
          </p:txBody>
        </p:sp>
        <p:sp>
          <p:nvSpPr>
            <p:cNvPr id="42" name="Freeform 298">
              <a:extLst>
                <a:ext uri="{FF2B5EF4-FFF2-40B4-BE49-F238E27FC236}">
                  <a16:creationId xmlns:a16="http://schemas.microsoft.com/office/drawing/2014/main" id="{23EB7F40-645E-4D03-AF95-C3C373D6FE3E}"/>
                </a:ext>
              </a:extLst>
            </p:cNvPr>
            <p:cNvSpPr/>
            <p:nvPr/>
          </p:nvSpPr>
          <p:spPr bwMode="auto">
            <a:xfrm>
              <a:off x="7385" y="628"/>
              <a:ext cx="570" cy="304"/>
            </a:xfrm>
            <a:custGeom>
              <a:avLst/>
              <a:gdLst>
                <a:gd name="T0" fmla="*/ 0 w 240"/>
                <a:gd name="T1" fmla="*/ 1 h 128"/>
                <a:gd name="T2" fmla="*/ 19 w 240"/>
                <a:gd name="T3" fmla="*/ 128 h 128"/>
                <a:gd name="T4" fmla="*/ 0 w 240"/>
                <a:gd name="T5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128">
                  <a:moveTo>
                    <a:pt x="0" y="1"/>
                  </a:moveTo>
                  <a:cubicBezTo>
                    <a:pt x="240" y="0"/>
                    <a:pt x="239" y="86"/>
                    <a:pt x="19" y="128"/>
                  </a:cubicBezTo>
                  <a:cubicBezTo>
                    <a:pt x="21" y="86"/>
                    <a:pt x="13" y="43"/>
                    <a:pt x="0" y="1"/>
                  </a:cubicBezTo>
                  <a:close/>
                </a:path>
              </a:pathLst>
            </a:custGeom>
            <a:solidFill>
              <a:srgbClr val="173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>
                <a:latin typeface="+mn-lt"/>
              </a:endParaRPr>
            </a:p>
          </p:txBody>
        </p:sp>
        <p:sp>
          <p:nvSpPr>
            <p:cNvPr id="43" name="Freeform 299">
              <a:extLst>
                <a:ext uri="{FF2B5EF4-FFF2-40B4-BE49-F238E27FC236}">
                  <a16:creationId xmlns:a16="http://schemas.microsoft.com/office/drawing/2014/main" id="{42CF31E5-598E-44F8-9B4F-ED692491672F}"/>
                </a:ext>
              </a:extLst>
            </p:cNvPr>
            <p:cNvSpPr/>
            <p:nvPr/>
          </p:nvSpPr>
          <p:spPr bwMode="auto">
            <a:xfrm>
              <a:off x="6253" y="1426"/>
              <a:ext cx="264" cy="311"/>
            </a:xfrm>
            <a:custGeom>
              <a:avLst/>
              <a:gdLst>
                <a:gd name="T0" fmla="*/ 264 w 111"/>
                <a:gd name="T1" fmla="*/ 123 h 131"/>
                <a:gd name="T2" fmla="*/ 140 w 111"/>
                <a:gd name="T3" fmla="*/ 0 h 131"/>
                <a:gd name="T4" fmla="*/ 264 w 111"/>
                <a:gd name="T5" fmla="*/ 123 h 1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1" h="131">
                  <a:moveTo>
                    <a:pt x="111" y="52"/>
                  </a:moveTo>
                  <a:cubicBezTo>
                    <a:pt x="30" y="131"/>
                    <a:pt x="0" y="41"/>
                    <a:pt x="59" y="0"/>
                  </a:cubicBezTo>
                  <a:cubicBezTo>
                    <a:pt x="70" y="23"/>
                    <a:pt x="85" y="39"/>
                    <a:pt x="111" y="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b="1"/>
            </a:p>
          </p:txBody>
        </p:sp>
      </p:grpSp>
      <p:sp>
        <p:nvSpPr>
          <p:cNvPr id="44" name="Freeform 29">
            <a:extLst>
              <a:ext uri="{FF2B5EF4-FFF2-40B4-BE49-F238E27FC236}">
                <a16:creationId xmlns:a16="http://schemas.microsoft.com/office/drawing/2014/main" id="{1B195450-27BF-4FB4-9A0A-696EFD34CBE2}"/>
              </a:ext>
            </a:extLst>
          </p:cNvPr>
          <p:cNvSpPr>
            <a:spLocks noEditPoints="1"/>
          </p:cNvSpPr>
          <p:nvPr/>
        </p:nvSpPr>
        <p:spPr bwMode="auto">
          <a:xfrm>
            <a:off x="7259445" y="1217563"/>
            <a:ext cx="360760" cy="360759"/>
          </a:xfrm>
          <a:custGeom>
            <a:avLst/>
            <a:gdLst>
              <a:gd name="T0" fmla="*/ 114 w 128"/>
              <a:gd name="T1" fmla="*/ 29 h 128"/>
              <a:gd name="T2" fmla="*/ 112 w 128"/>
              <a:gd name="T3" fmla="*/ 8 h 128"/>
              <a:gd name="T4" fmla="*/ 24 w 128"/>
              <a:gd name="T5" fmla="*/ 0 h 128"/>
              <a:gd name="T6" fmla="*/ 16 w 128"/>
              <a:gd name="T7" fmla="*/ 27 h 128"/>
              <a:gd name="T8" fmla="*/ 2 w 128"/>
              <a:gd name="T9" fmla="*/ 45 h 128"/>
              <a:gd name="T10" fmla="*/ 0 w 128"/>
              <a:gd name="T11" fmla="*/ 56 h 128"/>
              <a:gd name="T12" fmla="*/ 12 w 128"/>
              <a:gd name="T13" fmla="*/ 68 h 128"/>
              <a:gd name="T14" fmla="*/ 20 w 128"/>
              <a:gd name="T15" fmla="*/ 128 h 128"/>
              <a:gd name="T16" fmla="*/ 116 w 128"/>
              <a:gd name="T17" fmla="*/ 120 h 128"/>
              <a:gd name="T18" fmla="*/ 116 w 128"/>
              <a:gd name="T19" fmla="*/ 68 h 128"/>
              <a:gd name="T20" fmla="*/ 128 w 128"/>
              <a:gd name="T21" fmla="*/ 52 h 128"/>
              <a:gd name="T22" fmla="*/ 104 w 128"/>
              <a:gd name="T23" fmla="*/ 8 h 128"/>
              <a:gd name="T24" fmla="*/ 24 w 128"/>
              <a:gd name="T25" fmla="*/ 24 h 128"/>
              <a:gd name="T26" fmla="*/ 24 w 128"/>
              <a:gd name="T27" fmla="*/ 8 h 128"/>
              <a:gd name="T28" fmla="*/ 41 w 128"/>
              <a:gd name="T29" fmla="*/ 60 h 128"/>
              <a:gd name="T30" fmla="*/ 40 w 128"/>
              <a:gd name="T31" fmla="*/ 32 h 128"/>
              <a:gd name="T32" fmla="*/ 41 w 128"/>
              <a:gd name="T33" fmla="*/ 60 h 128"/>
              <a:gd name="T34" fmla="*/ 62 w 128"/>
              <a:gd name="T35" fmla="*/ 32 h 128"/>
              <a:gd name="T36" fmla="*/ 45 w 128"/>
              <a:gd name="T37" fmla="*/ 60 h 128"/>
              <a:gd name="T38" fmla="*/ 66 w 128"/>
              <a:gd name="T39" fmla="*/ 32 h 128"/>
              <a:gd name="T40" fmla="*/ 83 w 128"/>
              <a:gd name="T41" fmla="*/ 60 h 128"/>
              <a:gd name="T42" fmla="*/ 66 w 128"/>
              <a:gd name="T43" fmla="*/ 32 h 128"/>
              <a:gd name="T44" fmla="*/ 88 w 128"/>
              <a:gd name="T45" fmla="*/ 32 h 128"/>
              <a:gd name="T46" fmla="*/ 87 w 128"/>
              <a:gd name="T47" fmla="*/ 60 h 128"/>
              <a:gd name="T48" fmla="*/ 8 w 128"/>
              <a:gd name="T49" fmla="*/ 56 h 128"/>
              <a:gd name="T50" fmla="*/ 9 w 128"/>
              <a:gd name="T51" fmla="*/ 50 h 128"/>
              <a:gd name="T52" fmla="*/ 24 w 128"/>
              <a:gd name="T53" fmla="*/ 32 h 128"/>
              <a:gd name="T54" fmla="*/ 19 w 128"/>
              <a:gd name="T55" fmla="*/ 60 h 128"/>
              <a:gd name="T56" fmla="*/ 8 w 128"/>
              <a:gd name="T57" fmla="*/ 56 h 128"/>
              <a:gd name="T58" fmla="*/ 50 w 128"/>
              <a:gd name="T59" fmla="*/ 120 h 128"/>
              <a:gd name="T60" fmla="*/ 80 w 128"/>
              <a:gd name="T61" fmla="*/ 80 h 128"/>
              <a:gd name="T62" fmla="*/ 108 w 128"/>
              <a:gd name="T63" fmla="*/ 120 h 128"/>
              <a:gd name="T64" fmla="*/ 84 w 128"/>
              <a:gd name="T65" fmla="*/ 80 h 128"/>
              <a:gd name="T66" fmla="*/ 50 w 128"/>
              <a:gd name="T67" fmla="*/ 76 h 128"/>
              <a:gd name="T68" fmla="*/ 46 w 128"/>
              <a:gd name="T69" fmla="*/ 120 h 128"/>
              <a:gd name="T70" fmla="*/ 20 w 128"/>
              <a:gd name="T71" fmla="*/ 68 h 128"/>
              <a:gd name="T72" fmla="*/ 108 w 128"/>
              <a:gd name="T73" fmla="*/ 120 h 128"/>
              <a:gd name="T74" fmla="*/ 116 w 128"/>
              <a:gd name="T75" fmla="*/ 60 h 128"/>
              <a:gd name="T76" fmla="*/ 93 w 128"/>
              <a:gd name="T77" fmla="*/ 32 h 128"/>
              <a:gd name="T78" fmla="*/ 104 w 128"/>
              <a:gd name="T79" fmla="*/ 32 h 128"/>
              <a:gd name="T80" fmla="*/ 119 w 128"/>
              <a:gd name="T81" fmla="*/ 50 h 128"/>
              <a:gd name="T82" fmla="*/ 120 w 128"/>
              <a:gd name="T8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2400" b="1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Freeform 18">
            <a:extLst>
              <a:ext uri="{FF2B5EF4-FFF2-40B4-BE49-F238E27FC236}">
                <a16:creationId xmlns:a16="http://schemas.microsoft.com/office/drawing/2014/main" id="{33E6FEBA-4773-44E0-A8E2-808799BDD2BC}"/>
              </a:ext>
            </a:extLst>
          </p:cNvPr>
          <p:cNvSpPr>
            <a:spLocks noEditPoints="1"/>
          </p:cNvSpPr>
          <p:nvPr/>
        </p:nvSpPr>
        <p:spPr bwMode="auto">
          <a:xfrm>
            <a:off x="10130750" y="1177323"/>
            <a:ext cx="372666" cy="350044"/>
          </a:xfrm>
          <a:custGeom>
            <a:avLst/>
            <a:gdLst>
              <a:gd name="T0" fmla="*/ 116 w 132"/>
              <a:gd name="T1" fmla="*/ 48 h 124"/>
              <a:gd name="T2" fmla="*/ 116 w 132"/>
              <a:gd name="T3" fmla="*/ 22 h 124"/>
              <a:gd name="T4" fmla="*/ 104 w 132"/>
              <a:gd name="T5" fmla="*/ 0 h 124"/>
              <a:gd name="T6" fmla="*/ 22 w 132"/>
              <a:gd name="T7" fmla="*/ 0 h 124"/>
              <a:gd name="T8" fmla="*/ 0 w 132"/>
              <a:gd name="T9" fmla="*/ 102 h 124"/>
              <a:gd name="T10" fmla="*/ 94 w 132"/>
              <a:gd name="T11" fmla="*/ 124 h 124"/>
              <a:gd name="T12" fmla="*/ 116 w 132"/>
              <a:gd name="T13" fmla="*/ 96 h 124"/>
              <a:gd name="T14" fmla="*/ 116 w 132"/>
              <a:gd name="T15" fmla="*/ 48 h 124"/>
              <a:gd name="T16" fmla="*/ 88 w 132"/>
              <a:gd name="T17" fmla="*/ 8 h 124"/>
              <a:gd name="T18" fmla="*/ 108 w 132"/>
              <a:gd name="T19" fmla="*/ 12 h 124"/>
              <a:gd name="T20" fmla="*/ 108 w 132"/>
              <a:gd name="T21" fmla="*/ 24 h 124"/>
              <a:gd name="T22" fmla="*/ 104 w 132"/>
              <a:gd name="T23" fmla="*/ 36 h 124"/>
              <a:gd name="T24" fmla="*/ 104 w 132"/>
              <a:gd name="T25" fmla="*/ 32 h 124"/>
              <a:gd name="T26" fmla="*/ 104 w 132"/>
              <a:gd name="T27" fmla="*/ 16 h 124"/>
              <a:gd name="T28" fmla="*/ 16 w 132"/>
              <a:gd name="T29" fmla="*/ 12 h 124"/>
              <a:gd name="T30" fmla="*/ 12 w 132"/>
              <a:gd name="T31" fmla="*/ 24 h 124"/>
              <a:gd name="T32" fmla="*/ 8 w 132"/>
              <a:gd name="T33" fmla="*/ 22 h 124"/>
              <a:gd name="T34" fmla="*/ 100 w 132"/>
              <a:gd name="T35" fmla="*/ 20 h 124"/>
              <a:gd name="T36" fmla="*/ 16 w 132"/>
              <a:gd name="T37" fmla="*/ 16 h 124"/>
              <a:gd name="T38" fmla="*/ 100 w 132"/>
              <a:gd name="T39" fmla="*/ 20 h 124"/>
              <a:gd name="T40" fmla="*/ 100 w 132"/>
              <a:gd name="T41" fmla="*/ 28 h 124"/>
              <a:gd name="T42" fmla="*/ 16 w 132"/>
              <a:gd name="T43" fmla="*/ 24 h 124"/>
              <a:gd name="T44" fmla="*/ 100 w 132"/>
              <a:gd name="T45" fmla="*/ 32 h 124"/>
              <a:gd name="T46" fmla="*/ 88 w 132"/>
              <a:gd name="T47" fmla="*/ 36 h 124"/>
              <a:gd name="T48" fmla="*/ 16 w 132"/>
              <a:gd name="T49" fmla="*/ 35 h 124"/>
              <a:gd name="T50" fmla="*/ 100 w 132"/>
              <a:gd name="T51" fmla="*/ 32 h 124"/>
              <a:gd name="T52" fmla="*/ 94 w 132"/>
              <a:gd name="T53" fmla="*/ 116 h 124"/>
              <a:gd name="T54" fmla="*/ 8 w 132"/>
              <a:gd name="T55" fmla="*/ 102 h 124"/>
              <a:gd name="T56" fmla="*/ 22 w 132"/>
              <a:gd name="T57" fmla="*/ 44 h 124"/>
              <a:gd name="T58" fmla="*/ 104 w 132"/>
              <a:gd name="T59" fmla="*/ 44 h 124"/>
              <a:gd name="T60" fmla="*/ 108 w 132"/>
              <a:gd name="T61" fmla="*/ 56 h 124"/>
              <a:gd name="T62" fmla="*/ 52 w 132"/>
              <a:gd name="T63" fmla="*/ 76 h 124"/>
              <a:gd name="T64" fmla="*/ 108 w 132"/>
              <a:gd name="T65" fmla="*/ 96 h 124"/>
              <a:gd name="T66" fmla="*/ 113 w 132"/>
              <a:gd name="T67" fmla="*/ 88 h 124"/>
              <a:gd name="T68" fmla="*/ 60 w 132"/>
              <a:gd name="T69" fmla="*/ 76 h 124"/>
              <a:gd name="T70" fmla="*/ 108 w 132"/>
              <a:gd name="T71" fmla="*/ 64 h 124"/>
              <a:gd name="T72" fmla="*/ 115 w 132"/>
              <a:gd name="T73" fmla="*/ 59 h 124"/>
              <a:gd name="T74" fmla="*/ 120 w 132"/>
              <a:gd name="T75" fmla="*/ 7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2" h="124">
                <a:moveTo>
                  <a:pt x="116" y="48"/>
                </a:moveTo>
                <a:cubicBezTo>
                  <a:pt x="116" y="48"/>
                  <a:pt x="116" y="48"/>
                  <a:pt x="116" y="48"/>
                </a:cubicBezTo>
                <a:cubicBezTo>
                  <a:pt x="116" y="24"/>
                  <a:pt x="116" y="24"/>
                  <a:pt x="116" y="24"/>
                </a:cubicBezTo>
                <a:cubicBezTo>
                  <a:pt x="116" y="22"/>
                  <a:pt x="116" y="22"/>
                  <a:pt x="116" y="22"/>
                </a:cubicBezTo>
                <a:cubicBezTo>
                  <a:pt x="116" y="12"/>
                  <a:pt x="116" y="12"/>
                  <a:pt x="116" y="12"/>
                </a:cubicBezTo>
                <a:cubicBezTo>
                  <a:pt x="116" y="5"/>
                  <a:pt x="111" y="0"/>
                  <a:pt x="10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114"/>
                  <a:pt x="10" y="124"/>
                  <a:pt x="22" y="124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106" y="124"/>
                  <a:pt x="116" y="114"/>
                  <a:pt x="116" y="102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84"/>
                  <a:pt x="132" y="60"/>
                  <a:pt x="116" y="48"/>
                </a:cubicBezTo>
                <a:close/>
                <a:moveTo>
                  <a:pt x="22" y="8"/>
                </a:moveTo>
                <a:cubicBezTo>
                  <a:pt x="88" y="8"/>
                  <a:pt x="88" y="8"/>
                  <a:pt x="88" y="8"/>
                </a:cubicBezTo>
                <a:cubicBezTo>
                  <a:pt x="104" y="8"/>
                  <a:pt x="104" y="8"/>
                  <a:pt x="104" y="8"/>
                </a:cubicBezTo>
                <a:cubicBezTo>
                  <a:pt x="106" y="8"/>
                  <a:pt x="108" y="10"/>
                  <a:pt x="108" y="1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08" y="37"/>
                  <a:pt x="108" y="37"/>
                  <a:pt x="108" y="37"/>
                </a:cubicBezTo>
                <a:cubicBezTo>
                  <a:pt x="107" y="36"/>
                  <a:pt x="105" y="36"/>
                  <a:pt x="104" y="36"/>
                </a:cubicBezTo>
                <a:cubicBezTo>
                  <a:pt x="104" y="36"/>
                  <a:pt x="104" y="36"/>
                  <a:pt x="104" y="36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14"/>
                  <a:pt x="102" y="12"/>
                  <a:pt x="100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4" y="12"/>
                  <a:pt x="12" y="14"/>
                  <a:pt x="12" y="16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32"/>
                  <a:pt x="12" y="32"/>
                  <a:pt x="12" y="32"/>
                </a:cubicBezTo>
                <a:cubicBezTo>
                  <a:pt x="10" y="29"/>
                  <a:pt x="8" y="26"/>
                  <a:pt x="8" y="22"/>
                </a:cubicBezTo>
                <a:cubicBezTo>
                  <a:pt x="8" y="14"/>
                  <a:pt x="14" y="8"/>
                  <a:pt x="22" y="8"/>
                </a:cubicBezTo>
                <a:close/>
                <a:moveTo>
                  <a:pt x="100" y="20"/>
                </a:moveTo>
                <a:cubicBezTo>
                  <a:pt x="16" y="20"/>
                  <a:pt x="16" y="20"/>
                  <a:pt x="16" y="20"/>
                </a:cubicBezTo>
                <a:cubicBezTo>
                  <a:pt x="16" y="16"/>
                  <a:pt x="16" y="16"/>
                  <a:pt x="16" y="16"/>
                </a:cubicBezTo>
                <a:cubicBezTo>
                  <a:pt x="100" y="16"/>
                  <a:pt x="100" y="16"/>
                  <a:pt x="100" y="16"/>
                </a:cubicBezTo>
                <a:lnTo>
                  <a:pt x="100" y="20"/>
                </a:lnTo>
                <a:close/>
                <a:moveTo>
                  <a:pt x="100" y="24"/>
                </a:moveTo>
                <a:cubicBezTo>
                  <a:pt x="100" y="28"/>
                  <a:pt x="100" y="28"/>
                  <a:pt x="100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4"/>
                  <a:pt x="16" y="24"/>
                  <a:pt x="16" y="24"/>
                </a:cubicBezTo>
                <a:lnTo>
                  <a:pt x="100" y="24"/>
                </a:lnTo>
                <a:close/>
                <a:moveTo>
                  <a:pt x="100" y="32"/>
                </a:moveTo>
                <a:cubicBezTo>
                  <a:pt x="100" y="36"/>
                  <a:pt x="100" y="36"/>
                  <a:pt x="100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0" y="36"/>
                  <a:pt x="18" y="35"/>
                  <a:pt x="16" y="35"/>
                </a:cubicBezTo>
                <a:cubicBezTo>
                  <a:pt x="16" y="32"/>
                  <a:pt x="16" y="32"/>
                  <a:pt x="16" y="32"/>
                </a:cubicBezTo>
                <a:lnTo>
                  <a:pt x="100" y="32"/>
                </a:lnTo>
                <a:close/>
                <a:moveTo>
                  <a:pt x="108" y="102"/>
                </a:moveTo>
                <a:cubicBezTo>
                  <a:pt x="108" y="110"/>
                  <a:pt x="102" y="116"/>
                  <a:pt x="94" y="116"/>
                </a:cubicBezTo>
                <a:cubicBezTo>
                  <a:pt x="22" y="116"/>
                  <a:pt x="22" y="116"/>
                  <a:pt x="22" y="116"/>
                </a:cubicBezTo>
                <a:cubicBezTo>
                  <a:pt x="14" y="116"/>
                  <a:pt x="8" y="110"/>
                  <a:pt x="8" y="102"/>
                </a:cubicBezTo>
                <a:cubicBezTo>
                  <a:pt x="8" y="39"/>
                  <a:pt x="8" y="39"/>
                  <a:pt x="8" y="39"/>
                </a:cubicBezTo>
                <a:cubicBezTo>
                  <a:pt x="12" y="42"/>
                  <a:pt x="17" y="44"/>
                  <a:pt x="22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106" y="44"/>
                  <a:pt x="108" y="46"/>
                  <a:pt x="108" y="48"/>
                </a:cubicBezTo>
                <a:cubicBezTo>
                  <a:pt x="108" y="56"/>
                  <a:pt x="108" y="56"/>
                  <a:pt x="108" y="56"/>
                </a:cubicBezTo>
                <a:cubicBezTo>
                  <a:pt x="72" y="56"/>
                  <a:pt x="72" y="56"/>
                  <a:pt x="72" y="56"/>
                </a:cubicBezTo>
                <a:cubicBezTo>
                  <a:pt x="61" y="56"/>
                  <a:pt x="52" y="65"/>
                  <a:pt x="52" y="76"/>
                </a:cubicBezTo>
                <a:cubicBezTo>
                  <a:pt x="52" y="87"/>
                  <a:pt x="61" y="96"/>
                  <a:pt x="7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102"/>
                </a:lnTo>
                <a:close/>
                <a:moveTo>
                  <a:pt x="113" y="88"/>
                </a:moveTo>
                <a:cubicBezTo>
                  <a:pt x="72" y="88"/>
                  <a:pt x="72" y="88"/>
                  <a:pt x="72" y="88"/>
                </a:cubicBezTo>
                <a:cubicBezTo>
                  <a:pt x="65" y="88"/>
                  <a:pt x="60" y="83"/>
                  <a:pt x="60" y="76"/>
                </a:cubicBezTo>
                <a:cubicBezTo>
                  <a:pt x="60" y="69"/>
                  <a:pt x="65" y="64"/>
                  <a:pt x="72" y="64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10" y="64"/>
                  <a:pt x="113" y="63"/>
                  <a:pt x="114" y="61"/>
                </a:cubicBezTo>
                <a:cubicBezTo>
                  <a:pt x="115" y="60"/>
                  <a:pt x="115" y="60"/>
                  <a:pt x="115" y="59"/>
                </a:cubicBezTo>
                <a:cubicBezTo>
                  <a:pt x="115" y="59"/>
                  <a:pt x="116" y="59"/>
                  <a:pt x="116" y="59"/>
                </a:cubicBezTo>
                <a:cubicBezTo>
                  <a:pt x="118" y="62"/>
                  <a:pt x="120" y="67"/>
                  <a:pt x="120" y="72"/>
                </a:cubicBezTo>
                <a:cubicBezTo>
                  <a:pt x="120" y="78"/>
                  <a:pt x="118" y="84"/>
                  <a:pt x="113" y="8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2400" b="1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6" name="Group 49">
            <a:extLst>
              <a:ext uri="{FF2B5EF4-FFF2-40B4-BE49-F238E27FC236}">
                <a16:creationId xmlns:a16="http://schemas.microsoft.com/office/drawing/2014/main" id="{6F255F2E-0BB0-4132-8405-B1AE9249D1B6}"/>
              </a:ext>
            </a:extLst>
          </p:cNvPr>
          <p:cNvGrpSpPr/>
          <p:nvPr/>
        </p:nvGrpSpPr>
        <p:grpSpPr bwMode="auto">
          <a:xfrm>
            <a:off x="7310825" y="3127920"/>
            <a:ext cx="360928" cy="362040"/>
            <a:chOff x="4198938" y="2905126"/>
            <a:chExt cx="481012" cy="482600"/>
          </a:xfrm>
          <a:solidFill>
            <a:srgbClr val="0070C0"/>
          </a:solidFill>
        </p:grpSpPr>
        <p:sp>
          <p:nvSpPr>
            <p:cNvPr id="47" name="Freeform 57">
              <a:extLst>
                <a:ext uri="{FF2B5EF4-FFF2-40B4-BE49-F238E27FC236}">
                  <a16:creationId xmlns:a16="http://schemas.microsoft.com/office/drawing/2014/main" id="{32CCCC34-E478-42CC-93A8-29114AD4BE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8938" y="2905126"/>
              <a:ext cx="150812" cy="48260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400" b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8" name="Freeform 58">
              <a:extLst>
                <a:ext uri="{FF2B5EF4-FFF2-40B4-BE49-F238E27FC236}">
                  <a16:creationId xmlns:a16="http://schemas.microsoft.com/office/drawing/2014/main" id="{224A5EC0-079C-44A3-9319-02A4A76A85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9138" y="2905126"/>
              <a:ext cx="150812" cy="48260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400" b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9" name="Freeform 59">
              <a:extLst>
                <a:ext uri="{FF2B5EF4-FFF2-40B4-BE49-F238E27FC236}">
                  <a16:creationId xmlns:a16="http://schemas.microsoft.com/office/drawing/2014/main" id="{B974EB79-1AC4-4A05-BC74-BE8981CD5D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4038" y="2905126"/>
              <a:ext cx="150812" cy="482600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400" b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0" name="Group 55">
            <a:extLst>
              <a:ext uri="{FF2B5EF4-FFF2-40B4-BE49-F238E27FC236}">
                <a16:creationId xmlns:a16="http://schemas.microsoft.com/office/drawing/2014/main" id="{8A0815B6-C8A5-4CDF-B04F-867C93F3E530}"/>
              </a:ext>
            </a:extLst>
          </p:cNvPr>
          <p:cNvGrpSpPr/>
          <p:nvPr/>
        </p:nvGrpSpPr>
        <p:grpSpPr bwMode="auto">
          <a:xfrm>
            <a:off x="4385292" y="1234756"/>
            <a:ext cx="366885" cy="360917"/>
            <a:chOff x="7141104" y="1923522"/>
            <a:chExt cx="488950" cy="481013"/>
          </a:xfrm>
          <a:solidFill>
            <a:srgbClr val="0070C0"/>
          </a:solidFill>
        </p:grpSpPr>
        <p:sp>
          <p:nvSpPr>
            <p:cNvPr id="51" name="Freeform 58">
              <a:extLst>
                <a:ext uri="{FF2B5EF4-FFF2-40B4-BE49-F238E27FC236}">
                  <a16:creationId xmlns:a16="http://schemas.microsoft.com/office/drawing/2014/main" id="{DF7A6DB8-CB07-4A62-9F78-395EC4CB92FE}"/>
                </a:ext>
              </a:extLst>
            </p:cNvPr>
            <p:cNvSpPr/>
            <p:nvPr/>
          </p:nvSpPr>
          <p:spPr bwMode="auto">
            <a:xfrm>
              <a:off x="7407804" y="1983847"/>
              <a:ext cx="157162" cy="157163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400" b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" name="Freeform 59">
              <a:extLst>
                <a:ext uri="{FF2B5EF4-FFF2-40B4-BE49-F238E27FC236}">
                  <a16:creationId xmlns:a16="http://schemas.microsoft.com/office/drawing/2014/main" id="{9EF423CB-C30F-4489-B7E2-DA346579A1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41104" y="1923522"/>
              <a:ext cx="488950" cy="481013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400" b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" name="Freeform 60">
              <a:extLst>
                <a:ext uri="{FF2B5EF4-FFF2-40B4-BE49-F238E27FC236}">
                  <a16:creationId xmlns:a16="http://schemas.microsoft.com/office/drawing/2014/main" id="{C768F9A0-0647-4306-BC6D-5910801342FD}"/>
                </a:ext>
              </a:extLst>
            </p:cNvPr>
            <p:cNvSpPr/>
            <p:nvPr/>
          </p:nvSpPr>
          <p:spPr bwMode="auto">
            <a:xfrm>
              <a:off x="7399866" y="1923522"/>
              <a:ext cx="225425" cy="225425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400" b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4" name="Group 61">
            <a:extLst>
              <a:ext uri="{FF2B5EF4-FFF2-40B4-BE49-F238E27FC236}">
                <a16:creationId xmlns:a16="http://schemas.microsoft.com/office/drawing/2014/main" id="{88734BA4-F52B-4B7E-AF6C-03B65D886F0A}"/>
              </a:ext>
            </a:extLst>
          </p:cNvPr>
          <p:cNvGrpSpPr/>
          <p:nvPr/>
        </p:nvGrpSpPr>
        <p:grpSpPr bwMode="auto">
          <a:xfrm>
            <a:off x="4504186" y="3105824"/>
            <a:ext cx="247501" cy="419267"/>
            <a:chOff x="6271901" y="3849160"/>
            <a:chExt cx="330200" cy="482600"/>
          </a:xfrm>
          <a:solidFill>
            <a:srgbClr val="002060"/>
          </a:solidFill>
        </p:grpSpPr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3FF8EC84-A311-46E1-82A6-2CF1068CE5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1901" y="3849160"/>
              <a:ext cx="330200" cy="482600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400" b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1762FB6C-3F43-4829-AB23-A13725873C67}"/>
                </a:ext>
              </a:extLst>
            </p:cNvPr>
            <p:cNvSpPr/>
            <p:nvPr/>
          </p:nvSpPr>
          <p:spPr bwMode="auto">
            <a:xfrm>
              <a:off x="6333066" y="3925360"/>
              <a:ext cx="96837" cy="96838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400" b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7" name="Freeform 107">
            <a:extLst>
              <a:ext uri="{FF2B5EF4-FFF2-40B4-BE49-F238E27FC236}">
                <a16:creationId xmlns:a16="http://schemas.microsoft.com/office/drawing/2014/main" id="{4451577A-0A8F-47EE-B698-D332788B9783}"/>
              </a:ext>
            </a:extLst>
          </p:cNvPr>
          <p:cNvSpPr>
            <a:spLocks noEditPoints="1"/>
          </p:cNvSpPr>
          <p:nvPr/>
        </p:nvSpPr>
        <p:spPr bwMode="auto">
          <a:xfrm>
            <a:off x="10227191" y="3057915"/>
            <a:ext cx="355997" cy="411956"/>
          </a:xfrm>
          <a:custGeom>
            <a:avLst/>
            <a:gdLst>
              <a:gd name="T0" fmla="*/ 251 w 252"/>
              <a:gd name="T1" fmla="*/ 83 h 291"/>
              <a:gd name="T2" fmla="*/ 248 w 252"/>
              <a:gd name="T3" fmla="*/ 80 h 291"/>
              <a:gd name="T4" fmla="*/ 142 w 252"/>
              <a:gd name="T5" fmla="*/ 34 h 291"/>
              <a:gd name="T6" fmla="*/ 141 w 252"/>
              <a:gd name="T7" fmla="*/ 34 h 291"/>
              <a:gd name="T8" fmla="*/ 72 w 252"/>
              <a:gd name="T9" fmla="*/ 0 h 291"/>
              <a:gd name="T10" fmla="*/ 66 w 252"/>
              <a:gd name="T11" fmla="*/ 1 h 291"/>
              <a:gd name="T12" fmla="*/ 20 w 252"/>
              <a:gd name="T13" fmla="*/ 41 h 291"/>
              <a:gd name="T14" fmla="*/ 34 w 252"/>
              <a:gd name="T15" fmla="*/ 237 h 291"/>
              <a:gd name="T16" fmla="*/ 20 w 252"/>
              <a:gd name="T17" fmla="*/ 262 h 291"/>
              <a:gd name="T18" fmla="*/ 49 w 252"/>
              <a:gd name="T19" fmla="*/ 291 h 291"/>
              <a:gd name="T20" fmla="*/ 132 w 252"/>
              <a:gd name="T21" fmla="*/ 291 h 291"/>
              <a:gd name="T22" fmla="*/ 161 w 252"/>
              <a:gd name="T23" fmla="*/ 262 h 291"/>
              <a:gd name="T24" fmla="*/ 132 w 252"/>
              <a:gd name="T25" fmla="*/ 233 h 291"/>
              <a:gd name="T26" fmla="*/ 123 w 252"/>
              <a:gd name="T27" fmla="*/ 233 h 291"/>
              <a:gd name="T28" fmla="*/ 123 w 252"/>
              <a:gd name="T29" fmla="*/ 229 h 291"/>
              <a:gd name="T30" fmla="*/ 112 w 252"/>
              <a:gd name="T31" fmla="*/ 218 h 291"/>
              <a:gd name="T32" fmla="*/ 104 w 252"/>
              <a:gd name="T33" fmla="*/ 218 h 291"/>
              <a:gd name="T34" fmla="*/ 93 w 252"/>
              <a:gd name="T35" fmla="*/ 229 h 291"/>
              <a:gd name="T36" fmla="*/ 94 w 252"/>
              <a:gd name="T37" fmla="*/ 233 h 291"/>
              <a:gd name="T38" fmla="*/ 74 w 252"/>
              <a:gd name="T39" fmla="*/ 233 h 291"/>
              <a:gd name="T40" fmla="*/ 56 w 252"/>
              <a:gd name="T41" fmla="*/ 56 h 291"/>
              <a:gd name="T42" fmla="*/ 71 w 252"/>
              <a:gd name="T43" fmla="*/ 39 h 291"/>
              <a:gd name="T44" fmla="*/ 73 w 252"/>
              <a:gd name="T45" fmla="*/ 39 h 291"/>
              <a:gd name="T46" fmla="*/ 118 w 252"/>
              <a:gd name="T47" fmla="*/ 66 h 291"/>
              <a:gd name="T48" fmla="*/ 118 w 252"/>
              <a:gd name="T49" fmla="*/ 67 h 291"/>
              <a:gd name="T50" fmla="*/ 117 w 252"/>
              <a:gd name="T51" fmla="*/ 72 h 291"/>
              <a:gd name="T52" fmla="*/ 149 w 252"/>
              <a:gd name="T53" fmla="*/ 159 h 291"/>
              <a:gd name="T54" fmla="*/ 155 w 252"/>
              <a:gd name="T55" fmla="*/ 163 h 291"/>
              <a:gd name="T56" fmla="*/ 155 w 252"/>
              <a:gd name="T57" fmla="*/ 163 h 291"/>
              <a:gd name="T58" fmla="*/ 189 w 252"/>
              <a:gd name="T59" fmla="*/ 153 h 291"/>
              <a:gd name="T60" fmla="*/ 226 w 252"/>
              <a:gd name="T61" fmla="*/ 149 h 291"/>
              <a:gd name="T62" fmla="*/ 231 w 252"/>
              <a:gd name="T63" fmla="*/ 116 h 291"/>
              <a:gd name="T64" fmla="*/ 230 w 252"/>
              <a:gd name="T65" fmla="*/ 116 h 291"/>
              <a:gd name="T66" fmla="*/ 251 w 252"/>
              <a:gd name="T67" fmla="*/ 88 h 291"/>
              <a:gd name="T68" fmla="*/ 251 w 252"/>
              <a:gd name="T69" fmla="*/ 83 h 291"/>
              <a:gd name="T70" fmla="*/ 150 w 252"/>
              <a:gd name="T71" fmla="*/ 262 h 291"/>
              <a:gd name="T72" fmla="*/ 132 w 252"/>
              <a:gd name="T73" fmla="*/ 280 h 291"/>
              <a:gd name="T74" fmla="*/ 49 w 252"/>
              <a:gd name="T75" fmla="*/ 280 h 291"/>
              <a:gd name="T76" fmla="*/ 32 w 252"/>
              <a:gd name="T77" fmla="*/ 262 h 291"/>
              <a:gd name="T78" fmla="*/ 49 w 252"/>
              <a:gd name="T79" fmla="*/ 245 h 291"/>
              <a:gd name="T80" fmla="*/ 132 w 252"/>
              <a:gd name="T81" fmla="*/ 245 h 291"/>
              <a:gd name="T82" fmla="*/ 150 w 252"/>
              <a:gd name="T83" fmla="*/ 262 h 291"/>
              <a:gd name="T84" fmla="*/ 73 w 252"/>
              <a:gd name="T85" fmla="*/ 28 h 291"/>
              <a:gd name="T86" fmla="*/ 69 w 252"/>
              <a:gd name="T87" fmla="*/ 28 h 291"/>
              <a:gd name="T88" fmla="*/ 46 w 252"/>
              <a:gd name="T89" fmla="*/ 52 h 291"/>
              <a:gd name="T90" fmla="*/ 45 w 252"/>
              <a:gd name="T91" fmla="*/ 52 h 291"/>
              <a:gd name="T92" fmla="*/ 62 w 252"/>
              <a:gd name="T93" fmla="*/ 233 h 291"/>
              <a:gd name="T94" fmla="*/ 49 w 252"/>
              <a:gd name="T95" fmla="*/ 233 h 291"/>
              <a:gd name="T96" fmla="*/ 45 w 252"/>
              <a:gd name="T97" fmla="*/ 233 h 291"/>
              <a:gd name="T98" fmla="*/ 31 w 252"/>
              <a:gd name="T99" fmla="*/ 46 h 291"/>
              <a:gd name="T100" fmla="*/ 67 w 252"/>
              <a:gd name="T101" fmla="*/ 12 h 291"/>
              <a:gd name="T102" fmla="*/ 72 w 252"/>
              <a:gd name="T103" fmla="*/ 12 h 291"/>
              <a:gd name="T104" fmla="*/ 132 w 252"/>
              <a:gd name="T105" fmla="*/ 41 h 291"/>
              <a:gd name="T106" fmla="*/ 124 w 252"/>
              <a:gd name="T107" fmla="*/ 55 h 291"/>
              <a:gd name="T108" fmla="*/ 73 w 252"/>
              <a:gd name="T109" fmla="*/ 28 h 291"/>
              <a:gd name="T110" fmla="*/ 159 w 252"/>
              <a:gd name="T111" fmla="*/ 151 h 291"/>
              <a:gd name="T112" fmla="*/ 129 w 252"/>
              <a:gd name="T113" fmla="*/ 70 h 291"/>
              <a:gd name="T114" fmla="*/ 142 w 252"/>
              <a:gd name="T115" fmla="*/ 46 h 291"/>
              <a:gd name="T116" fmla="*/ 237 w 252"/>
              <a:gd name="T117" fmla="*/ 88 h 291"/>
              <a:gd name="T118" fmla="*/ 159 w 252"/>
              <a:gd name="T119" fmla="*/ 151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2" h="291">
                <a:moveTo>
                  <a:pt x="251" y="83"/>
                </a:moveTo>
                <a:cubicBezTo>
                  <a:pt x="251" y="82"/>
                  <a:pt x="250" y="80"/>
                  <a:pt x="248" y="80"/>
                </a:cubicBezTo>
                <a:cubicBezTo>
                  <a:pt x="142" y="34"/>
                  <a:pt x="142" y="34"/>
                  <a:pt x="142" y="34"/>
                </a:cubicBezTo>
                <a:cubicBezTo>
                  <a:pt x="142" y="34"/>
                  <a:pt x="142" y="34"/>
                  <a:pt x="141" y="34"/>
                </a:cubicBezTo>
                <a:cubicBezTo>
                  <a:pt x="121" y="16"/>
                  <a:pt x="97" y="0"/>
                  <a:pt x="72" y="0"/>
                </a:cubicBezTo>
                <a:cubicBezTo>
                  <a:pt x="70" y="0"/>
                  <a:pt x="68" y="0"/>
                  <a:pt x="66" y="1"/>
                </a:cubicBezTo>
                <a:cubicBezTo>
                  <a:pt x="52" y="2"/>
                  <a:pt x="32" y="11"/>
                  <a:pt x="20" y="41"/>
                </a:cubicBezTo>
                <a:cubicBezTo>
                  <a:pt x="18" y="47"/>
                  <a:pt x="0" y="97"/>
                  <a:pt x="34" y="237"/>
                </a:cubicBezTo>
                <a:cubicBezTo>
                  <a:pt x="26" y="242"/>
                  <a:pt x="20" y="252"/>
                  <a:pt x="20" y="262"/>
                </a:cubicBezTo>
                <a:cubicBezTo>
                  <a:pt x="20" y="278"/>
                  <a:pt x="33" y="291"/>
                  <a:pt x="49" y="291"/>
                </a:cubicBezTo>
                <a:cubicBezTo>
                  <a:pt x="132" y="291"/>
                  <a:pt x="132" y="291"/>
                  <a:pt x="132" y="291"/>
                </a:cubicBezTo>
                <a:cubicBezTo>
                  <a:pt x="148" y="291"/>
                  <a:pt x="161" y="278"/>
                  <a:pt x="161" y="262"/>
                </a:cubicBezTo>
                <a:cubicBezTo>
                  <a:pt x="161" y="246"/>
                  <a:pt x="148" y="233"/>
                  <a:pt x="132" y="233"/>
                </a:cubicBezTo>
                <a:cubicBezTo>
                  <a:pt x="123" y="233"/>
                  <a:pt x="123" y="233"/>
                  <a:pt x="123" y="233"/>
                </a:cubicBezTo>
                <a:cubicBezTo>
                  <a:pt x="123" y="232"/>
                  <a:pt x="123" y="231"/>
                  <a:pt x="123" y="229"/>
                </a:cubicBezTo>
                <a:cubicBezTo>
                  <a:pt x="123" y="223"/>
                  <a:pt x="118" y="218"/>
                  <a:pt x="112" y="218"/>
                </a:cubicBezTo>
                <a:cubicBezTo>
                  <a:pt x="104" y="218"/>
                  <a:pt x="104" y="218"/>
                  <a:pt x="104" y="218"/>
                </a:cubicBezTo>
                <a:cubicBezTo>
                  <a:pt x="98" y="218"/>
                  <a:pt x="93" y="223"/>
                  <a:pt x="93" y="229"/>
                </a:cubicBezTo>
                <a:cubicBezTo>
                  <a:pt x="93" y="231"/>
                  <a:pt x="93" y="232"/>
                  <a:pt x="94" y="233"/>
                </a:cubicBezTo>
                <a:cubicBezTo>
                  <a:pt x="74" y="233"/>
                  <a:pt x="74" y="233"/>
                  <a:pt x="74" y="233"/>
                </a:cubicBezTo>
                <a:cubicBezTo>
                  <a:pt x="42" y="106"/>
                  <a:pt x="56" y="58"/>
                  <a:pt x="56" y="56"/>
                </a:cubicBezTo>
                <a:cubicBezTo>
                  <a:pt x="61" y="46"/>
                  <a:pt x="65" y="40"/>
                  <a:pt x="71" y="39"/>
                </a:cubicBezTo>
                <a:cubicBezTo>
                  <a:pt x="71" y="39"/>
                  <a:pt x="72" y="39"/>
                  <a:pt x="73" y="39"/>
                </a:cubicBezTo>
                <a:cubicBezTo>
                  <a:pt x="85" y="39"/>
                  <a:pt x="102" y="51"/>
                  <a:pt x="118" y="66"/>
                </a:cubicBezTo>
                <a:cubicBezTo>
                  <a:pt x="118" y="67"/>
                  <a:pt x="118" y="67"/>
                  <a:pt x="118" y="67"/>
                </a:cubicBezTo>
                <a:cubicBezTo>
                  <a:pt x="117" y="68"/>
                  <a:pt x="117" y="70"/>
                  <a:pt x="117" y="72"/>
                </a:cubicBezTo>
                <a:cubicBezTo>
                  <a:pt x="149" y="159"/>
                  <a:pt x="149" y="159"/>
                  <a:pt x="149" y="159"/>
                </a:cubicBezTo>
                <a:cubicBezTo>
                  <a:pt x="150" y="162"/>
                  <a:pt x="152" y="163"/>
                  <a:pt x="155" y="163"/>
                </a:cubicBezTo>
                <a:cubicBezTo>
                  <a:pt x="155" y="163"/>
                  <a:pt x="155" y="163"/>
                  <a:pt x="155" y="163"/>
                </a:cubicBezTo>
                <a:cubicBezTo>
                  <a:pt x="167" y="163"/>
                  <a:pt x="179" y="159"/>
                  <a:pt x="189" y="153"/>
                </a:cubicBezTo>
                <a:cubicBezTo>
                  <a:pt x="207" y="163"/>
                  <a:pt x="226" y="149"/>
                  <a:pt x="226" y="149"/>
                </a:cubicBezTo>
                <a:cubicBezTo>
                  <a:pt x="243" y="136"/>
                  <a:pt x="231" y="116"/>
                  <a:pt x="231" y="116"/>
                </a:cubicBezTo>
                <a:cubicBezTo>
                  <a:pt x="231" y="116"/>
                  <a:pt x="231" y="116"/>
                  <a:pt x="230" y="116"/>
                </a:cubicBezTo>
                <a:cubicBezTo>
                  <a:pt x="243" y="102"/>
                  <a:pt x="250" y="89"/>
                  <a:pt x="251" y="88"/>
                </a:cubicBezTo>
                <a:cubicBezTo>
                  <a:pt x="252" y="86"/>
                  <a:pt x="252" y="85"/>
                  <a:pt x="251" y="83"/>
                </a:cubicBezTo>
                <a:close/>
                <a:moveTo>
                  <a:pt x="150" y="262"/>
                </a:moveTo>
                <a:cubicBezTo>
                  <a:pt x="150" y="272"/>
                  <a:pt x="142" y="280"/>
                  <a:pt x="132" y="280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40" y="280"/>
                  <a:pt x="32" y="272"/>
                  <a:pt x="32" y="262"/>
                </a:cubicBezTo>
                <a:cubicBezTo>
                  <a:pt x="32" y="253"/>
                  <a:pt x="40" y="245"/>
                  <a:pt x="49" y="245"/>
                </a:cubicBezTo>
                <a:cubicBezTo>
                  <a:pt x="132" y="245"/>
                  <a:pt x="132" y="245"/>
                  <a:pt x="132" y="245"/>
                </a:cubicBezTo>
                <a:cubicBezTo>
                  <a:pt x="142" y="245"/>
                  <a:pt x="150" y="253"/>
                  <a:pt x="150" y="262"/>
                </a:cubicBezTo>
                <a:close/>
                <a:moveTo>
                  <a:pt x="73" y="28"/>
                </a:moveTo>
                <a:cubicBezTo>
                  <a:pt x="72" y="28"/>
                  <a:pt x="70" y="28"/>
                  <a:pt x="69" y="28"/>
                </a:cubicBezTo>
                <a:cubicBezTo>
                  <a:pt x="66" y="28"/>
                  <a:pt x="54" y="30"/>
                  <a:pt x="46" y="52"/>
                </a:cubicBezTo>
                <a:cubicBezTo>
                  <a:pt x="45" y="52"/>
                  <a:pt x="45" y="52"/>
                  <a:pt x="45" y="52"/>
                </a:cubicBezTo>
                <a:cubicBezTo>
                  <a:pt x="45" y="54"/>
                  <a:pt x="30" y="101"/>
                  <a:pt x="62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6" y="233"/>
                  <a:pt x="45" y="233"/>
                </a:cubicBezTo>
                <a:cubicBezTo>
                  <a:pt x="13" y="97"/>
                  <a:pt x="28" y="51"/>
                  <a:pt x="31" y="46"/>
                </a:cubicBezTo>
                <a:cubicBezTo>
                  <a:pt x="41" y="20"/>
                  <a:pt x="56" y="13"/>
                  <a:pt x="67" y="12"/>
                </a:cubicBezTo>
                <a:cubicBezTo>
                  <a:pt x="69" y="12"/>
                  <a:pt x="71" y="12"/>
                  <a:pt x="72" y="12"/>
                </a:cubicBezTo>
                <a:cubicBezTo>
                  <a:pt x="91" y="12"/>
                  <a:pt x="113" y="25"/>
                  <a:pt x="132" y="41"/>
                </a:cubicBezTo>
                <a:cubicBezTo>
                  <a:pt x="124" y="55"/>
                  <a:pt x="124" y="55"/>
                  <a:pt x="124" y="55"/>
                </a:cubicBezTo>
                <a:cubicBezTo>
                  <a:pt x="107" y="41"/>
                  <a:pt x="88" y="28"/>
                  <a:pt x="73" y="28"/>
                </a:cubicBezTo>
                <a:close/>
                <a:moveTo>
                  <a:pt x="159" y="151"/>
                </a:moveTo>
                <a:cubicBezTo>
                  <a:pt x="129" y="70"/>
                  <a:pt x="129" y="70"/>
                  <a:pt x="129" y="70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237" y="88"/>
                  <a:pt x="237" y="88"/>
                  <a:pt x="237" y="88"/>
                </a:cubicBezTo>
                <a:cubicBezTo>
                  <a:pt x="227" y="103"/>
                  <a:pt x="195" y="148"/>
                  <a:pt x="159" y="15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TextBox 42">
            <a:extLst>
              <a:ext uri="{FF2B5EF4-FFF2-40B4-BE49-F238E27FC236}">
                <a16:creationId xmlns:a16="http://schemas.microsoft.com/office/drawing/2014/main" id="{78D79C25-5382-4160-BFD7-BF05113260BA}"/>
              </a:ext>
            </a:extLst>
          </p:cNvPr>
          <p:cNvSpPr txBox="1"/>
          <p:nvPr/>
        </p:nvSpPr>
        <p:spPr>
          <a:xfrm>
            <a:off x="3721329" y="1712937"/>
            <a:ext cx="1960380" cy="773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调用网页端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实现核心功能。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TextBox 69">
            <a:extLst>
              <a:ext uri="{FF2B5EF4-FFF2-40B4-BE49-F238E27FC236}">
                <a16:creationId xmlns:a16="http://schemas.microsoft.com/office/drawing/2014/main" id="{B9CB3279-1D9C-4B08-8087-8EBEE18BCB5E}"/>
              </a:ext>
            </a:extLst>
          </p:cNvPr>
          <p:cNvSpPr txBox="1"/>
          <p:nvPr/>
        </p:nvSpPr>
        <p:spPr>
          <a:xfrm>
            <a:off x="6581618" y="1730271"/>
            <a:ext cx="1960380" cy="773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TabView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实现切换界面的功能。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TextBox 70">
            <a:extLst>
              <a:ext uri="{FF2B5EF4-FFF2-40B4-BE49-F238E27FC236}">
                <a16:creationId xmlns:a16="http://schemas.microsoft.com/office/drawing/2014/main" id="{7BB713FB-4DB3-4A95-9ABE-794FAD20850C}"/>
              </a:ext>
            </a:extLst>
          </p:cNvPr>
          <p:cNvSpPr txBox="1"/>
          <p:nvPr/>
        </p:nvSpPr>
        <p:spPr>
          <a:xfrm>
            <a:off x="9441403" y="1713843"/>
            <a:ext cx="1815482" cy="773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使用文件选择器选择图片并显示。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TextBox 71">
            <a:extLst>
              <a:ext uri="{FF2B5EF4-FFF2-40B4-BE49-F238E27FC236}">
                <a16:creationId xmlns:a16="http://schemas.microsoft.com/office/drawing/2014/main" id="{E062185D-8278-4568-AF1E-85717146B5FB}"/>
              </a:ext>
            </a:extLst>
          </p:cNvPr>
          <p:cNvSpPr txBox="1"/>
          <p:nvPr/>
        </p:nvSpPr>
        <p:spPr>
          <a:xfrm>
            <a:off x="3721329" y="3684051"/>
            <a:ext cx="1955061" cy="225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学会了使用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ObservableList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储存数据，并将其和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TableView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ListView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绑定，显示出来。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TextBox 72">
            <a:extLst>
              <a:ext uri="{FF2B5EF4-FFF2-40B4-BE49-F238E27FC236}">
                <a16:creationId xmlns:a16="http://schemas.microsoft.com/office/drawing/2014/main" id="{FC579D6B-D9CB-4CFA-AD05-2E8F5F8A51F1}"/>
              </a:ext>
            </a:extLst>
          </p:cNvPr>
          <p:cNvSpPr txBox="1"/>
          <p:nvPr/>
        </p:nvSpPr>
        <p:spPr>
          <a:xfrm>
            <a:off x="6581618" y="3666739"/>
            <a:ext cx="1798902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TableView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setOnEditCommit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实现编辑功能。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TextBox 73">
            <a:extLst>
              <a:ext uri="{FF2B5EF4-FFF2-40B4-BE49-F238E27FC236}">
                <a16:creationId xmlns:a16="http://schemas.microsoft.com/office/drawing/2014/main" id="{B6F5B570-188B-461F-B424-71EF58049393}"/>
              </a:ext>
            </a:extLst>
          </p:cNvPr>
          <p:cNvSpPr txBox="1"/>
          <p:nvPr/>
        </p:nvSpPr>
        <p:spPr>
          <a:xfrm>
            <a:off x="9441403" y="3650311"/>
            <a:ext cx="1815482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使用文本框与按钮的组合实现向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TableView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中加入数据的功能。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" name="Freeform 876">
            <a:extLst>
              <a:ext uri="{FF2B5EF4-FFF2-40B4-BE49-F238E27FC236}">
                <a16:creationId xmlns:a16="http://schemas.microsoft.com/office/drawing/2014/main" id="{B80475E6-3BDE-4BC7-AE15-7AC6E2DDAE7A}"/>
              </a:ext>
            </a:extLst>
          </p:cNvPr>
          <p:cNvSpPr>
            <a:spLocks noEditPoints="1"/>
          </p:cNvSpPr>
          <p:nvPr/>
        </p:nvSpPr>
        <p:spPr bwMode="auto">
          <a:xfrm>
            <a:off x="311449" y="83314"/>
            <a:ext cx="310945" cy="369967"/>
          </a:xfrm>
          <a:custGeom>
            <a:avLst/>
            <a:gdLst>
              <a:gd name="T0" fmla="*/ 3 w 222"/>
              <a:gd name="T1" fmla="*/ 28 h 265"/>
              <a:gd name="T2" fmla="*/ 26 w 222"/>
              <a:gd name="T3" fmla="*/ 3 h 265"/>
              <a:gd name="T4" fmla="*/ 55 w 222"/>
              <a:gd name="T5" fmla="*/ 31 h 265"/>
              <a:gd name="T6" fmla="*/ 50 w 222"/>
              <a:gd name="T7" fmla="*/ 9 h 265"/>
              <a:gd name="T8" fmla="*/ 172 w 222"/>
              <a:gd name="T9" fmla="*/ 8 h 265"/>
              <a:gd name="T10" fmla="*/ 170 w 222"/>
              <a:gd name="T11" fmla="*/ 30 h 265"/>
              <a:gd name="T12" fmla="*/ 200 w 222"/>
              <a:gd name="T13" fmla="*/ 3 h 265"/>
              <a:gd name="T14" fmla="*/ 220 w 222"/>
              <a:gd name="T15" fmla="*/ 28 h 265"/>
              <a:gd name="T16" fmla="*/ 175 w 222"/>
              <a:gd name="T17" fmla="*/ 104 h 265"/>
              <a:gd name="T18" fmla="*/ 119 w 222"/>
              <a:gd name="T19" fmla="*/ 134 h 265"/>
              <a:gd name="T20" fmla="*/ 132 w 222"/>
              <a:gd name="T21" fmla="*/ 149 h 265"/>
              <a:gd name="T22" fmla="*/ 120 w 222"/>
              <a:gd name="T23" fmla="*/ 168 h 265"/>
              <a:gd name="T24" fmla="*/ 164 w 222"/>
              <a:gd name="T25" fmla="*/ 198 h 265"/>
              <a:gd name="T26" fmla="*/ 168 w 222"/>
              <a:gd name="T27" fmla="*/ 217 h 265"/>
              <a:gd name="T28" fmla="*/ 64 w 222"/>
              <a:gd name="T29" fmla="*/ 217 h 265"/>
              <a:gd name="T30" fmla="*/ 58 w 222"/>
              <a:gd name="T31" fmla="*/ 199 h 265"/>
              <a:gd name="T32" fmla="*/ 76 w 222"/>
              <a:gd name="T33" fmla="*/ 202 h 265"/>
              <a:gd name="T34" fmla="*/ 103 w 222"/>
              <a:gd name="T35" fmla="*/ 167 h 265"/>
              <a:gd name="T36" fmla="*/ 90 w 222"/>
              <a:gd name="T37" fmla="*/ 151 h 265"/>
              <a:gd name="T38" fmla="*/ 104 w 222"/>
              <a:gd name="T39" fmla="*/ 135 h 265"/>
              <a:gd name="T40" fmla="*/ 59 w 222"/>
              <a:gd name="T41" fmla="*/ 111 h 265"/>
              <a:gd name="T42" fmla="*/ 3 w 222"/>
              <a:gd name="T43" fmla="*/ 28 h 265"/>
              <a:gd name="T44" fmla="*/ 15 w 222"/>
              <a:gd name="T45" fmla="*/ 23 h 265"/>
              <a:gd name="T46" fmla="*/ 73 w 222"/>
              <a:gd name="T47" fmla="*/ 107 h 265"/>
              <a:gd name="T48" fmla="*/ 55 w 222"/>
              <a:gd name="T49" fmla="*/ 42 h 265"/>
              <a:gd name="T50" fmla="*/ 25 w 222"/>
              <a:gd name="T51" fmla="*/ 13 h 265"/>
              <a:gd name="T52" fmla="*/ 15 w 222"/>
              <a:gd name="T53" fmla="*/ 23 h 265"/>
              <a:gd name="T54" fmla="*/ 183 w 222"/>
              <a:gd name="T55" fmla="*/ 41 h 265"/>
              <a:gd name="T56" fmla="*/ 168 w 222"/>
              <a:gd name="T57" fmla="*/ 41 h 265"/>
              <a:gd name="T58" fmla="*/ 151 w 222"/>
              <a:gd name="T59" fmla="*/ 106 h 265"/>
              <a:gd name="T60" fmla="*/ 207 w 222"/>
              <a:gd name="T61" fmla="*/ 20 h 265"/>
              <a:gd name="T62" fmla="*/ 183 w 222"/>
              <a:gd name="T63" fmla="*/ 41 h 265"/>
              <a:gd name="T64" fmla="*/ 66 w 222"/>
              <a:gd name="T65" fmla="*/ 21 h 265"/>
              <a:gd name="T66" fmla="*/ 111 w 222"/>
              <a:gd name="T67" fmla="*/ 124 h 265"/>
              <a:gd name="T68" fmla="*/ 139 w 222"/>
              <a:gd name="T69" fmla="*/ 98 h 265"/>
              <a:gd name="T70" fmla="*/ 157 w 222"/>
              <a:gd name="T71" fmla="*/ 21 h 265"/>
              <a:gd name="T72" fmla="*/ 66 w 222"/>
              <a:gd name="T73" fmla="*/ 21 h 265"/>
              <a:gd name="T74" fmla="*/ 122 w 222"/>
              <a:gd name="T75" fmla="*/ 35 h 265"/>
              <a:gd name="T76" fmla="*/ 71 w 222"/>
              <a:gd name="T77" fmla="*/ 41 h 265"/>
              <a:gd name="T78" fmla="*/ 124 w 222"/>
              <a:gd name="T79" fmla="*/ 42 h 265"/>
              <a:gd name="T80" fmla="*/ 118 w 222"/>
              <a:gd name="T81" fmla="*/ 110 h 265"/>
              <a:gd name="T82" fmla="*/ 149 w 222"/>
              <a:gd name="T83" fmla="*/ 27 h 265"/>
              <a:gd name="T84" fmla="*/ 122 w 222"/>
              <a:gd name="T85" fmla="*/ 35 h 265"/>
              <a:gd name="T86" fmla="*/ 40 w 222"/>
              <a:gd name="T87" fmla="*/ 222 h 265"/>
              <a:gd name="T88" fmla="*/ 183 w 222"/>
              <a:gd name="T89" fmla="*/ 222 h 265"/>
              <a:gd name="T90" fmla="*/ 191 w 222"/>
              <a:gd name="T91" fmla="*/ 265 h 265"/>
              <a:gd name="T92" fmla="*/ 33 w 222"/>
              <a:gd name="T93" fmla="*/ 265 h 265"/>
              <a:gd name="T94" fmla="*/ 40 w 222"/>
              <a:gd name="T95" fmla="*/ 222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22" h="265">
                <a:moveTo>
                  <a:pt x="3" y="28"/>
                </a:moveTo>
                <a:cubicBezTo>
                  <a:pt x="0" y="15"/>
                  <a:pt x="12" y="0"/>
                  <a:pt x="26" y="3"/>
                </a:cubicBezTo>
                <a:cubicBezTo>
                  <a:pt x="41" y="6"/>
                  <a:pt x="46" y="21"/>
                  <a:pt x="55" y="31"/>
                </a:cubicBezTo>
                <a:cubicBezTo>
                  <a:pt x="53" y="24"/>
                  <a:pt x="52" y="17"/>
                  <a:pt x="50" y="9"/>
                </a:cubicBezTo>
                <a:cubicBezTo>
                  <a:pt x="91" y="7"/>
                  <a:pt x="132" y="9"/>
                  <a:pt x="172" y="8"/>
                </a:cubicBezTo>
                <a:cubicBezTo>
                  <a:pt x="171" y="16"/>
                  <a:pt x="170" y="23"/>
                  <a:pt x="170" y="30"/>
                </a:cubicBezTo>
                <a:cubicBezTo>
                  <a:pt x="178" y="20"/>
                  <a:pt x="184" y="3"/>
                  <a:pt x="200" y="3"/>
                </a:cubicBezTo>
                <a:cubicBezTo>
                  <a:pt x="213" y="2"/>
                  <a:pt x="222" y="16"/>
                  <a:pt x="220" y="28"/>
                </a:cubicBezTo>
                <a:cubicBezTo>
                  <a:pt x="218" y="58"/>
                  <a:pt x="199" y="85"/>
                  <a:pt x="175" y="104"/>
                </a:cubicBezTo>
                <a:cubicBezTo>
                  <a:pt x="159" y="118"/>
                  <a:pt x="137" y="123"/>
                  <a:pt x="119" y="134"/>
                </a:cubicBezTo>
                <a:cubicBezTo>
                  <a:pt x="124" y="139"/>
                  <a:pt x="128" y="144"/>
                  <a:pt x="132" y="149"/>
                </a:cubicBezTo>
                <a:cubicBezTo>
                  <a:pt x="135" y="158"/>
                  <a:pt x="125" y="162"/>
                  <a:pt x="120" y="168"/>
                </a:cubicBezTo>
                <a:cubicBezTo>
                  <a:pt x="123" y="189"/>
                  <a:pt x="142" y="209"/>
                  <a:pt x="164" y="198"/>
                </a:cubicBezTo>
                <a:cubicBezTo>
                  <a:pt x="168" y="203"/>
                  <a:pt x="169" y="210"/>
                  <a:pt x="168" y="217"/>
                </a:cubicBezTo>
                <a:cubicBezTo>
                  <a:pt x="133" y="217"/>
                  <a:pt x="99" y="218"/>
                  <a:pt x="64" y="217"/>
                </a:cubicBezTo>
                <a:cubicBezTo>
                  <a:pt x="54" y="219"/>
                  <a:pt x="53" y="205"/>
                  <a:pt x="58" y="199"/>
                </a:cubicBezTo>
                <a:cubicBezTo>
                  <a:pt x="64" y="199"/>
                  <a:pt x="70" y="201"/>
                  <a:pt x="76" y="202"/>
                </a:cubicBezTo>
                <a:cubicBezTo>
                  <a:pt x="92" y="197"/>
                  <a:pt x="100" y="183"/>
                  <a:pt x="103" y="167"/>
                </a:cubicBezTo>
                <a:cubicBezTo>
                  <a:pt x="98" y="162"/>
                  <a:pt x="91" y="158"/>
                  <a:pt x="90" y="151"/>
                </a:cubicBezTo>
                <a:cubicBezTo>
                  <a:pt x="94" y="145"/>
                  <a:pt x="99" y="140"/>
                  <a:pt x="104" y="135"/>
                </a:cubicBezTo>
                <a:cubicBezTo>
                  <a:pt x="91" y="124"/>
                  <a:pt x="73" y="121"/>
                  <a:pt x="59" y="111"/>
                </a:cubicBezTo>
                <a:cubicBezTo>
                  <a:pt x="30" y="93"/>
                  <a:pt x="7" y="63"/>
                  <a:pt x="3" y="28"/>
                </a:cubicBezTo>
                <a:close/>
                <a:moveTo>
                  <a:pt x="15" y="23"/>
                </a:moveTo>
                <a:cubicBezTo>
                  <a:pt x="18" y="59"/>
                  <a:pt x="44" y="88"/>
                  <a:pt x="73" y="107"/>
                </a:cubicBezTo>
                <a:cubicBezTo>
                  <a:pt x="63" y="87"/>
                  <a:pt x="58" y="64"/>
                  <a:pt x="55" y="42"/>
                </a:cubicBezTo>
                <a:cubicBezTo>
                  <a:pt x="36" y="45"/>
                  <a:pt x="36" y="23"/>
                  <a:pt x="25" y="13"/>
                </a:cubicBezTo>
                <a:cubicBezTo>
                  <a:pt x="21" y="16"/>
                  <a:pt x="18" y="20"/>
                  <a:pt x="15" y="23"/>
                </a:cubicBezTo>
                <a:close/>
                <a:moveTo>
                  <a:pt x="183" y="41"/>
                </a:moveTo>
                <a:cubicBezTo>
                  <a:pt x="178" y="41"/>
                  <a:pt x="173" y="41"/>
                  <a:pt x="168" y="41"/>
                </a:cubicBezTo>
                <a:cubicBezTo>
                  <a:pt x="166" y="64"/>
                  <a:pt x="160" y="85"/>
                  <a:pt x="151" y="106"/>
                </a:cubicBezTo>
                <a:cubicBezTo>
                  <a:pt x="180" y="88"/>
                  <a:pt x="209" y="57"/>
                  <a:pt x="207" y="20"/>
                </a:cubicBezTo>
                <a:cubicBezTo>
                  <a:pt x="195" y="6"/>
                  <a:pt x="186" y="31"/>
                  <a:pt x="183" y="41"/>
                </a:cubicBezTo>
                <a:close/>
                <a:moveTo>
                  <a:pt x="66" y="21"/>
                </a:moveTo>
                <a:cubicBezTo>
                  <a:pt x="69" y="59"/>
                  <a:pt x="75" y="104"/>
                  <a:pt x="111" y="124"/>
                </a:cubicBezTo>
                <a:cubicBezTo>
                  <a:pt x="122" y="117"/>
                  <a:pt x="133" y="109"/>
                  <a:pt x="139" y="98"/>
                </a:cubicBezTo>
                <a:cubicBezTo>
                  <a:pt x="153" y="75"/>
                  <a:pt x="154" y="47"/>
                  <a:pt x="157" y="21"/>
                </a:cubicBezTo>
                <a:cubicBezTo>
                  <a:pt x="127" y="21"/>
                  <a:pt x="97" y="21"/>
                  <a:pt x="66" y="21"/>
                </a:cubicBezTo>
                <a:close/>
                <a:moveTo>
                  <a:pt x="122" y="35"/>
                </a:moveTo>
                <a:cubicBezTo>
                  <a:pt x="105" y="38"/>
                  <a:pt x="85" y="30"/>
                  <a:pt x="71" y="41"/>
                </a:cubicBezTo>
                <a:cubicBezTo>
                  <a:pt x="89" y="43"/>
                  <a:pt x="106" y="42"/>
                  <a:pt x="124" y="42"/>
                </a:cubicBezTo>
                <a:cubicBezTo>
                  <a:pt x="123" y="65"/>
                  <a:pt x="121" y="88"/>
                  <a:pt x="118" y="110"/>
                </a:cubicBezTo>
                <a:cubicBezTo>
                  <a:pt x="143" y="90"/>
                  <a:pt x="148" y="57"/>
                  <a:pt x="149" y="27"/>
                </a:cubicBezTo>
                <a:cubicBezTo>
                  <a:pt x="140" y="29"/>
                  <a:pt x="128" y="26"/>
                  <a:pt x="122" y="35"/>
                </a:cubicBezTo>
                <a:close/>
                <a:moveTo>
                  <a:pt x="40" y="222"/>
                </a:moveTo>
                <a:cubicBezTo>
                  <a:pt x="88" y="222"/>
                  <a:pt x="136" y="221"/>
                  <a:pt x="183" y="222"/>
                </a:cubicBezTo>
                <a:cubicBezTo>
                  <a:pt x="186" y="236"/>
                  <a:pt x="188" y="251"/>
                  <a:pt x="191" y="265"/>
                </a:cubicBezTo>
                <a:cubicBezTo>
                  <a:pt x="138" y="265"/>
                  <a:pt x="85" y="265"/>
                  <a:pt x="33" y="265"/>
                </a:cubicBezTo>
                <a:cubicBezTo>
                  <a:pt x="35" y="250"/>
                  <a:pt x="38" y="236"/>
                  <a:pt x="40" y="2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2400" b="1" kern="0">
              <a:solidFill>
                <a:schemeClr val="bg1"/>
              </a:solidFill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4754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57" grpId="0" animBg="1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F68A43B-7091-473F-A5AF-C2AD8BEB2E69}"/>
              </a:ext>
            </a:extLst>
          </p:cNvPr>
          <p:cNvSpPr/>
          <p:nvPr/>
        </p:nvSpPr>
        <p:spPr>
          <a:xfrm>
            <a:off x="0" y="0"/>
            <a:ext cx="12192000" cy="5426729"/>
          </a:xfrm>
          <a:prstGeom prst="rect">
            <a:avLst/>
          </a:prstGeom>
          <a:solidFill>
            <a:srgbClr val="0F2A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60520B6A-4CA9-43AB-9C56-3716670D2EB3}"/>
              </a:ext>
            </a:extLst>
          </p:cNvPr>
          <p:cNvSpPr/>
          <p:nvPr/>
        </p:nvSpPr>
        <p:spPr>
          <a:xfrm rot="16200000">
            <a:off x="-422850" y="3940893"/>
            <a:ext cx="2212825" cy="918882"/>
          </a:xfrm>
          <a:prstGeom prst="rtTriangle">
            <a:avLst/>
          </a:prstGeom>
          <a:gradFill>
            <a:gsLst>
              <a:gs pos="39000">
                <a:srgbClr val="0C2247"/>
              </a:gs>
              <a:gs pos="7000">
                <a:srgbClr val="0C2247">
                  <a:alpha val="70000"/>
                </a:srgbClr>
              </a:gs>
            </a:gsLst>
            <a:lin ang="1740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直角三角形 60">
            <a:extLst>
              <a:ext uri="{FF2B5EF4-FFF2-40B4-BE49-F238E27FC236}">
                <a16:creationId xmlns:a16="http://schemas.microsoft.com/office/drawing/2014/main" id="{663D71CC-502F-4B04-B86C-6B5F7FF42F44}"/>
              </a:ext>
            </a:extLst>
          </p:cNvPr>
          <p:cNvSpPr/>
          <p:nvPr/>
        </p:nvSpPr>
        <p:spPr>
          <a:xfrm rot="10800000">
            <a:off x="134470" y="5325035"/>
            <a:ext cx="1006667" cy="983240"/>
          </a:xfrm>
          <a:prstGeom prst="rtTriangle">
            <a:avLst/>
          </a:prstGeom>
          <a:gradFill>
            <a:gsLst>
              <a:gs pos="25000">
                <a:srgbClr val="0C2247"/>
              </a:gs>
              <a:gs pos="0">
                <a:srgbClr val="0C2247">
                  <a:alpha val="80000"/>
                </a:srgbClr>
              </a:gs>
            </a:gsLst>
            <a:lin ang="1800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8CB2F4-ED61-44AE-B9E9-6EF97D5F8E14}"/>
              </a:ext>
            </a:extLst>
          </p:cNvPr>
          <p:cNvSpPr/>
          <p:nvPr/>
        </p:nvSpPr>
        <p:spPr>
          <a:xfrm>
            <a:off x="1053353" y="715635"/>
            <a:ext cx="10085294" cy="54267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4654384-805A-48F5-BB6C-F26570B627DA}"/>
              </a:ext>
            </a:extLst>
          </p:cNvPr>
          <p:cNvGrpSpPr/>
          <p:nvPr/>
        </p:nvGrpSpPr>
        <p:grpSpPr>
          <a:xfrm>
            <a:off x="3512947" y="1393993"/>
            <a:ext cx="5166103" cy="2132428"/>
            <a:chOff x="4496504" y="1876396"/>
            <a:chExt cx="5137690" cy="2132428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1133F37-B67B-4D80-9F27-21C5693422F2}"/>
                </a:ext>
              </a:extLst>
            </p:cNvPr>
            <p:cNvSpPr txBox="1"/>
            <p:nvPr/>
          </p:nvSpPr>
          <p:spPr>
            <a:xfrm>
              <a:off x="5999116" y="2993530"/>
              <a:ext cx="23772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spc="300" dirty="0">
                  <a:latin typeface="黑体" panose="02010609060101010101" pitchFamily="49" charset="-122"/>
                  <a:ea typeface="黑体" panose="02010609060101010101" pitchFamily="49" charset="-122"/>
                </a:rPr>
                <a:t>项目展示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DE4FE836-8426-4450-B9A6-3F23B8BA5A36}"/>
                </a:ext>
              </a:extLst>
            </p:cNvPr>
            <p:cNvCxnSpPr>
              <a:cxnSpLocks/>
            </p:cNvCxnSpPr>
            <p:nvPr/>
          </p:nvCxnSpPr>
          <p:spPr>
            <a:xfrm>
              <a:off x="4496504" y="2843687"/>
              <a:ext cx="513769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A0B3E64-43E4-486E-AA77-3EEE417F783F}"/>
                </a:ext>
              </a:extLst>
            </p:cNvPr>
            <p:cNvCxnSpPr>
              <a:cxnSpLocks/>
            </p:cNvCxnSpPr>
            <p:nvPr/>
          </p:nvCxnSpPr>
          <p:spPr>
            <a:xfrm>
              <a:off x="4496504" y="4008824"/>
              <a:ext cx="513769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CD08141-EA3C-4A94-AF43-11BDEFD9EE83}"/>
                </a:ext>
              </a:extLst>
            </p:cNvPr>
            <p:cNvSpPr txBox="1"/>
            <p:nvPr/>
          </p:nvSpPr>
          <p:spPr>
            <a:xfrm>
              <a:off x="5374195" y="1876396"/>
              <a:ext cx="40096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spc="300" dirty="0">
                  <a:solidFill>
                    <a:srgbClr val="0C2247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PART THREE</a:t>
              </a:r>
              <a:endParaRPr lang="zh-CN" altLang="en-US" sz="5400" spc="300" dirty="0">
                <a:solidFill>
                  <a:srgbClr val="0C2247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F35D9F8F-061E-420A-BAC0-9AD2F44E0C5A}"/>
              </a:ext>
            </a:extLst>
          </p:cNvPr>
          <p:cNvSpPr/>
          <p:nvPr/>
        </p:nvSpPr>
        <p:spPr>
          <a:xfrm>
            <a:off x="5310824" y="3871210"/>
            <a:ext cx="1570352" cy="1570352"/>
          </a:xfrm>
          <a:prstGeom prst="rect">
            <a:avLst/>
          </a:prstGeom>
          <a:solidFill>
            <a:srgbClr val="0C2247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871">
            <a:extLst>
              <a:ext uri="{FF2B5EF4-FFF2-40B4-BE49-F238E27FC236}">
                <a16:creationId xmlns:a16="http://schemas.microsoft.com/office/drawing/2014/main" id="{20F7E55E-227C-4827-8483-FB172182E95B}"/>
              </a:ext>
            </a:extLst>
          </p:cNvPr>
          <p:cNvSpPr>
            <a:spLocks noEditPoints="1"/>
          </p:cNvSpPr>
          <p:nvPr/>
        </p:nvSpPr>
        <p:spPr bwMode="auto">
          <a:xfrm>
            <a:off x="5689381" y="4100559"/>
            <a:ext cx="813238" cy="1067615"/>
          </a:xfrm>
          <a:custGeom>
            <a:avLst/>
            <a:gdLst>
              <a:gd name="T0" fmla="*/ 79 w 218"/>
              <a:gd name="T1" fmla="*/ 0 h 286"/>
              <a:gd name="T2" fmla="*/ 36 w 218"/>
              <a:gd name="T3" fmla="*/ 30 h 286"/>
              <a:gd name="T4" fmla="*/ 56 w 218"/>
              <a:gd name="T5" fmla="*/ 77 h 286"/>
              <a:gd name="T6" fmla="*/ 81 w 218"/>
              <a:gd name="T7" fmla="*/ 120 h 286"/>
              <a:gd name="T8" fmla="*/ 96 w 218"/>
              <a:gd name="T9" fmla="*/ 149 h 286"/>
              <a:gd name="T10" fmla="*/ 137 w 218"/>
              <a:gd name="T11" fmla="*/ 87 h 286"/>
              <a:gd name="T12" fmla="*/ 89 w 218"/>
              <a:gd name="T13" fmla="*/ 23 h 286"/>
              <a:gd name="T14" fmla="*/ 61 w 218"/>
              <a:gd name="T15" fmla="*/ 51 h 286"/>
              <a:gd name="T16" fmla="*/ 119 w 218"/>
              <a:gd name="T17" fmla="*/ 92 h 286"/>
              <a:gd name="T18" fmla="*/ 84 w 218"/>
              <a:gd name="T19" fmla="*/ 92 h 286"/>
              <a:gd name="T20" fmla="*/ 66 w 218"/>
              <a:gd name="T21" fmla="*/ 61 h 286"/>
              <a:gd name="T22" fmla="*/ 67 w 218"/>
              <a:gd name="T23" fmla="*/ 74 h 286"/>
              <a:gd name="T24" fmla="*/ 67 w 218"/>
              <a:gd name="T25" fmla="*/ 74 h 286"/>
              <a:gd name="T26" fmla="*/ 124 w 218"/>
              <a:gd name="T27" fmla="*/ 100 h 286"/>
              <a:gd name="T28" fmla="*/ 108 w 218"/>
              <a:gd name="T29" fmla="*/ 133 h 286"/>
              <a:gd name="T30" fmla="*/ 10 w 218"/>
              <a:gd name="T31" fmla="*/ 178 h 286"/>
              <a:gd name="T32" fmla="*/ 58 w 218"/>
              <a:gd name="T33" fmla="*/ 96 h 286"/>
              <a:gd name="T34" fmla="*/ 55 w 218"/>
              <a:gd name="T35" fmla="*/ 183 h 286"/>
              <a:gd name="T36" fmla="*/ 99 w 218"/>
              <a:gd name="T37" fmla="*/ 240 h 286"/>
              <a:gd name="T38" fmla="*/ 131 w 218"/>
              <a:gd name="T39" fmla="*/ 204 h 286"/>
              <a:gd name="T40" fmla="*/ 118 w 218"/>
              <a:gd name="T41" fmla="*/ 191 h 286"/>
              <a:gd name="T42" fmla="*/ 215 w 218"/>
              <a:gd name="T43" fmla="*/ 202 h 286"/>
              <a:gd name="T44" fmla="*/ 164 w 218"/>
              <a:gd name="T45" fmla="*/ 231 h 286"/>
              <a:gd name="T46" fmla="*/ 210 w 218"/>
              <a:gd name="T47" fmla="*/ 272 h 286"/>
              <a:gd name="T48" fmla="*/ 3 w 218"/>
              <a:gd name="T49" fmla="*/ 284 h 286"/>
              <a:gd name="T50" fmla="*/ 70 w 218"/>
              <a:gd name="T51" fmla="*/ 272 h 286"/>
              <a:gd name="T52" fmla="*/ 6 w 218"/>
              <a:gd name="T53" fmla="*/ 209 h 286"/>
              <a:gd name="T54" fmla="*/ 23 w 218"/>
              <a:gd name="T55" fmla="*/ 185 h 286"/>
              <a:gd name="T56" fmla="*/ 23 w 218"/>
              <a:gd name="T57" fmla="*/ 185 h 286"/>
              <a:gd name="T58" fmla="*/ 157 w 218"/>
              <a:gd name="T59" fmla="*/ 216 h 286"/>
              <a:gd name="T60" fmla="*/ 143 w 218"/>
              <a:gd name="T61" fmla="*/ 204 h 286"/>
              <a:gd name="T62" fmla="*/ 149 w 218"/>
              <a:gd name="T63" fmla="*/ 128 h 286"/>
              <a:gd name="T64" fmla="*/ 148 w 218"/>
              <a:gd name="T65" fmla="*/ 149 h 286"/>
              <a:gd name="T66" fmla="*/ 135 w 218"/>
              <a:gd name="T67" fmla="*/ 161 h 286"/>
              <a:gd name="T68" fmla="*/ 116 w 218"/>
              <a:gd name="T69" fmla="*/ 17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8" h="286">
                <a:moveTo>
                  <a:pt x="36" y="30"/>
                </a:moveTo>
                <a:cubicBezTo>
                  <a:pt x="41" y="13"/>
                  <a:pt x="63" y="6"/>
                  <a:pt x="79" y="0"/>
                </a:cubicBezTo>
                <a:cubicBezTo>
                  <a:pt x="84" y="11"/>
                  <a:pt x="68" y="21"/>
                  <a:pt x="61" y="30"/>
                </a:cubicBezTo>
                <a:cubicBezTo>
                  <a:pt x="53" y="30"/>
                  <a:pt x="44" y="30"/>
                  <a:pt x="36" y="30"/>
                </a:cubicBezTo>
                <a:close/>
                <a:moveTo>
                  <a:pt x="48" y="47"/>
                </a:moveTo>
                <a:cubicBezTo>
                  <a:pt x="53" y="57"/>
                  <a:pt x="59" y="66"/>
                  <a:pt x="56" y="77"/>
                </a:cubicBezTo>
                <a:cubicBezTo>
                  <a:pt x="52" y="90"/>
                  <a:pt x="66" y="94"/>
                  <a:pt x="76" y="97"/>
                </a:cubicBezTo>
                <a:cubicBezTo>
                  <a:pt x="80" y="104"/>
                  <a:pt x="84" y="111"/>
                  <a:pt x="81" y="120"/>
                </a:cubicBezTo>
                <a:cubicBezTo>
                  <a:pt x="90" y="121"/>
                  <a:pt x="94" y="129"/>
                  <a:pt x="98" y="135"/>
                </a:cubicBezTo>
                <a:cubicBezTo>
                  <a:pt x="97" y="140"/>
                  <a:pt x="97" y="145"/>
                  <a:pt x="96" y="149"/>
                </a:cubicBezTo>
                <a:cubicBezTo>
                  <a:pt x="117" y="142"/>
                  <a:pt x="137" y="131"/>
                  <a:pt x="154" y="117"/>
                </a:cubicBezTo>
                <a:cubicBezTo>
                  <a:pt x="144" y="110"/>
                  <a:pt x="130" y="101"/>
                  <a:pt x="137" y="87"/>
                </a:cubicBezTo>
                <a:cubicBezTo>
                  <a:pt x="135" y="87"/>
                  <a:pt x="131" y="85"/>
                  <a:pt x="129" y="84"/>
                </a:cubicBezTo>
                <a:cubicBezTo>
                  <a:pt x="112" y="67"/>
                  <a:pt x="106" y="41"/>
                  <a:pt x="89" y="23"/>
                </a:cubicBezTo>
                <a:cubicBezTo>
                  <a:pt x="75" y="30"/>
                  <a:pt x="61" y="39"/>
                  <a:pt x="48" y="47"/>
                </a:cubicBezTo>
                <a:close/>
                <a:moveTo>
                  <a:pt x="61" y="51"/>
                </a:moveTo>
                <a:cubicBezTo>
                  <a:pt x="70" y="46"/>
                  <a:pt x="79" y="41"/>
                  <a:pt x="87" y="36"/>
                </a:cubicBezTo>
                <a:cubicBezTo>
                  <a:pt x="98" y="55"/>
                  <a:pt x="109" y="73"/>
                  <a:pt x="119" y="92"/>
                </a:cubicBezTo>
                <a:cubicBezTo>
                  <a:pt x="111" y="97"/>
                  <a:pt x="102" y="102"/>
                  <a:pt x="93" y="107"/>
                </a:cubicBezTo>
                <a:cubicBezTo>
                  <a:pt x="90" y="102"/>
                  <a:pt x="87" y="97"/>
                  <a:pt x="84" y="92"/>
                </a:cubicBezTo>
                <a:cubicBezTo>
                  <a:pt x="86" y="84"/>
                  <a:pt x="89" y="76"/>
                  <a:pt x="84" y="68"/>
                </a:cubicBezTo>
                <a:cubicBezTo>
                  <a:pt x="80" y="63"/>
                  <a:pt x="72" y="63"/>
                  <a:pt x="66" y="61"/>
                </a:cubicBezTo>
                <a:cubicBezTo>
                  <a:pt x="64" y="57"/>
                  <a:pt x="62" y="54"/>
                  <a:pt x="61" y="51"/>
                </a:cubicBezTo>
                <a:close/>
                <a:moveTo>
                  <a:pt x="67" y="74"/>
                </a:moveTo>
                <a:cubicBezTo>
                  <a:pt x="74" y="66"/>
                  <a:pt x="77" y="81"/>
                  <a:pt x="78" y="85"/>
                </a:cubicBezTo>
                <a:cubicBezTo>
                  <a:pt x="73" y="85"/>
                  <a:pt x="59" y="81"/>
                  <a:pt x="67" y="74"/>
                </a:cubicBezTo>
                <a:close/>
                <a:moveTo>
                  <a:pt x="99" y="115"/>
                </a:moveTo>
                <a:cubicBezTo>
                  <a:pt x="107" y="110"/>
                  <a:pt x="116" y="105"/>
                  <a:pt x="124" y="100"/>
                </a:cubicBezTo>
                <a:cubicBezTo>
                  <a:pt x="128" y="107"/>
                  <a:pt x="131" y="113"/>
                  <a:pt x="135" y="119"/>
                </a:cubicBezTo>
                <a:cubicBezTo>
                  <a:pt x="126" y="124"/>
                  <a:pt x="117" y="129"/>
                  <a:pt x="108" y="133"/>
                </a:cubicBezTo>
                <a:cubicBezTo>
                  <a:pt x="105" y="127"/>
                  <a:pt x="102" y="121"/>
                  <a:pt x="99" y="115"/>
                </a:cubicBezTo>
                <a:close/>
                <a:moveTo>
                  <a:pt x="10" y="178"/>
                </a:moveTo>
                <a:cubicBezTo>
                  <a:pt x="5" y="143"/>
                  <a:pt x="21" y="109"/>
                  <a:pt x="46" y="84"/>
                </a:cubicBezTo>
                <a:cubicBezTo>
                  <a:pt x="50" y="88"/>
                  <a:pt x="54" y="92"/>
                  <a:pt x="58" y="96"/>
                </a:cubicBezTo>
                <a:cubicBezTo>
                  <a:pt x="41" y="116"/>
                  <a:pt x="26" y="141"/>
                  <a:pt x="30" y="168"/>
                </a:cubicBezTo>
                <a:cubicBezTo>
                  <a:pt x="39" y="172"/>
                  <a:pt x="50" y="174"/>
                  <a:pt x="55" y="183"/>
                </a:cubicBezTo>
                <a:cubicBezTo>
                  <a:pt x="62" y="193"/>
                  <a:pt x="58" y="205"/>
                  <a:pt x="54" y="215"/>
                </a:cubicBezTo>
                <a:cubicBezTo>
                  <a:pt x="66" y="228"/>
                  <a:pt x="81" y="240"/>
                  <a:pt x="99" y="240"/>
                </a:cubicBezTo>
                <a:cubicBezTo>
                  <a:pt x="115" y="239"/>
                  <a:pt x="126" y="228"/>
                  <a:pt x="137" y="217"/>
                </a:cubicBezTo>
                <a:cubicBezTo>
                  <a:pt x="135" y="214"/>
                  <a:pt x="133" y="207"/>
                  <a:pt x="131" y="204"/>
                </a:cubicBezTo>
                <a:cubicBezTo>
                  <a:pt x="121" y="203"/>
                  <a:pt x="110" y="206"/>
                  <a:pt x="102" y="198"/>
                </a:cubicBezTo>
                <a:cubicBezTo>
                  <a:pt x="106" y="192"/>
                  <a:pt x="112" y="190"/>
                  <a:pt x="118" y="191"/>
                </a:cubicBezTo>
                <a:cubicBezTo>
                  <a:pt x="150" y="191"/>
                  <a:pt x="182" y="191"/>
                  <a:pt x="214" y="191"/>
                </a:cubicBezTo>
                <a:cubicBezTo>
                  <a:pt x="214" y="194"/>
                  <a:pt x="215" y="200"/>
                  <a:pt x="215" y="202"/>
                </a:cubicBezTo>
                <a:cubicBezTo>
                  <a:pt x="206" y="203"/>
                  <a:pt x="197" y="203"/>
                  <a:pt x="189" y="204"/>
                </a:cubicBezTo>
                <a:cubicBezTo>
                  <a:pt x="186" y="217"/>
                  <a:pt x="175" y="225"/>
                  <a:pt x="164" y="231"/>
                </a:cubicBezTo>
                <a:cubicBezTo>
                  <a:pt x="152" y="243"/>
                  <a:pt x="144" y="258"/>
                  <a:pt x="133" y="272"/>
                </a:cubicBezTo>
                <a:cubicBezTo>
                  <a:pt x="159" y="272"/>
                  <a:pt x="184" y="271"/>
                  <a:pt x="210" y="272"/>
                </a:cubicBezTo>
                <a:cubicBezTo>
                  <a:pt x="216" y="271"/>
                  <a:pt x="218" y="286"/>
                  <a:pt x="210" y="284"/>
                </a:cubicBezTo>
                <a:cubicBezTo>
                  <a:pt x="141" y="285"/>
                  <a:pt x="72" y="285"/>
                  <a:pt x="3" y="284"/>
                </a:cubicBezTo>
                <a:cubicBezTo>
                  <a:pt x="3" y="281"/>
                  <a:pt x="3" y="275"/>
                  <a:pt x="4" y="272"/>
                </a:cubicBezTo>
                <a:cubicBezTo>
                  <a:pt x="26" y="272"/>
                  <a:pt x="48" y="271"/>
                  <a:pt x="70" y="272"/>
                </a:cubicBezTo>
                <a:cubicBezTo>
                  <a:pt x="57" y="260"/>
                  <a:pt x="46" y="248"/>
                  <a:pt x="35" y="234"/>
                </a:cubicBezTo>
                <a:cubicBezTo>
                  <a:pt x="28" y="223"/>
                  <a:pt x="11" y="222"/>
                  <a:pt x="6" y="209"/>
                </a:cubicBezTo>
                <a:cubicBezTo>
                  <a:pt x="0" y="199"/>
                  <a:pt x="6" y="188"/>
                  <a:pt x="10" y="178"/>
                </a:cubicBezTo>
                <a:close/>
                <a:moveTo>
                  <a:pt x="23" y="185"/>
                </a:moveTo>
                <a:cubicBezTo>
                  <a:pt x="7" y="195"/>
                  <a:pt x="24" y="222"/>
                  <a:pt x="39" y="210"/>
                </a:cubicBezTo>
                <a:cubicBezTo>
                  <a:pt x="55" y="200"/>
                  <a:pt x="39" y="174"/>
                  <a:pt x="23" y="185"/>
                </a:cubicBezTo>
                <a:close/>
                <a:moveTo>
                  <a:pt x="143" y="204"/>
                </a:moveTo>
                <a:cubicBezTo>
                  <a:pt x="148" y="208"/>
                  <a:pt x="151" y="215"/>
                  <a:pt x="157" y="216"/>
                </a:cubicBezTo>
                <a:cubicBezTo>
                  <a:pt x="166" y="218"/>
                  <a:pt x="171" y="209"/>
                  <a:pt x="177" y="205"/>
                </a:cubicBezTo>
                <a:cubicBezTo>
                  <a:pt x="166" y="203"/>
                  <a:pt x="155" y="203"/>
                  <a:pt x="143" y="204"/>
                </a:cubicBezTo>
                <a:close/>
                <a:moveTo>
                  <a:pt x="111" y="151"/>
                </a:moveTo>
                <a:cubicBezTo>
                  <a:pt x="123" y="143"/>
                  <a:pt x="137" y="136"/>
                  <a:pt x="149" y="128"/>
                </a:cubicBezTo>
                <a:cubicBezTo>
                  <a:pt x="155" y="135"/>
                  <a:pt x="161" y="140"/>
                  <a:pt x="167" y="146"/>
                </a:cubicBezTo>
                <a:cubicBezTo>
                  <a:pt x="160" y="147"/>
                  <a:pt x="154" y="148"/>
                  <a:pt x="148" y="149"/>
                </a:cubicBezTo>
                <a:cubicBezTo>
                  <a:pt x="147" y="156"/>
                  <a:pt x="146" y="163"/>
                  <a:pt x="145" y="170"/>
                </a:cubicBezTo>
                <a:cubicBezTo>
                  <a:pt x="142" y="167"/>
                  <a:pt x="139" y="164"/>
                  <a:pt x="135" y="161"/>
                </a:cubicBezTo>
                <a:cubicBezTo>
                  <a:pt x="133" y="161"/>
                  <a:pt x="129" y="162"/>
                  <a:pt x="126" y="162"/>
                </a:cubicBezTo>
                <a:cubicBezTo>
                  <a:pt x="123" y="166"/>
                  <a:pt x="120" y="171"/>
                  <a:pt x="116" y="176"/>
                </a:cubicBezTo>
                <a:cubicBezTo>
                  <a:pt x="114" y="167"/>
                  <a:pt x="112" y="159"/>
                  <a:pt x="111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6712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F68A43B-7091-473F-A5AF-C2AD8BEB2E69}"/>
              </a:ext>
            </a:extLst>
          </p:cNvPr>
          <p:cNvSpPr/>
          <p:nvPr/>
        </p:nvSpPr>
        <p:spPr>
          <a:xfrm>
            <a:off x="0" y="0"/>
            <a:ext cx="12192000" cy="5426729"/>
          </a:xfrm>
          <a:prstGeom prst="rect">
            <a:avLst/>
          </a:prstGeom>
          <a:solidFill>
            <a:srgbClr val="0F2A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60520B6A-4CA9-43AB-9C56-3716670D2EB3}"/>
              </a:ext>
            </a:extLst>
          </p:cNvPr>
          <p:cNvSpPr/>
          <p:nvPr/>
        </p:nvSpPr>
        <p:spPr>
          <a:xfrm rot="16200000">
            <a:off x="-422850" y="3940893"/>
            <a:ext cx="2212825" cy="918882"/>
          </a:xfrm>
          <a:prstGeom prst="rtTriangle">
            <a:avLst/>
          </a:prstGeom>
          <a:gradFill>
            <a:gsLst>
              <a:gs pos="39000">
                <a:srgbClr val="0C2247"/>
              </a:gs>
              <a:gs pos="7000">
                <a:srgbClr val="0C2247">
                  <a:alpha val="70000"/>
                </a:srgbClr>
              </a:gs>
            </a:gsLst>
            <a:lin ang="1740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直角三角形 60">
            <a:extLst>
              <a:ext uri="{FF2B5EF4-FFF2-40B4-BE49-F238E27FC236}">
                <a16:creationId xmlns:a16="http://schemas.microsoft.com/office/drawing/2014/main" id="{663D71CC-502F-4B04-B86C-6B5F7FF42F44}"/>
              </a:ext>
            </a:extLst>
          </p:cNvPr>
          <p:cNvSpPr/>
          <p:nvPr/>
        </p:nvSpPr>
        <p:spPr>
          <a:xfrm rot="10800000">
            <a:off x="134470" y="5325035"/>
            <a:ext cx="1006667" cy="983240"/>
          </a:xfrm>
          <a:prstGeom prst="rtTriangle">
            <a:avLst/>
          </a:prstGeom>
          <a:gradFill>
            <a:gsLst>
              <a:gs pos="25000">
                <a:srgbClr val="0C2247"/>
              </a:gs>
              <a:gs pos="0">
                <a:srgbClr val="0C2247">
                  <a:alpha val="80000"/>
                </a:srgbClr>
              </a:gs>
            </a:gsLst>
            <a:lin ang="1800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8CB2F4-ED61-44AE-B9E9-6EF97D5F8E14}"/>
              </a:ext>
            </a:extLst>
          </p:cNvPr>
          <p:cNvSpPr/>
          <p:nvPr/>
        </p:nvSpPr>
        <p:spPr>
          <a:xfrm>
            <a:off x="1057885" y="715635"/>
            <a:ext cx="10085294" cy="54267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Group 58">
            <a:extLst>
              <a:ext uri="{FF2B5EF4-FFF2-40B4-BE49-F238E27FC236}">
                <a16:creationId xmlns:a16="http://schemas.microsoft.com/office/drawing/2014/main" id="{AB848E30-1608-4C45-911B-B9556EECE7E7}"/>
              </a:ext>
            </a:extLst>
          </p:cNvPr>
          <p:cNvGrpSpPr>
            <a:grpSpLocks noChangeAspect="1"/>
          </p:cNvGrpSpPr>
          <p:nvPr/>
        </p:nvGrpSpPr>
        <p:grpSpPr>
          <a:xfrm rot="20849407">
            <a:off x="5478726" y="1167836"/>
            <a:ext cx="828216" cy="1189141"/>
            <a:chOff x="910876" y="1349524"/>
            <a:chExt cx="3497502" cy="5021663"/>
          </a:xfrm>
        </p:grpSpPr>
        <p:sp>
          <p:nvSpPr>
            <p:cNvPr id="24" name="Ellipse 89">
              <a:extLst>
                <a:ext uri="{FF2B5EF4-FFF2-40B4-BE49-F238E27FC236}">
                  <a16:creationId xmlns:a16="http://schemas.microsoft.com/office/drawing/2014/main" id="{3F255D01-CBBF-4EE5-995D-60172C973AAD}"/>
                </a:ext>
              </a:extLst>
            </p:cNvPr>
            <p:cNvSpPr/>
            <p:nvPr/>
          </p:nvSpPr>
          <p:spPr bwMode="auto">
            <a:xfrm rot="750593">
              <a:off x="910876" y="5988663"/>
              <a:ext cx="3497502" cy="382524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pitchFamily="-112" charset="-128"/>
              </a:endParaRPr>
            </a:p>
          </p:txBody>
        </p:sp>
        <p:grpSp>
          <p:nvGrpSpPr>
            <p:cNvPr id="26" name="Gruppe 61">
              <a:extLst>
                <a:ext uri="{FF2B5EF4-FFF2-40B4-BE49-F238E27FC236}">
                  <a16:creationId xmlns:a16="http://schemas.microsoft.com/office/drawing/2014/main" id="{493D7A38-6DDE-405E-910D-622C6048178C}"/>
                </a:ext>
              </a:extLst>
            </p:cNvPr>
            <p:cNvGrpSpPr>
              <a:grpSpLocks/>
            </p:cNvGrpSpPr>
            <p:nvPr/>
          </p:nvGrpSpPr>
          <p:grpSpPr bwMode="auto">
            <a:xfrm rot="713261">
              <a:off x="2225826" y="1349524"/>
              <a:ext cx="2093345" cy="4769946"/>
              <a:chOff x="4189413" y="876300"/>
              <a:chExt cx="2693987" cy="6137275"/>
            </a:xfrm>
          </p:grpSpPr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76ACA9CA-AACD-45BA-B561-C9464F1C95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9413" y="3808413"/>
                <a:ext cx="2474912" cy="2844800"/>
              </a:xfrm>
              <a:custGeom>
                <a:avLst/>
                <a:gdLst>
                  <a:gd name="T0" fmla="*/ 0 w 3117"/>
                  <a:gd name="T1" fmla="*/ 2147483647 h 3585"/>
                  <a:gd name="T2" fmla="*/ 2147483647 w 3117"/>
                  <a:gd name="T3" fmla="*/ 2147483647 h 3585"/>
                  <a:gd name="T4" fmla="*/ 2147483647 w 3117"/>
                  <a:gd name="T5" fmla="*/ 2147483647 h 3585"/>
                  <a:gd name="T6" fmla="*/ 2147483647 w 3117"/>
                  <a:gd name="T7" fmla="*/ 2147483647 h 3585"/>
                  <a:gd name="T8" fmla="*/ 2147483647 w 3117"/>
                  <a:gd name="T9" fmla="*/ 2147483647 h 3585"/>
                  <a:gd name="T10" fmla="*/ 2147483647 w 3117"/>
                  <a:gd name="T11" fmla="*/ 2147483647 h 3585"/>
                  <a:gd name="T12" fmla="*/ 2147483647 w 3117"/>
                  <a:gd name="T13" fmla="*/ 2147483647 h 3585"/>
                  <a:gd name="T14" fmla="*/ 2147483647 w 3117"/>
                  <a:gd name="T15" fmla="*/ 2147483647 h 3585"/>
                  <a:gd name="T16" fmla="*/ 2147483647 w 3117"/>
                  <a:gd name="T17" fmla="*/ 2147483647 h 3585"/>
                  <a:gd name="T18" fmla="*/ 2147483647 w 3117"/>
                  <a:gd name="T19" fmla="*/ 2147483647 h 3585"/>
                  <a:gd name="T20" fmla="*/ 2147483647 w 3117"/>
                  <a:gd name="T21" fmla="*/ 2147483647 h 3585"/>
                  <a:gd name="T22" fmla="*/ 2147483647 w 3117"/>
                  <a:gd name="T23" fmla="*/ 2147483647 h 3585"/>
                  <a:gd name="T24" fmla="*/ 2147483647 w 3117"/>
                  <a:gd name="T25" fmla="*/ 2147483647 h 3585"/>
                  <a:gd name="T26" fmla="*/ 2147483647 w 3117"/>
                  <a:gd name="T27" fmla="*/ 2147483647 h 3585"/>
                  <a:gd name="T28" fmla="*/ 2147483647 w 3117"/>
                  <a:gd name="T29" fmla="*/ 2147483647 h 3585"/>
                  <a:gd name="T30" fmla="*/ 2147483647 w 3117"/>
                  <a:gd name="T31" fmla="*/ 2147483647 h 3585"/>
                  <a:gd name="T32" fmla="*/ 2147483647 w 3117"/>
                  <a:gd name="T33" fmla="*/ 2147483647 h 3585"/>
                  <a:gd name="T34" fmla="*/ 2147483647 w 3117"/>
                  <a:gd name="T35" fmla="*/ 2147483647 h 3585"/>
                  <a:gd name="T36" fmla="*/ 2147483647 w 3117"/>
                  <a:gd name="T37" fmla="*/ 2147483647 h 3585"/>
                  <a:gd name="T38" fmla="*/ 2147483647 w 3117"/>
                  <a:gd name="T39" fmla="*/ 2147483647 h 3585"/>
                  <a:gd name="T40" fmla="*/ 2147483647 w 3117"/>
                  <a:gd name="T41" fmla="*/ 2147483647 h 3585"/>
                  <a:gd name="T42" fmla="*/ 2147483647 w 3117"/>
                  <a:gd name="T43" fmla="*/ 2147483647 h 3585"/>
                  <a:gd name="T44" fmla="*/ 2147483647 w 3117"/>
                  <a:gd name="T45" fmla="*/ 2147483647 h 3585"/>
                  <a:gd name="T46" fmla="*/ 2147483647 w 3117"/>
                  <a:gd name="T47" fmla="*/ 2147483647 h 3585"/>
                  <a:gd name="T48" fmla="*/ 2147483647 w 3117"/>
                  <a:gd name="T49" fmla="*/ 2147483647 h 3585"/>
                  <a:gd name="T50" fmla="*/ 2147483647 w 3117"/>
                  <a:gd name="T51" fmla="*/ 2147483647 h 3585"/>
                  <a:gd name="T52" fmla="*/ 2147483647 w 3117"/>
                  <a:gd name="T53" fmla="*/ 2147483647 h 3585"/>
                  <a:gd name="T54" fmla="*/ 2147483647 w 3117"/>
                  <a:gd name="T55" fmla="*/ 2147483647 h 3585"/>
                  <a:gd name="T56" fmla="*/ 2147483647 w 3117"/>
                  <a:gd name="T57" fmla="*/ 2147483647 h 3585"/>
                  <a:gd name="T58" fmla="*/ 2147483647 w 3117"/>
                  <a:gd name="T59" fmla="*/ 2147483647 h 3585"/>
                  <a:gd name="T60" fmla="*/ 2147483647 w 3117"/>
                  <a:gd name="T61" fmla="*/ 2147483647 h 3585"/>
                  <a:gd name="T62" fmla="*/ 2147483647 w 3117"/>
                  <a:gd name="T63" fmla="*/ 2147483647 h 3585"/>
                  <a:gd name="T64" fmla="*/ 2147483647 w 3117"/>
                  <a:gd name="T65" fmla="*/ 2147483647 h 3585"/>
                  <a:gd name="T66" fmla="*/ 2147483647 w 3117"/>
                  <a:gd name="T67" fmla="*/ 2147483647 h 3585"/>
                  <a:gd name="T68" fmla="*/ 2147483647 w 3117"/>
                  <a:gd name="T69" fmla="*/ 2147483647 h 3585"/>
                  <a:gd name="T70" fmla="*/ 2147483647 w 3117"/>
                  <a:gd name="T71" fmla="*/ 2147483647 h 3585"/>
                  <a:gd name="T72" fmla="*/ 2147483647 w 3117"/>
                  <a:gd name="T73" fmla="*/ 2147483647 h 3585"/>
                  <a:gd name="T74" fmla="*/ 2147483647 w 3117"/>
                  <a:gd name="T75" fmla="*/ 2147483647 h 3585"/>
                  <a:gd name="T76" fmla="*/ 2147483647 w 3117"/>
                  <a:gd name="T77" fmla="*/ 2147483647 h 3585"/>
                  <a:gd name="T78" fmla="*/ 2147483647 w 3117"/>
                  <a:gd name="T79" fmla="*/ 2147483647 h 3585"/>
                  <a:gd name="T80" fmla="*/ 2147483647 w 3117"/>
                  <a:gd name="T81" fmla="*/ 2147483647 h 3585"/>
                  <a:gd name="T82" fmla="*/ 2147483647 w 3117"/>
                  <a:gd name="T83" fmla="*/ 2147483647 h 3585"/>
                  <a:gd name="T84" fmla="*/ 2147483647 w 3117"/>
                  <a:gd name="T85" fmla="*/ 2147483647 h 3585"/>
                  <a:gd name="T86" fmla="*/ 2147483647 w 3117"/>
                  <a:gd name="T87" fmla="*/ 2147483647 h 3585"/>
                  <a:gd name="T88" fmla="*/ 2147483647 w 3117"/>
                  <a:gd name="T89" fmla="*/ 2147483647 h 3585"/>
                  <a:gd name="T90" fmla="*/ 2147483647 w 3117"/>
                  <a:gd name="T91" fmla="*/ 2147483647 h 3585"/>
                  <a:gd name="T92" fmla="*/ 2147483647 w 3117"/>
                  <a:gd name="T93" fmla="*/ 2147483647 h 3585"/>
                  <a:gd name="T94" fmla="*/ 2147483647 w 3117"/>
                  <a:gd name="T95" fmla="*/ 2147483647 h 3585"/>
                  <a:gd name="T96" fmla="*/ 2147483647 w 3117"/>
                  <a:gd name="T97" fmla="*/ 2147483647 h 358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117"/>
                  <a:gd name="T148" fmla="*/ 0 h 3585"/>
                  <a:gd name="T149" fmla="*/ 3117 w 3117"/>
                  <a:gd name="T150" fmla="*/ 3585 h 358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117" h="3585">
                    <a:moveTo>
                      <a:pt x="0" y="3585"/>
                    </a:moveTo>
                    <a:lnTo>
                      <a:pt x="0" y="3585"/>
                    </a:lnTo>
                    <a:lnTo>
                      <a:pt x="29" y="3481"/>
                    </a:lnTo>
                    <a:lnTo>
                      <a:pt x="57" y="3391"/>
                    </a:lnTo>
                    <a:lnTo>
                      <a:pt x="71" y="3350"/>
                    </a:lnTo>
                    <a:lnTo>
                      <a:pt x="82" y="3316"/>
                    </a:lnTo>
                    <a:lnTo>
                      <a:pt x="88" y="3303"/>
                    </a:lnTo>
                    <a:lnTo>
                      <a:pt x="100" y="3281"/>
                    </a:lnTo>
                    <a:lnTo>
                      <a:pt x="118" y="3248"/>
                    </a:lnTo>
                    <a:lnTo>
                      <a:pt x="145" y="3207"/>
                    </a:lnTo>
                    <a:lnTo>
                      <a:pt x="181" y="3153"/>
                    </a:lnTo>
                    <a:lnTo>
                      <a:pt x="226" y="3093"/>
                    </a:lnTo>
                    <a:lnTo>
                      <a:pt x="283" y="3022"/>
                    </a:lnTo>
                    <a:lnTo>
                      <a:pt x="353" y="2941"/>
                    </a:lnTo>
                    <a:lnTo>
                      <a:pt x="438" y="2853"/>
                    </a:lnTo>
                    <a:lnTo>
                      <a:pt x="487" y="2804"/>
                    </a:lnTo>
                    <a:lnTo>
                      <a:pt x="538" y="2755"/>
                    </a:lnTo>
                    <a:lnTo>
                      <a:pt x="595" y="2702"/>
                    </a:lnTo>
                    <a:lnTo>
                      <a:pt x="656" y="2647"/>
                    </a:lnTo>
                    <a:lnTo>
                      <a:pt x="720" y="2590"/>
                    </a:lnTo>
                    <a:lnTo>
                      <a:pt x="789" y="2531"/>
                    </a:lnTo>
                    <a:lnTo>
                      <a:pt x="864" y="2468"/>
                    </a:lnTo>
                    <a:lnTo>
                      <a:pt x="942" y="2405"/>
                    </a:lnTo>
                    <a:lnTo>
                      <a:pt x="1027" y="2339"/>
                    </a:lnTo>
                    <a:lnTo>
                      <a:pt x="1115" y="2272"/>
                    </a:lnTo>
                    <a:lnTo>
                      <a:pt x="1211" y="2201"/>
                    </a:lnTo>
                    <a:lnTo>
                      <a:pt x="1311" y="2129"/>
                    </a:lnTo>
                    <a:lnTo>
                      <a:pt x="1417" y="2054"/>
                    </a:lnTo>
                    <a:lnTo>
                      <a:pt x="1529" y="1977"/>
                    </a:lnTo>
                    <a:lnTo>
                      <a:pt x="1588" y="1934"/>
                    </a:lnTo>
                    <a:lnTo>
                      <a:pt x="1659" y="1883"/>
                    </a:lnTo>
                    <a:lnTo>
                      <a:pt x="1749" y="1814"/>
                    </a:lnTo>
                    <a:lnTo>
                      <a:pt x="1859" y="1730"/>
                    </a:lnTo>
                    <a:lnTo>
                      <a:pt x="1981" y="1628"/>
                    </a:lnTo>
                    <a:lnTo>
                      <a:pt x="2045" y="1571"/>
                    </a:lnTo>
                    <a:lnTo>
                      <a:pt x="2114" y="1512"/>
                    </a:lnTo>
                    <a:lnTo>
                      <a:pt x="2183" y="1447"/>
                    </a:lnTo>
                    <a:lnTo>
                      <a:pt x="2252" y="1381"/>
                    </a:lnTo>
                    <a:lnTo>
                      <a:pt x="2322" y="1312"/>
                    </a:lnTo>
                    <a:lnTo>
                      <a:pt x="2393" y="1239"/>
                    </a:lnTo>
                    <a:lnTo>
                      <a:pt x="2462" y="1165"/>
                    </a:lnTo>
                    <a:lnTo>
                      <a:pt x="2530" y="1086"/>
                    </a:lnTo>
                    <a:lnTo>
                      <a:pt x="2599" y="1005"/>
                    </a:lnTo>
                    <a:lnTo>
                      <a:pt x="2664" y="923"/>
                    </a:lnTo>
                    <a:lnTo>
                      <a:pt x="2729" y="839"/>
                    </a:lnTo>
                    <a:lnTo>
                      <a:pt x="2789" y="750"/>
                    </a:lnTo>
                    <a:lnTo>
                      <a:pt x="2846" y="662"/>
                    </a:lnTo>
                    <a:lnTo>
                      <a:pt x="2899" y="572"/>
                    </a:lnTo>
                    <a:lnTo>
                      <a:pt x="2950" y="479"/>
                    </a:lnTo>
                    <a:lnTo>
                      <a:pt x="2972" y="432"/>
                    </a:lnTo>
                    <a:lnTo>
                      <a:pt x="2996" y="385"/>
                    </a:lnTo>
                    <a:lnTo>
                      <a:pt x="3015" y="338"/>
                    </a:lnTo>
                    <a:lnTo>
                      <a:pt x="3035" y="291"/>
                    </a:lnTo>
                    <a:lnTo>
                      <a:pt x="3052" y="244"/>
                    </a:lnTo>
                    <a:lnTo>
                      <a:pt x="3068" y="195"/>
                    </a:lnTo>
                    <a:lnTo>
                      <a:pt x="3084" y="146"/>
                    </a:lnTo>
                    <a:lnTo>
                      <a:pt x="3096" y="98"/>
                    </a:lnTo>
                    <a:lnTo>
                      <a:pt x="3107" y="49"/>
                    </a:lnTo>
                    <a:lnTo>
                      <a:pt x="3117" y="0"/>
                    </a:lnTo>
                    <a:lnTo>
                      <a:pt x="3090" y="854"/>
                    </a:lnTo>
                    <a:lnTo>
                      <a:pt x="3090" y="864"/>
                    </a:lnTo>
                    <a:lnTo>
                      <a:pt x="3088" y="899"/>
                    </a:lnTo>
                    <a:lnTo>
                      <a:pt x="3084" y="925"/>
                    </a:lnTo>
                    <a:lnTo>
                      <a:pt x="3078" y="956"/>
                    </a:lnTo>
                    <a:lnTo>
                      <a:pt x="3070" y="992"/>
                    </a:lnTo>
                    <a:lnTo>
                      <a:pt x="3058" y="1035"/>
                    </a:lnTo>
                    <a:lnTo>
                      <a:pt x="3043" y="1082"/>
                    </a:lnTo>
                    <a:lnTo>
                      <a:pt x="3023" y="1135"/>
                    </a:lnTo>
                    <a:lnTo>
                      <a:pt x="2999" y="1192"/>
                    </a:lnTo>
                    <a:lnTo>
                      <a:pt x="2970" y="1255"/>
                    </a:lnTo>
                    <a:lnTo>
                      <a:pt x="2935" y="1324"/>
                    </a:lnTo>
                    <a:lnTo>
                      <a:pt x="2895" y="1396"/>
                    </a:lnTo>
                    <a:lnTo>
                      <a:pt x="2848" y="1475"/>
                    </a:lnTo>
                    <a:lnTo>
                      <a:pt x="2793" y="1559"/>
                    </a:lnTo>
                    <a:lnTo>
                      <a:pt x="2732" y="1648"/>
                    </a:lnTo>
                    <a:lnTo>
                      <a:pt x="2662" y="1742"/>
                    </a:lnTo>
                    <a:lnTo>
                      <a:pt x="2585" y="1840"/>
                    </a:lnTo>
                    <a:lnTo>
                      <a:pt x="2497" y="1942"/>
                    </a:lnTo>
                    <a:lnTo>
                      <a:pt x="2401" y="2050"/>
                    </a:lnTo>
                    <a:lnTo>
                      <a:pt x="2295" y="2162"/>
                    </a:lnTo>
                    <a:lnTo>
                      <a:pt x="2179" y="2280"/>
                    </a:lnTo>
                    <a:lnTo>
                      <a:pt x="2051" y="2401"/>
                    </a:lnTo>
                    <a:lnTo>
                      <a:pt x="1912" y="2527"/>
                    </a:lnTo>
                    <a:lnTo>
                      <a:pt x="1761" y="2659"/>
                    </a:lnTo>
                    <a:lnTo>
                      <a:pt x="1598" y="2792"/>
                    </a:lnTo>
                    <a:lnTo>
                      <a:pt x="1511" y="2863"/>
                    </a:lnTo>
                    <a:lnTo>
                      <a:pt x="1423" y="2934"/>
                    </a:lnTo>
                    <a:lnTo>
                      <a:pt x="1331" y="3004"/>
                    </a:lnTo>
                    <a:lnTo>
                      <a:pt x="1235" y="3077"/>
                    </a:lnTo>
                    <a:lnTo>
                      <a:pt x="1135" y="3150"/>
                    </a:lnTo>
                    <a:lnTo>
                      <a:pt x="1031" y="3224"/>
                    </a:lnTo>
                    <a:lnTo>
                      <a:pt x="925" y="3301"/>
                    </a:lnTo>
                    <a:lnTo>
                      <a:pt x="815" y="3377"/>
                    </a:lnTo>
                    <a:lnTo>
                      <a:pt x="699" y="3454"/>
                    </a:lnTo>
                    <a:lnTo>
                      <a:pt x="581" y="3532"/>
                    </a:lnTo>
                    <a:lnTo>
                      <a:pt x="0" y="358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F2A59"/>
                  </a:gs>
                  <a:gs pos="48000">
                    <a:srgbClr val="0070C0"/>
                  </a:gs>
                  <a:gs pos="100000">
                    <a:srgbClr val="6C98E6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id-ID">
                  <a:latin typeface="+mn-lt"/>
                </a:endParaRPr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A5B1F981-4243-462E-8DF5-5C4C00CA7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9413" y="3808413"/>
                <a:ext cx="2474912" cy="2844800"/>
              </a:xfrm>
              <a:custGeom>
                <a:avLst/>
                <a:gdLst>
                  <a:gd name="T0" fmla="*/ 0 w 3117"/>
                  <a:gd name="T1" fmla="*/ 2147483647 h 3585"/>
                  <a:gd name="T2" fmla="*/ 2147483647 w 3117"/>
                  <a:gd name="T3" fmla="*/ 2147483647 h 3585"/>
                  <a:gd name="T4" fmla="*/ 2147483647 w 3117"/>
                  <a:gd name="T5" fmla="*/ 2147483647 h 3585"/>
                  <a:gd name="T6" fmla="*/ 2147483647 w 3117"/>
                  <a:gd name="T7" fmla="*/ 2147483647 h 3585"/>
                  <a:gd name="T8" fmla="*/ 2147483647 w 3117"/>
                  <a:gd name="T9" fmla="*/ 2147483647 h 3585"/>
                  <a:gd name="T10" fmla="*/ 2147483647 w 3117"/>
                  <a:gd name="T11" fmla="*/ 2147483647 h 3585"/>
                  <a:gd name="T12" fmla="*/ 2147483647 w 3117"/>
                  <a:gd name="T13" fmla="*/ 2147483647 h 3585"/>
                  <a:gd name="T14" fmla="*/ 2147483647 w 3117"/>
                  <a:gd name="T15" fmla="*/ 2147483647 h 3585"/>
                  <a:gd name="T16" fmla="*/ 2147483647 w 3117"/>
                  <a:gd name="T17" fmla="*/ 2147483647 h 3585"/>
                  <a:gd name="T18" fmla="*/ 2147483647 w 3117"/>
                  <a:gd name="T19" fmla="*/ 2147483647 h 3585"/>
                  <a:gd name="T20" fmla="*/ 2147483647 w 3117"/>
                  <a:gd name="T21" fmla="*/ 2147483647 h 3585"/>
                  <a:gd name="T22" fmla="*/ 2147483647 w 3117"/>
                  <a:gd name="T23" fmla="*/ 2147483647 h 3585"/>
                  <a:gd name="T24" fmla="*/ 2147483647 w 3117"/>
                  <a:gd name="T25" fmla="*/ 2147483647 h 3585"/>
                  <a:gd name="T26" fmla="*/ 2147483647 w 3117"/>
                  <a:gd name="T27" fmla="*/ 2147483647 h 3585"/>
                  <a:gd name="T28" fmla="*/ 2147483647 w 3117"/>
                  <a:gd name="T29" fmla="*/ 2147483647 h 3585"/>
                  <a:gd name="T30" fmla="*/ 2147483647 w 3117"/>
                  <a:gd name="T31" fmla="*/ 2147483647 h 3585"/>
                  <a:gd name="T32" fmla="*/ 2147483647 w 3117"/>
                  <a:gd name="T33" fmla="*/ 2147483647 h 3585"/>
                  <a:gd name="T34" fmla="*/ 2147483647 w 3117"/>
                  <a:gd name="T35" fmla="*/ 2147483647 h 3585"/>
                  <a:gd name="T36" fmla="*/ 2147483647 w 3117"/>
                  <a:gd name="T37" fmla="*/ 2147483647 h 3585"/>
                  <a:gd name="T38" fmla="*/ 2147483647 w 3117"/>
                  <a:gd name="T39" fmla="*/ 2147483647 h 3585"/>
                  <a:gd name="T40" fmla="*/ 2147483647 w 3117"/>
                  <a:gd name="T41" fmla="*/ 2147483647 h 3585"/>
                  <a:gd name="T42" fmla="*/ 2147483647 w 3117"/>
                  <a:gd name="T43" fmla="*/ 2147483647 h 3585"/>
                  <a:gd name="T44" fmla="*/ 2147483647 w 3117"/>
                  <a:gd name="T45" fmla="*/ 2147483647 h 3585"/>
                  <a:gd name="T46" fmla="*/ 2147483647 w 3117"/>
                  <a:gd name="T47" fmla="*/ 2147483647 h 3585"/>
                  <a:gd name="T48" fmla="*/ 2147483647 w 3117"/>
                  <a:gd name="T49" fmla="*/ 2147483647 h 3585"/>
                  <a:gd name="T50" fmla="*/ 2147483647 w 3117"/>
                  <a:gd name="T51" fmla="*/ 2147483647 h 3585"/>
                  <a:gd name="T52" fmla="*/ 2147483647 w 3117"/>
                  <a:gd name="T53" fmla="*/ 2147483647 h 3585"/>
                  <a:gd name="T54" fmla="*/ 2147483647 w 3117"/>
                  <a:gd name="T55" fmla="*/ 2147483647 h 3585"/>
                  <a:gd name="T56" fmla="*/ 2147483647 w 3117"/>
                  <a:gd name="T57" fmla="*/ 2147483647 h 3585"/>
                  <a:gd name="T58" fmla="*/ 2147483647 w 3117"/>
                  <a:gd name="T59" fmla="*/ 2147483647 h 3585"/>
                  <a:gd name="T60" fmla="*/ 2147483647 w 3117"/>
                  <a:gd name="T61" fmla="*/ 2147483647 h 3585"/>
                  <a:gd name="T62" fmla="*/ 2147483647 w 3117"/>
                  <a:gd name="T63" fmla="*/ 2147483647 h 3585"/>
                  <a:gd name="T64" fmla="*/ 2147483647 w 3117"/>
                  <a:gd name="T65" fmla="*/ 2147483647 h 3585"/>
                  <a:gd name="T66" fmla="*/ 2147483647 w 3117"/>
                  <a:gd name="T67" fmla="*/ 2147483647 h 3585"/>
                  <a:gd name="T68" fmla="*/ 2147483647 w 3117"/>
                  <a:gd name="T69" fmla="*/ 2147483647 h 3585"/>
                  <a:gd name="T70" fmla="*/ 2147483647 w 3117"/>
                  <a:gd name="T71" fmla="*/ 2147483647 h 3585"/>
                  <a:gd name="T72" fmla="*/ 2147483647 w 3117"/>
                  <a:gd name="T73" fmla="*/ 2147483647 h 3585"/>
                  <a:gd name="T74" fmla="*/ 2147483647 w 3117"/>
                  <a:gd name="T75" fmla="*/ 2147483647 h 3585"/>
                  <a:gd name="T76" fmla="*/ 2147483647 w 3117"/>
                  <a:gd name="T77" fmla="*/ 2147483647 h 3585"/>
                  <a:gd name="T78" fmla="*/ 2147483647 w 3117"/>
                  <a:gd name="T79" fmla="*/ 2147483647 h 3585"/>
                  <a:gd name="T80" fmla="*/ 2147483647 w 3117"/>
                  <a:gd name="T81" fmla="*/ 2147483647 h 3585"/>
                  <a:gd name="T82" fmla="*/ 2147483647 w 3117"/>
                  <a:gd name="T83" fmla="*/ 2147483647 h 3585"/>
                  <a:gd name="T84" fmla="*/ 2147483647 w 3117"/>
                  <a:gd name="T85" fmla="*/ 2147483647 h 3585"/>
                  <a:gd name="T86" fmla="*/ 2147483647 w 3117"/>
                  <a:gd name="T87" fmla="*/ 2147483647 h 3585"/>
                  <a:gd name="T88" fmla="*/ 2147483647 w 3117"/>
                  <a:gd name="T89" fmla="*/ 2147483647 h 3585"/>
                  <a:gd name="T90" fmla="*/ 2147483647 w 3117"/>
                  <a:gd name="T91" fmla="*/ 2147483647 h 3585"/>
                  <a:gd name="T92" fmla="*/ 2147483647 w 3117"/>
                  <a:gd name="T93" fmla="*/ 2147483647 h 3585"/>
                  <a:gd name="T94" fmla="*/ 2147483647 w 3117"/>
                  <a:gd name="T95" fmla="*/ 2147483647 h 3585"/>
                  <a:gd name="T96" fmla="*/ 2147483647 w 3117"/>
                  <a:gd name="T97" fmla="*/ 2147483647 h 358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117"/>
                  <a:gd name="T148" fmla="*/ 0 h 3585"/>
                  <a:gd name="T149" fmla="*/ 3117 w 3117"/>
                  <a:gd name="T150" fmla="*/ 3585 h 358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117" h="3585">
                    <a:moveTo>
                      <a:pt x="0" y="3585"/>
                    </a:moveTo>
                    <a:lnTo>
                      <a:pt x="0" y="3585"/>
                    </a:lnTo>
                    <a:lnTo>
                      <a:pt x="29" y="3481"/>
                    </a:lnTo>
                    <a:lnTo>
                      <a:pt x="57" y="3391"/>
                    </a:lnTo>
                    <a:lnTo>
                      <a:pt x="71" y="3350"/>
                    </a:lnTo>
                    <a:lnTo>
                      <a:pt x="82" y="3316"/>
                    </a:lnTo>
                    <a:lnTo>
                      <a:pt x="88" y="3303"/>
                    </a:lnTo>
                    <a:lnTo>
                      <a:pt x="100" y="3281"/>
                    </a:lnTo>
                    <a:lnTo>
                      <a:pt x="118" y="3248"/>
                    </a:lnTo>
                    <a:lnTo>
                      <a:pt x="145" y="3207"/>
                    </a:lnTo>
                    <a:lnTo>
                      <a:pt x="181" y="3153"/>
                    </a:lnTo>
                    <a:lnTo>
                      <a:pt x="226" y="3093"/>
                    </a:lnTo>
                    <a:lnTo>
                      <a:pt x="283" y="3022"/>
                    </a:lnTo>
                    <a:lnTo>
                      <a:pt x="353" y="2941"/>
                    </a:lnTo>
                    <a:lnTo>
                      <a:pt x="438" y="2853"/>
                    </a:lnTo>
                    <a:lnTo>
                      <a:pt x="487" y="2804"/>
                    </a:lnTo>
                    <a:lnTo>
                      <a:pt x="538" y="2755"/>
                    </a:lnTo>
                    <a:lnTo>
                      <a:pt x="595" y="2702"/>
                    </a:lnTo>
                    <a:lnTo>
                      <a:pt x="656" y="2647"/>
                    </a:lnTo>
                    <a:lnTo>
                      <a:pt x="720" y="2590"/>
                    </a:lnTo>
                    <a:lnTo>
                      <a:pt x="789" y="2531"/>
                    </a:lnTo>
                    <a:lnTo>
                      <a:pt x="864" y="2468"/>
                    </a:lnTo>
                    <a:lnTo>
                      <a:pt x="942" y="2405"/>
                    </a:lnTo>
                    <a:lnTo>
                      <a:pt x="1027" y="2339"/>
                    </a:lnTo>
                    <a:lnTo>
                      <a:pt x="1115" y="2272"/>
                    </a:lnTo>
                    <a:lnTo>
                      <a:pt x="1211" y="2201"/>
                    </a:lnTo>
                    <a:lnTo>
                      <a:pt x="1311" y="2129"/>
                    </a:lnTo>
                    <a:lnTo>
                      <a:pt x="1417" y="2054"/>
                    </a:lnTo>
                    <a:lnTo>
                      <a:pt x="1529" y="1977"/>
                    </a:lnTo>
                    <a:lnTo>
                      <a:pt x="1588" y="1934"/>
                    </a:lnTo>
                    <a:lnTo>
                      <a:pt x="1659" y="1883"/>
                    </a:lnTo>
                    <a:lnTo>
                      <a:pt x="1749" y="1814"/>
                    </a:lnTo>
                    <a:lnTo>
                      <a:pt x="1859" y="1730"/>
                    </a:lnTo>
                    <a:lnTo>
                      <a:pt x="1981" y="1628"/>
                    </a:lnTo>
                    <a:lnTo>
                      <a:pt x="2045" y="1571"/>
                    </a:lnTo>
                    <a:lnTo>
                      <a:pt x="2114" y="1512"/>
                    </a:lnTo>
                    <a:lnTo>
                      <a:pt x="2183" y="1447"/>
                    </a:lnTo>
                    <a:lnTo>
                      <a:pt x="2252" y="1381"/>
                    </a:lnTo>
                    <a:lnTo>
                      <a:pt x="2322" y="1312"/>
                    </a:lnTo>
                    <a:lnTo>
                      <a:pt x="2393" y="1239"/>
                    </a:lnTo>
                    <a:lnTo>
                      <a:pt x="2462" y="1165"/>
                    </a:lnTo>
                    <a:lnTo>
                      <a:pt x="2530" y="1086"/>
                    </a:lnTo>
                    <a:lnTo>
                      <a:pt x="2599" y="1005"/>
                    </a:lnTo>
                    <a:lnTo>
                      <a:pt x="2664" y="923"/>
                    </a:lnTo>
                    <a:lnTo>
                      <a:pt x="2729" y="839"/>
                    </a:lnTo>
                    <a:lnTo>
                      <a:pt x="2789" y="750"/>
                    </a:lnTo>
                    <a:lnTo>
                      <a:pt x="2846" y="662"/>
                    </a:lnTo>
                    <a:lnTo>
                      <a:pt x="2899" y="572"/>
                    </a:lnTo>
                    <a:lnTo>
                      <a:pt x="2950" y="479"/>
                    </a:lnTo>
                    <a:lnTo>
                      <a:pt x="2972" y="432"/>
                    </a:lnTo>
                    <a:lnTo>
                      <a:pt x="2996" y="385"/>
                    </a:lnTo>
                    <a:lnTo>
                      <a:pt x="3015" y="338"/>
                    </a:lnTo>
                    <a:lnTo>
                      <a:pt x="3035" y="291"/>
                    </a:lnTo>
                    <a:lnTo>
                      <a:pt x="3052" y="244"/>
                    </a:lnTo>
                    <a:lnTo>
                      <a:pt x="3068" y="195"/>
                    </a:lnTo>
                    <a:lnTo>
                      <a:pt x="3084" y="146"/>
                    </a:lnTo>
                    <a:lnTo>
                      <a:pt x="3096" y="98"/>
                    </a:lnTo>
                    <a:lnTo>
                      <a:pt x="3107" y="49"/>
                    </a:lnTo>
                    <a:lnTo>
                      <a:pt x="3117" y="0"/>
                    </a:lnTo>
                    <a:lnTo>
                      <a:pt x="3090" y="854"/>
                    </a:lnTo>
                    <a:lnTo>
                      <a:pt x="3090" y="864"/>
                    </a:lnTo>
                    <a:lnTo>
                      <a:pt x="3088" y="899"/>
                    </a:lnTo>
                    <a:lnTo>
                      <a:pt x="3084" y="925"/>
                    </a:lnTo>
                    <a:lnTo>
                      <a:pt x="3078" y="956"/>
                    </a:lnTo>
                    <a:lnTo>
                      <a:pt x="3070" y="992"/>
                    </a:lnTo>
                    <a:lnTo>
                      <a:pt x="3058" y="1035"/>
                    </a:lnTo>
                    <a:lnTo>
                      <a:pt x="3043" y="1082"/>
                    </a:lnTo>
                    <a:lnTo>
                      <a:pt x="3023" y="1135"/>
                    </a:lnTo>
                    <a:lnTo>
                      <a:pt x="2999" y="1192"/>
                    </a:lnTo>
                    <a:lnTo>
                      <a:pt x="2970" y="1255"/>
                    </a:lnTo>
                    <a:lnTo>
                      <a:pt x="2935" y="1324"/>
                    </a:lnTo>
                    <a:lnTo>
                      <a:pt x="2895" y="1396"/>
                    </a:lnTo>
                    <a:lnTo>
                      <a:pt x="2848" y="1475"/>
                    </a:lnTo>
                    <a:lnTo>
                      <a:pt x="2793" y="1559"/>
                    </a:lnTo>
                    <a:lnTo>
                      <a:pt x="2732" y="1648"/>
                    </a:lnTo>
                    <a:lnTo>
                      <a:pt x="2662" y="1742"/>
                    </a:lnTo>
                    <a:lnTo>
                      <a:pt x="2585" y="1840"/>
                    </a:lnTo>
                    <a:lnTo>
                      <a:pt x="2497" y="1942"/>
                    </a:lnTo>
                    <a:lnTo>
                      <a:pt x="2401" y="2050"/>
                    </a:lnTo>
                    <a:lnTo>
                      <a:pt x="2295" y="2162"/>
                    </a:lnTo>
                    <a:lnTo>
                      <a:pt x="2179" y="2280"/>
                    </a:lnTo>
                    <a:lnTo>
                      <a:pt x="2051" y="2401"/>
                    </a:lnTo>
                    <a:lnTo>
                      <a:pt x="1912" y="2527"/>
                    </a:lnTo>
                    <a:lnTo>
                      <a:pt x="1761" y="2659"/>
                    </a:lnTo>
                    <a:lnTo>
                      <a:pt x="1598" y="2792"/>
                    </a:lnTo>
                    <a:lnTo>
                      <a:pt x="1511" y="2863"/>
                    </a:lnTo>
                    <a:lnTo>
                      <a:pt x="1423" y="2934"/>
                    </a:lnTo>
                    <a:lnTo>
                      <a:pt x="1331" y="3004"/>
                    </a:lnTo>
                    <a:lnTo>
                      <a:pt x="1235" y="3077"/>
                    </a:lnTo>
                    <a:lnTo>
                      <a:pt x="1135" y="3150"/>
                    </a:lnTo>
                    <a:lnTo>
                      <a:pt x="1031" y="3224"/>
                    </a:lnTo>
                    <a:lnTo>
                      <a:pt x="925" y="3301"/>
                    </a:lnTo>
                    <a:lnTo>
                      <a:pt x="815" y="3377"/>
                    </a:lnTo>
                    <a:lnTo>
                      <a:pt x="699" y="3454"/>
                    </a:lnTo>
                    <a:lnTo>
                      <a:pt x="581" y="353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id-ID">
                  <a:latin typeface="+mn-lt"/>
                </a:endParaRPr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BA5FB25C-DA19-4878-8883-393C33BAE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683" y="875439"/>
                <a:ext cx="2111078" cy="3625044"/>
              </a:xfrm>
              <a:custGeom>
                <a:avLst/>
                <a:gdLst/>
                <a:ahLst/>
                <a:cxnLst>
                  <a:cxn ang="0">
                    <a:pos x="2656" y="3717"/>
                  </a:cxn>
                  <a:cxn ang="0">
                    <a:pos x="2658" y="3705"/>
                  </a:cxn>
                  <a:cxn ang="0">
                    <a:pos x="2660" y="3646"/>
                  </a:cxn>
                  <a:cxn ang="0">
                    <a:pos x="2656" y="3579"/>
                  </a:cxn>
                  <a:cxn ang="0">
                    <a:pos x="2644" y="3487"/>
                  </a:cxn>
                  <a:cxn ang="0">
                    <a:pos x="2619" y="3375"/>
                  </a:cxn>
                  <a:cxn ang="0">
                    <a:pos x="2576" y="3238"/>
                  </a:cxn>
                  <a:cxn ang="0">
                    <a:pos x="2511" y="3077"/>
                  </a:cxn>
                  <a:cxn ang="0">
                    <a:pos x="2422" y="2894"/>
                  </a:cxn>
                  <a:cxn ang="0">
                    <a:pos x="2305" y="2686"/>
                  </a:cxn>
                  <a:cxn ang="0">
                    <a:pos x="2154" y="2454"/>
                  </a:cxn>
                  <a:cxn ang="0">
                    <a:pos x="1965" y="2199"/>
                  </a:cxn>
                  <a:cxn ang="0">
                    <a:pos x="1735" y="1920"/>
                  </a:cxn>
                  <a:cxn ang="0">
                    <a:pos x="1535" y="1694"/>
                  </a:cxn>
                  <a:cxn ang="0">
                    <a:pos x="1386" y="1535"/>
                  </a:cxn>
                  <a:cxn ang="0">
                    <a:pos x="1225" y="1372"/>
                  </a:cxn>
                  <a:cxn ang="0">
                    <a:pos x="1050" y="1202"/>
                  </a:cxn>
                  <a:cxn ang="0">
                    <a:pos x="862" y="1025"/>
                  </a:cxn>
                  <a:cxn ang="0">
                    <a:pos x="662" y="842"/>
                  </a:cxn>
                  <a:cxn ang="0">
                    <a:pos x="556" y="748"/>
                  </a:cxn>
                  <a:cxn ang="0">
                    <a:pos x="483" y="664"/>
                  </a:cxn>
                  <a:cxn ang="0">
                    <a:pos x="414" y="571"/>
                  </a:cxn>
                  <a:cxn ang="0">
                    <a:pos x="342" y="457"/>
                  </a:cxn>
                  <a:cxn ang="0">
                    <a:pos x="277" y="336"/>
                  </a:cxn>
                  <a:cxn ang="0">
                    <a:pos x="251" y="273"/>
                  </a:cxn>
                  <a:cxn ang="0">
                    <a:pos x="234" y="212"/>
                  </a:cxn>
                  <a:cxn ang="0">
                    <a:pos x="224" y="153"/>
                  </a:cxn>
                  <a:cxn ang="0">
                    <a:pos x="226" y="96"/>
                  </a:cxn>
                  <a:cxn ang="0">
                    <a:pos x="240" y="45"/>
                  </a:cxn>
                  <a:cxn ang="0">
                    <a:pos x="267" y="0"/>
                  </a:cxn>
                  <a:cxn ang="0">
                    <a:pos x="18" y="774"/>
                  </a:cxn>
                  <a:cxn ang="0">
                    <a:pos x="6" y="807"/>
                  </a:cxn>
                  <a:cxn ang="0">
                    <a:pos x="0" y="840"/>
                  </a:cxn>
                  <a:cxn ang="0">
                    <a:pos x="2" y="876"/>
                  </a:cxn>
                  <a:cxn ang="0">
                    <a:pos x="6" y="889"/>
                  </a:cxn>
                  <a:cxn ang="0">
                    <a:pos x="28" y="948"/>
                  </a:cxn>
                  <a:cxn ang="0">
                    <a:pos x="77" y="1048"/>
                  </a:cxn>
                  <a:cxn ang="0">
                    <a:pos x="161" y="1194"/>
                  </a:cxn>
                  <a:cxn ang="0">
                    <a:pos x="293" y="1382"/>
                  </a:cxn>
                  <a:cxn ang="0">
                    <a:pos x="379" y="1492"/>
                  </a:cxn>
                  <a:cxn ang="0">
                    <a:pos x="479" y="1614"/>
                  </a:cxn>
                  <a:cxn ang="0">
                    <a:pos x="597" y="1747"/>
                  </a:cxn>
                  <a:cxn ang="0">
                    <a:pos x="732" y="1893"/>
                  </a:cxn>
                  <a:cxn ang="0">
                    <a:pos x="887" y="2048"/>
                  </a:cxn>
                  <a:cxn ang="0">
                    <a:pos x="1062" y="2217"/>
                  </a:cxn>
                  <a:cxn ang="0">
                    <a:pos x="1256" y="2395"/>
                  </a:cxn>
                  <a:cxn ang="0">
                    <a:pos x="1311" y="2444"/>
                  </a:cxn>
                  <a:cxn ang="0">
                    <a:pos x="1455" y="2584"/>
                  </a:cxn>
                  <a:cxn ang="0">
                    <a:pos x="1659" y="2802"/>
                  </a:cxn>
                  <a:cxn ang="0">
                    <a:pos x="1775" y="2933"/>
                  </a:cxn>
                  <a:cxn ang="0">
                    <a:pos x="1894" y="3081"/>
                  </a:cxn>
                  <a:cxn ang="0">
                    <a:pos x="2014" y="3242"/>
                  </a:cxn>
                  <a:cxn ang="0">
                    <a:pos x="2132" y="3410"/>
                  </a:cxn>
                  <a:cxn ang="0">
                    <a:pos x="2244" y="3591"/>
                  </a:cxn>
                  <a:cxn ang="0">
                    <a:pos x="2344" y="3778"/>
                  </a:cxn>
                  <a:cxn ang="0">
                    <a:pos x="2430" y="3970"/>
                  </a:cxn>
                  <a:cxn ang="0">
                    <a:pos x="2483" y="4117"/>
                  </a:cxn>
                  <a:cxn ang="0">
                    <a:pos x="2513" y="4217"/>
                  </a:cxn>
                  <a:cxn ang="0">
                    <a:pos x="2536" y="4316"/>
                  </a:cxn>
                  <a:cxn ang="0">
                    <a:pos x="2554" y="4416"/>
                  </a:cxn>
                  <a:cxn ang="0">
                    <a:pos x="2566" y="4516"/>
                  </a:cxn>
                  <a:cxn ang="0">
                    <a:pos x="2570" y="4567"/>
                  </a:cxn>
                </a:cxnLst>
                <a:rect l="0" t="0" r="r" b="b"/>
                <a:pathLst>
                  <a:path w="2660" h="4567">
                    <a:moveTo>
                      <a:pt x="2570" y="4567"/>
                    </a:moveTo>
                    <a:lnTo>
                      <a:pt x="2656" y="3717"/>
                    </a:lnTo>
                    <a:lnTo>
                      <a:pt x="2656" y="3717"/>
                    </a:lnTo>
                    <a:lnTo>
                      <a:pt x="2658" y="3705"/>
                    </a:lnTo>
                    <a:lnTo>
                      <a:pt x="2660" y="3672"/>
                    </a:lnTo>
                    <a:lnTo>
                      <a:pt x="2660" y="3646"/>
                    </a:lnTo>
                    <a:lnTo>
                      <a:pt x="2660" y="3615"/>
                    </a:lnTo>
                    <a:lnTo>
                      <a:pt x="2656" y="3579"/>
                    </a:lnTo>
                    <a:lnTo>
                      <a:pt x="2652" y="3536"/>
                    </a:lnTo>
                    <a:lnTo>
                      <a:pt x="2644" y="3487"/>
                    </a:lnTo>
                    <a:lnTo>
                      <a:pt x="2633" y="3434"/>
                    </a:lnTo>
                    <a:lnTo>
                      <a:pt x="2619" y="3375"/>
                    </a:lnTo>
                    <a:lnTo>
                      <a:pt x="2599" y="3308"/>
                    </a:lnTo>
                    <a:lnTo>
                      <a:pt x="2576" y="3238"/>
                    </a:lnTo>
                    <a:lnTo>
                      <a:pt x="2546" y="3159"/>
                    </a:lnTo>
                    <a:lnTo>
                      <a:pt x="2511" y="3077"/>
                    </a:lnTo>
                    <a:lnTo>
                      <a:pt x="2470" y="2988"/>
                    </a:lnTo>
                    <a:lnTo>
                      <a:pt x="2422" y="2894"/>
                    </a:lnTo>
                    <a:lnTo>
                      <a:pt x="2368" y="2792"/>
                    </a:lnTo>
                    <a:lnTo>
                      <a:pt x="2305" y="2686"/>
                    </a:lnTo>
                    <a:lnTo>
                      <a:pt x="2232" y="2574"/>
                    </a:lnTo>
                    <a:lnTo>
                      <a:pt x="2154" y="2454"/>
                    </a:lnTo>
                    <a:lnTo>
                      <a:pt x="2063" y="2331"/>
                    </a:lnTo>
                    <a:lnTo>
                      <a:pt x="1965" y="2199"/>
                    </a:lnTo>
                    <a:lnTo>
                      <a:pt x="1855" y="2062"/>
                    </a:lnTo>
                    <a:lnTo>
                      <a:pt x="1735" y="1920"/>
                    </a:lnTo>
                    <a:lnTo>
                      <a:pt x="1606" y="1771"/>
                    </a:lnTo>
                    <a:lnTo>
                      <a:pt x="1535" y="1694"/>
                    </a:lnTo>
                    <a:lnTo>
                      <a:pt x="1463" y="1616"/>
                    </a:lnTo>
                    <a:lnTo>
                      <a:pt x="1386" y="1535"/>
                    </a:lnTo>
                    <a:lnTo>
                      <a:pt x="1308" y="1455"/>
                    </a:lnTo>
                    <a:lnTo>
                      <a:pt x="1225" y="1372"/>
                    </a:lnTo>
                    <a:lnTo>
                      <a:pt x="1139" y="1288"/>
                    </a:lnTo>
                    <a:lnTo>
                      <a:pt x="1050" y="1202"/>
                    </a:lnTo>
                    <a:lnTo>
                      <a:pt x="958" y="1113"/>
                    </a:lnTo>
                    <a:lnTo>
                      <a:pt x="862" y="1025"/>
                    </a:lnTo>
                    <a:lnTo>
                      <a:pt x="764" y="935"/>
                    </a:lnTo>
                    <a:lnTo>
                      <a:pt x="662" y="842"/>
                    </a:lnTo>
                    <a:lnTo>
                      <a:pt x="556" y="748"/>
                    </a:lnTo>
                    <a:lnTo>
                      <a:pt x="556" y="748"/>
                    </a:lnTo>
                    <a:lnTo>
                      <a:pt x="534" y="725"/>
                    </a:lnTo>
                    <a:lnTo>
                      <a:pt x="483" y="664"/>
                    </a:lnTo>
                    <a:lnTo>
                      <a:pt x="452" y="620"/>
                    </a:lnTo>
                    <a:lnTo>
                      <a:pt x="414" y="571"/>
                    </a:lnTo>
                    <a:lnTo>
                      <a:pt x="377" y="516"/>
                    </a:lnTo>
                    <a:lnTo>
                      <a:pt x="342" y="457"/>
                    </a:lnTo>
                    <a:lnTo>
                      <a:pt x="306" y="399"/>
                    </a:lnTo>
                    <a:lnTo>
                      <a:pt x="277" y="336"/>
                    </a:lnTo>
                    <a:lnTo>
                      <a:pt x="263" y="304"/>
                    </a:lnTo>
                    <a:lnTo>
                      <a:pt x="251" y="273"/>
                    </a:lnTo>
                    <a:lnTo>
                      <a:pt x="242" y="242"/>
                    </a:lnTo>
                    <a:lnTo>
                      <a:pt x="234" y="212"/>
                    </a:lnTo>
                    <a:lnTo>
                      <a:pt x="228" y="183"/>
                    </a:lnTo>
                    <a:lnTo>
                      <a:pt x="224" y="153"/>
                    </a:lnTo>
                    <a:lnTo>
                      <a:pt x="224" y="124"/>
                    </a:lnTo>
                    <a:lnTo>
                      <a:pt x="226" y="96"/>
                    </a:lnTo>
                    <a:lnTo>
                      <a:pt x="232" y="71"/>
                    </a:lnTo>
                    <a:lnTo>
                      <a:pt x="240" y="45"/>
                    </a:lnTo>
                    <a:lnTo>
                      <a:pt x="251" y="22"/>
                    </a:lnTo>
                    <a:lnTo>
                      <a:pt x="267" y="0"/>
                    </a:lnTo>
                    <a:lnTo>
                      <a:pt x="18" y="774"/>
                    </a:lnTo>
                    <a:lnTo>
                      <a:pt x="18" y="774"/>
                    </a:lnTo>
                    <a:lnTo>
                      <a:pt x="14" y="783"/>
                    </a:lnTo>
                    <a:lnTo>
                      <a:pt x="6" y="807"/>
                    </a:lnTo>
                    <a:lnTo>
                      <a:pt x="2" y="823"/>
                    </a:lnTo>
                    <a:lnTo>
                      <a:pt x="0" y="840"/>
                    </a:lnTo>
                    <a:lnTo>
                      <a:pt x="0" y="858"/>
                    </a:lnTo>
                    <a:lnTo>
                      <a:pt x="2" y="876"/>
                    </a:lnTo>
                    <a:lnTo>
                      <a:pt x="2" y="876"/>
                    </a:lnTo>
                    <a:lnTo>
                      <a:pt x="6" y="889"/>
                    </a:lnTo>
                    <a:lnTo>
                      <a:pt x="14" y="913"/>
                    </a:lnTo>
                    <a:lnTo>
                      <a:pt x="28" y="948"/>
                    </a:lnTo>
                    <a:lnTo>
                      <a:pt x="49" y="993"/>
                    </a:lnTo>
                    <a:lnTo>
                      <a:pt x="77" y="1048"/>
                    </a:lnTo>
                    <a:lnTo>
                      <a:pt x="114" y="1115"/>
                    </a:lnTo>
                    <a:lnTo>
                      <a:pt x="161" y="1194"/>
                    </a:lnTo>
                    <a:lnTo>
                      <a:pt x="220" y="1282"/>
                    </a:lnTo>
                    <a:lnTo>
                      <a:pt x="293" y="1382"/>
                    </a:lnTo>
                    <a:lnTo>
                      <a:pt x="334" y="1435"/>
                    </a:lnTo>
                    <a:lnTo>
                      <a:pt x="379" y="1492"/>
                    </a:lnTo>
                    <a:lnTo>
                      <a:pt x="428" y="1553"/>
                    </a:lnTo>
                    <a:lnTo>
                      <a:pt x="479" y="1614"/>
                    </a:lnTo>
                    <a:lnTo>
                      <a:pt x="536" y="1681"/>
                    </a:lnTo>
                    <a:lnTo>
                      <a:pt x="597" y="1747"/>
                    </a:lnTo>
                    <a:lnTo>
                      <a:pt x="664" y="1818"/>
                    </a:lnTo>
                    <a:lnTo>
                      <a:pt x="732" y="1893"/>
                    </a:lnTo>
                    <a:lnTo>
                      <a:pt x="807" y="1969"/>
                    </a:lnTo>
                    <a:lnTo>
                      <a:pt x="887" y="2048"/>
                    </a:lnTo>
                    <a:lnTo>
                      <a:pt x="972" y="2130"/>
                    </a:lnTo>
                    <a:lnTo>
                      <a:pt x="1062" y="2217"/>
                    </a:lnTo>
                    <a:lnTo>
                      <a:pt x="1156" y="2305"/>
                    </a:lnTo>
                    <a:lnTo>
                      <a:pt x="1256" y="2395"/>
                    </a:lnTo>
                    <a:lnTo>
                      <a:pt x="1256" y="2395"/>
                    </a:lnTo>
                    <a:lnTo>
                      <a:pt x="1311" y="2444"/>
                    </a:lnTo>
                    <a:lnTo>
                      <a:pt x="1374" y="2505"/>
                    </a:lnTo>
                    <a:lnTo>
                      <a:pt x="1455" y="2584"/>
                    </a:lnTo>
                    <a:lnTo>
                      <a:pt x="1551" y="2684"/>
                    </a:lnTo>
                    <a:lnTo>
                      <a:pt x="1659" y="2802"/>
                    </a:lnTo>
                    <a:lnTo>
                      <a:pt x="1716" y="2867"/>
                    </a:lnTo>
                    <a:lnTo>
                      <a:pt x="1775" y="2933"/>
                    </a:lnTo>
                    <a:lnTo>
                      <a:pt x="1834" y="3006"/>
                    </a:lnTo>
                    <a:lnTo>
                      <a:pt x="1894" y="3081"/>
                    </a:lnTo>
                    <a:lnTo>
                      <a:pt x="1955" y="3159"/>
                    </a:lnTo>
                    <a:lnTo>
                      <a:pt x="2014" y="3242"/>
                    </a:lnTo>
                    <a:lnTo>
                      <a:pt x="2075" y="3324"/>
                    </a:lnTo>
                    <a:lnTo>
                      <a:pt x="2132" y="3410"/>
                    </a:lnTo>
                    <a:lnTo>
                      <a:pt x="2189" y="3501"/>
                    </a:lnTo>
                    <a:lnTo>
                      <a:pt x="2244" y="3591"/>
                    </a:lnTo>
                    <a:lnTo>
                      <a:pt x="2295" y="3683"/>
                    </a:lnTo>
                    <a:lnTo>
                      <a:pt x="2344" y="3778"/>
                    </a:lnTo>
                    <a:lnTo>
                      <a:pt x="2389" y="3874"/>
                    </a:lnTo>
                    <a:lnTo>
                      <a:pt x="2430" y="3970"/>
                    </a:lnTo>
                    <a:lnTo>
                      <a:pt x="2466" y="4068"/>
                    </a:lnTo>
                    <a:lnTo>
                      <a:pt x="2483" y="4117"/>
                    </a:lnTo>
                    <a:lnTo>
                      <a:pt x="2499" y="4166"/>
                    </a:lnTo>
                    <a:lnTo>
                      <a:pt x="2513" y="4217"/>
                    </a:lnTo>
                    <a:lnTo>
                      <a:pt x="2525" y="4267"/>
                    </a:lnTo>
                    <a:lnTo>
                      <a:pt x="2536" y="4316"/>
                    </a:lnTo>
                    <a:lnTo>
                      <a:pt x="2546" y="4367"/>
                    </a:lnTo>
                    <a:lnTo>
                      <a:pt x="2554" y="4416"/>
                    </a:lnTo>
                    <a:lnTo>
                      <a:pt x="2560" y="4467"/>
                    </a:lnTo>
                    <a:lnTo>
                      <a:pt x="2566" y="4516"/>
                    </a:lnTo>
                    <a:lnTo>
                      <a:pt x="2570" y="4567"/>
                    </a:lnTo>
                    <a:lnTo>
                      <a:pt x="2570" y="456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6C98E6"/>
                  </a:gs>
                  <a:gs pos="46000">
                    <a:srgbClr val="0070C0"/>
                  </a:gs>
                  <a:gs pos="100000">
                    <a:srgbClr val="002060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pitchFamily="-112" charset="-128"/>
                </a:endParaRPr>
              </a:p>
            </p:txBody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B5A5DAC0-F255-4B63-A27A-3E5101158C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5233" y="971050"/>
                <a:ext cx="2459681" cy="3341976"/>
              </a:xfrm>
              <a:custGeom>
                <a:avLst/>
                <a:gdLst/>
                <a:ahLst/>
                <a:cxnLst>
                  <a:cxn ang="0">
                    <a:pos x="10" y="3383"/>
                  </a:cxn>
                  <a:cxn ang="0">
                    <a:pos x="8" y="3375"/>
                  </a:cxn>
                  <a:cxn ang="0">
                    <a:pos x="0" y="3316"/>
                  </a:cxn>
                  <a:cxn ang="0">
                    <a:pos x="0" y="3267"/>
                  </a:cxn>
                  <a:cxn ang="0">
                    <a:pos x="6" y="3202"/>
                  </a:cxn>
                  <a:cxn ang="0">
                    <a:pos x="20" y="3124"/>
                  </a:cxn>
                  <a:cxn ang="0">
                    <a:pos x="48" y="3033"/>
                  </a:cxn>
                  <a:cxn ang="0">
                    <a:pos x="87" y="2929"/>
                  </a:cxn>
                  <a:cxn ang="0">
                    <a:pos x="146" y="2811"/>
                  </a:cxn>
                  <a:cxn ang="0">
                    <a:pos x="222" y="2682"/>
                  </a:cxn>
                  <a:cxn ang="0">
                    <a:pos x="322" y="2540"/>
                  </a:cxn>
                  <a:cxn ang="0">
                    <a:pos x="446" y="2387"/>
                  </a:cxn>
                  <a:cxn ang="0">
                    <a:pos x="599" y="2222"/>
                  </a:cxn>
                  <a:cxn ang="0">
                    <a:pos x="784" y="2048"/>
                  </a:cxn>
                  <a:cxn ang="0">
                    <a:pos x="1002" y="1859"/>
                  </a:cxn>
                  <a:cxn ang="0">
                    <a:pos x="1255" y="1661"/>
                  </a:cxn>
                  <a:cxn ang="0">
                    <a:pos x="1514" y="1466"/>
                  </a:cxn>
                  <a:cxn ang="0">
                    <a:pos x="1963" y="1127"/>
                  </a:cxn>
                  <a:cxn ang="0">
                    <a:pos x="2323" y="844"/>
                  </a:cxn>
                  <a:cxn ang="0">
                    <a:pos x="2598" y="610"/>
                  </a:cxn>
                  <a:cxn ang="0">
                    <a:pos x="2707" y="512"/>
                  </a:cxn>
                  <a:cxn ang="0">
                    <a:pos x="2798" y="422"/>
                  </a:cxn>
                  <a:cxn ang="0">
                    <a:pos x="2870" y="343"/>
                  </a:cxn>
                  <a:cxn ang="0">
                    <a:pos x="2927" y="271"/>
                  </a:cxn>
                  <a:cxn ang="0">
                    <a:pos x="2969" y="206"/>
                  </a:cxn>
                  <a:cxn ang="0">
                    <a:pos x="2994" y="147"/>
                  </a:cxn>
                  <a:cxn ang="0">
                    <a:pos x="3006" y="94"/>
                  </a:cxn>
                  <a:cxn ang="0">
                    <a:pos x="3004" y="45"/>
                  </a:cxn>
                  <a:cxn ang="0">
                    <a:pos x="2990" y="0"/>
                  </a:cxn>
                  <a:cxn ang="0">
                    <a:pos x="3102" y="813"/>
                  </a:cxn>
                  <a:cxn ang="0">
                    <a:pos x="3080" y="860"/>
                  </a:cxn>
                  <a:cxn ang="0">
                    <a:pos x="3035" y="940"/>
                  </a:cxn>
                  <a:cxn ang="0">
                    <a:pos x="2963" y="1052"/>
                  </a:cxn>
                  <a:cxn ang="0">
                    <a:pos x="2859" y="1190"/>
                  </a:cxn>
                  <a:cxn ang="0">
                    <a:pos x="2717" y="1347"/>
                  </a:cxn>
                  <a:cxn ang="0">
                    <a:pos x="2633" y="1431"/>
                  </a:cxn>
                  <a:cxn ang="0">
                    <a:pos x="2537" y="1517"/>
                  </a:cxn>
                  <a:cxn ang="0">
                    <a:pos x="2431" y="1608"/>
                  </a:cxn>
                  <a:cxn ang="0">
                    <a:pos x="2313" y="1698"/>
                  </a:cxn>
                  <a:cxn ang="0">
                    <a:pos x="2183" y="1790"/>
                  </a:cxn>
                  <a:cxn ang="0">
                    <a:pos x="1889" y="1989"/>
                  </a:cxn>
                  <a:cxn ang="0">
                    <a:pos x="1561" y="2216"/>
                  </a:cxn>
                  <a:cxn ang="0">
                    <a:pos x="1390" y="2342"/>
                  </a:cxn>
                  <a:cxn ang="0">
                    <a:pos x="1219" y="2474"/>
                  </a:cxn>
                  <a:cxn ang="0">
                    <a:pos x="1049" y="2613"/>
                  </a:cxn>
                  <a:cxn ang="0">
                    <a:pos x="882" y="2760"/>
                  </a:cxn>
                  <a:cxn ang="0">
                    <a:pos x="723" y="2915"/>
                  </a:cxn>
                  <a:cxn ang="0">
                    <a:pos x="574" y="3076"/>
                  </a:cxn>
                  <a:cxn ang="0">
                    <a:pos x="434" y="3247"/>
                  </a:cxn>
                  <a:cxn ang="0">
                    <a:pos x="311" y="3424"/>
                  </a:cxn>
                  <a:cxn ang="0">
                    <a:pos x="254" y="3516"/>
                  </a:cxn>
                  <a:cxn ang="0">
                    <a:pos x="203" y="3610"/>
                  </a:cxn>
                  <a:cxn ang="0">
                    <a:pos x="156" y="3705"/>
                  </a:cxn>
                  <a:cxn ang="0">
                    <a:pos x="112" y="3803"/>
                  </a:cxn>
                  <a:cxn ang="0">
                    <a:pos x="77" y="3903"/>
                  </a:cxn>
                  <a:cxn ang="0">
                    <a:pos x="46" y="4003"/>
                  </a:cxn>
                  <a:cxn ang="0">
                    <a:pos x="20" y="4107"/>
                  </a:cxn>
                  <a:cxn ang="0">
                    <a:pos x="2" y="4211"/>
                  </a:cxn>
                </a:cxnLst>
                <a:rect l="0" t="0" r="r" b="b"/>
                <a:pathLst>
                  <a:path w="3102" h="4211">
                    <a:moveTo>
                      <a:pt x="2" y="4211"/>
                    </a:moveTo>
                    <a:lnTo>
                      <a:pt x="10" y="3383"/>
                    </a:lnTo>
                    <a:lnTo>
                      <a:pt x="10" y="3383"/>
                    </a:lnTo>
                    <a:lnTo>
                      <a:pt x="8" y="3375"/>
                    </a:lnTo>
                    <a:lnTo>
                      <a:pt x="4" y="3353"/>
                    </a:lnTo>
                    <a:lnTo>
                      <a:pt x="0" y="3316"/>
                    </a:lnTo>
                    <a:lnTo>
                      <a:pt x="0" y="3292"/>
                    </a:lnTo>
                    <a:lnTo>
                      <a:pt x="0" y="3267"/>
                    </a:lnTo>
                    <a:lnTo>
                      <a:pt x="2" y="3235"/>
                    </a:lnTo>
                    <a:lnTo>
                      <a:pt x="6" y="3202"/>
                    </a:lnTo>
                    <a:lnTo>
                      <a:pt x="12" y="3165"/>
                    </a:lnTo>
                    <a:lnTo>
                      <a:pt x="20" y="3124"/>
                    </a:lnTo>
                    <a:lnTo>
                      <a:pt x="32" y="3080"/>
                    </a:lnTo>
                    <a:lnTo>
                      <a:pt x="48" y="3033"/>
                    </a:lnTo>
                    <a:lnTo>
                      <a:pt x="65" y="2982"/>
                    </a:lnTo>
                    <a:lnTo>
                      <a:pt x="87" y="2929"/>
                    </a:lnTo>
                    <a:lnTo>
                      <a:pt x="114" y="2872"/>
                    </a:lnTo>
                    <a:lnTo>
                      <a:pt x="146" y="2811"/>
                    </a:lnTo>
                    <a:lnTo>
                      <a:pt x="181" y="2749"/>
                    </a:lnTo>
                    <a:lnTo>
                      <a:pt x="222" y="2682"/>
                    </a:lnTo>
                    <a:lnTo>
                      <a:pt x="269" y="2613"/>
                    </a:lnTo>
                    <a:lnTo>
                      <a:pt x="322" y="2540"/>
                    </a:lnTo>
                    <a:lnTo>
                      <a:pt x="381" y="2466"/>
                    </a:lnTo>
                    <a:lnTo>
                      <a:pt x="446" y="2387"/>
                    </a:lnTo>
                    <a:lnTo>
                      <a:pt x="521" y="2307"/>
                    </a:lnTo>
                    <a:lnTo>
                      <a:pt x="599" y="2222"/>
                    </a:lnTo>
                    <a:lnTo>
                      <a:pt x="688" y="2136"/>
                    </a:lnTo>
                    <a:lnTo>
                      <a:pt x="784" y="2048"/>
                    </a:lnTo>
                    <a:lnTo>
                      <a:pt x="888" y="1955"/>
                    </a:lnTo>
                    <a:lnTo>
                      <a:pt x="1002" y="1859"/>
                    </a:lnTo>
                    <a:lnTo>
                      <a:pt x="1123" y="1763"/>
                    </a:lnTo>
                    <a:lnTo>
                      <a:pt x="1255" y="1661"/>
                    </a:lnTo>
                    <a:lnTo>
                      <a:pt x="1255" y="1661"/>
                    </a:lnTo>
                    <a:lnTo>
                      <a:pt x="1514" y="1466"/>
                    </a:lnTo>
                    <a:lnTo>
                      <a:pt x="1751" y="1290"/>
                    </a:lnTo>
                    <a:lnTo>
                      <a:pt x="1963" y="1127"/>
                    </a:lnTo>
                    <a:lnTo>
                      <a:pt x="2154" y="977"/>
                    </a:lnTo>
                    <a:lnTo>
                      <a:pt x="2323" y="844"/>
                    </a:lnTo>
                    <a:lnTo>
                      <a:pt x="2470" y="722"/>
                    </a:lnTo>
                    <a:lnTo>
                      <a:pt x="2598" y="610"/>
                    </a:lnTo>
                    <a:lnTo>
                      <a:pt x="2654" y="561"/>
                    </a:lnTo>
                    <a:lnTo>
                      <a:pt x="2707" y="512"/>
                    </a:lnTo>
                    <a:lnTo>
                      <a:pt x="2755" y="467"/>
                    </a:lnTo>
                    <a:lnTo>
                      <a:pt x="2798" y="422"/>
                    </a:lnTo>
                    <a:lnTo>
                      <a:pt x="2835" y="381"/>
                    </a:lnTo>
                    <a:lnTo>
                      <a:pt x="2870" y="343"/>
                    </a:lnTo>
                    <a:lnTo>
                      <a:pt x="2900" y="306"/>
                    </a:lnTo>
                    <a:lnTo>
                      <a:pt x="2927" y="271"/>
                    </a:lnTo>
                    <a:lnTo>
                      <a:pt x="2949" y="237"/>
                    </a:lnTo>
                    <a:lnTo>
                      <a:pt x="2969" y="206"/>
                    </a:lnTo>
                    <a:lnTo>
                      <a:pt x="2982" y="176"/>
                    </a:lnTo>
                    <a:lnTo>
                      <a:pt x="2994" y="147"/>
                    </a:lnTo>
                    <a:lnTo>
                      <a:pt x="3002" y="119"/>
                    </a:lnTo>
                    <a:lnTo>
                      <a:pt x="3006" y="94"/>
                    </a:lnTo>
                    <a:lnTo>
                      <a:pt x="3006" y="68"/>
                    </a:lnTo>
                    <a:lnTo>
                      <a:pt x="3004" y="45"/>
                    </a:lnTo>
                    <a:lnTo>
                      <a:pt x="2998" y="23"/>
                    </a:lnTo>
                    <a:lnTo>
                      <a:pt x="2990" y="0"/>
                    </a:lnTo>
                    <a:lnTo>
                      <a:pt x="3102" y="813"/>
                    </a:lnTo>
                    <a:lnTo>
                      <a:pt x="3102" y="813"/>
                    </a:lnTo>
                    <a:lnTo>
                      <a:pt x="3092" y="834"/>
                    </a:lnTo>
                    <a:lnTo>
                      <a:pt x="3080" y="860"/>
                    </a:lnTo>
                    <a:lnTo>
                      <a:pt x="3061" y="897"/>
                    </a:lnTo>
                    <a:lnTo>
                      <a:pt x="3035" y="940"/>
                    </a:lnTo>
                    <a:lnTo>
                      <a:pt x="3002" y="993"/>
                    </a:lnTo>
                    <a:lnTo>
                      <a:pt x="2963" y="1052"/>
                    </a:lnTo>
                    <a:lnTo>
                      <a:pt x="2916" y="1117"/>
                    </a:lnTo>
                    <a:lnTo>
                      <a:pt x="2859" y="1190"/>
                    </a:lnTo>
                    <a:lnTo>
                      <a:pt x="2792" y="1266"/>
                    </a:lnTo>
                    <a:lnTo>
                      <a:pt x="2717" y="1347"/>
                    </a:lnTo>
                    <a:lnTo>
                      <a:pt x="2676" y="1388"/>
                    </a:lnTo>
                    <a:lnTo>
                      <a:pt x="2633" y="1431"/>
                    </a:lnTo>
                    <a:lnTo>
                      <a:pt x="2586" y="1474"/>
                    </a:lnTo>
                    <a:lnTo>
                      <a:pt x="2537" y="1517"/>
                    </a:lnTo>
                    <a:lnTo>
                      <a:pt x="2486" y="1563"/>
                    </a:lnTo>
                    <a:lnTo>
                      <a:pt x="2431" y="1608"/>
                    </a:lnTo>
                    <a:lnTo>
                      <a:pt x="2374" y="1653"/>
                    </a:lnTo>
                    <a:lnTo>
                      <a:pt x="2313" y="1698"/>
                    </a:lnTo>
                    <a:lnTo>
                      <a:pt x="2250" y="1745"/>
                    </a:lnTo>
                    <a:lnTo>
                      <a:pt x="2183" y="1790"/>
                    </a:lnTo>
                    <a:lnTo>
                      <a:pt x="2183" y="1790"/>
                    </a:lnTo>
                    <a:lnTo>
                      <a:pt x="1889" y="1989"/>
                    </a:lnTo>
                    <a:lnTo>
                      <a:pt x="1728" y="2099"/>
                    </a:lnTo>
                    <a:lnTo>
                      <a:pt x="1561" y="2216"/>
                    </a:lnTo>
                    <a:lnTo>
                      <a:pt x="1477" y="2277"/>
                    </a:lnTo>
                    <a:lnTo>
                      <a:pt x="1390" y="2342"/>
                    </a:lnTo>
                    <a:lnTo>
                      <a:pt x="1304" y="2407"/>
                    </a:lnTo>
                    <a:lnTo>
                      <a:pt x="1219" y="2474"/>
                    </a:lnTo>
                    <a:lnTo>
                      <a:pt x="1133" y="2542"/>
                    </a:lnTo>
                    <a:lnTo>
                      <a:pt x="1049" y="2613"/>
                    </a:lnTo>
                    <a:lnTo>
                      <a:pt x="964" y="2686"/>
                    </a:lnTo>
                    <a:lnTo>
                      <a:pt x="882" y="2760"/>
                    </a:lnTo>
                    <a:lnTo>
                      <a:pt x="801" y="2837"/>
                    </a:lnTo>
                    <a:lnTo>
                      <a:pt x="723" y="2915"/>
                    </a:lnTo>
                    <a:lnTo>
                      <a:pt x="646" y="2996"/>
                    </a:lnTo>
                    <a:lnTo>
                      <a:pt x="574" y="3076"/>
                    </a:lnTo>
                    <a:lnTo>
                      <a:pt x="503" y="3161"/>
                    </a:lnTo>
                    <a:lnTo>
                      <a:pt x="434" y="3247"/>
                    </a:lnTo>
                    <a:lnTo>
                      <a:pt x="370" y="3336"/>
                    </a:lnTo>
                    <a:lnTo>
                      <a:pt x="311" y="3424"/>
                    </a:lnTo>
                    <a:lnTo>
                      <a:pt x="281" y="3471"/>
                    </a:lnTo>
                    <a:lnTo>
                      <a:pt x="254" y="3516"/>
                    </a:lnTo>
                    <a:lnTo>
                      <a:pt x="226" y="3563"/>
                    </a:lnTo>
                    <a:lnTo>
                      <a:pt x="203" y="3610"/>
                    </a:lnTo>
                    <a:lnTo>
                      <a:pt x="177" y="3658"/>
                    </a:lnTo>
                    <a:lnTo>
                      <a:pt x="156" y="3705"/>
                    </a:lnTo>
                    <a:lnTo>
                      <a:pt x="134" y="3754"/>
                    </a:lnTo>
                    <a:lnTo>
                      <a:pt x="112" y="3803"/>
                    </a:lnTo>
                    <a:lnTo>
                      <a:pt x="95" y="3852"/>
                    </a:lnTo>
                    <a:lnTo>
                      <a:pt x="77" y="3903"/>
                    </a:lnTo>
                    <a:lnTo>
                      <a:pt x="59" y="3952"/>
                    </a:lnTo>
                    <a:lnTo>
                      <a:pt x="46" y="4003"/>
                    </a:lnTo>
                    <a:lnTo>
                      <a:pt x="32" y="4054"/>
                    </a:lnTo>
                    <a:lnTo>
                      <a:pt x="20" y="4107"/>
                    </a:lnTo>
                    <a:lnTo>
                      <a:pt x="10" y="4158"/>
                    </a:lnTo>
                    <a:lnTo>
                      <a:pt x="2" y="4211"/>
                    </a:lnTo>
                    <a:lnTo>
                      <a:pt x="2" y="42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2060"/>
                  </a:gs>
                  <a:gs pos="48000">
                    <a:srgbClr val="0070C0"/>
                  </a:gs>
                  <a:gs pos="100000">
                    <a:srgbClr val="6C98E6"/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pitchFamily="-112" charset="-128"/>
                </a:endParaRPr>
              </a:p>
            </p:txBody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C060E5BD-E87F-4879-B49C-A0651AF1E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258" y="3504327"/>
                <a:ext cx="2234948" cy="3508278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57" y="77"/>
                  </a:cxn>
                  <a:cxn ang="0">
                    <a:pos x="35" y="167"/>
                  </a:cxn>
                  <a:cxn ang="0">
                    <a:pos x="16" y="287"/>
                  </a:cxn>
                  <a:cxn ang="0">
                    <a:pos x="2" y="436"/>
                  </a:cxn>
                  <a:cxn ang="0">
                    <a:pos x="2" y="609"/>
                  </a:cxn>
                  <a:cxn ang="0">
                    <a:pos x="8" y="703"/>
                  </a:cxn>
                  <a:cxn ang="0">
                    <a:pos x="20" y="803"/>
                  </a:cxn>
                  <a:cxn ang="0">
                    <a:pos x="37" y="905"/>
                  </a:cxn>
                  <a:cxn ang="0">
                    <a:pos x="61" y="1013"/>
                  </a:cxn>
                  <a:cxn ang="0">
                    <a:pos x="86" y="1100"/>
                  </a:cxn>
                  <a:cxn ang="0">
                    <a:pos x="149" y="1279"/>
                  </a:cxn>
                  <a:cxn ang="0">
                    <a:pos x="233" y="1463"/>
                  </a:cxn>
                  <a:cxn ang="0">
                    <a:pos x="341" y="1655"/>
                  </a:cxn>
                  <a:cxn ang="0">
                    <a:pos x="469" y="1850"/>
                  </a:cxn>
                  <a:cxn ang="0">
                    <a:pos x="618" y="2050"/>
                  </a:cxn>
                  <a:cxn ang="0">
                    <a:pos x="789" y="2252"/>
                  </a:cxn>
                  <a:cxn ang="0">
                    <a:pos x="981" y="2457"/>
                  </a:cxn>
                  <a:cxn ang="0">
                    <a:pos x="1085" y="2561"/>
                  </a:cxn>
                  <a:cxn ang="0">
                    <a:pos x="1533" y="2991"/>
                  </a:cxn>
                  <a:cxn ang="0">
                    <a:pos x="1896" y="3348"/>
                  </a:cxn>
                  <a:cxn ang="0">
                    <a:pos x="2179" y="3642"/>
                  </a:cxn>
                  <a:cxn ang="0">
                    <a:pos x="2342" y="3823"/>
                  </a:cxn>
                  <a:cxn ang="0">
                    <a:pos x="2428" y="3929"/>
                  </a:cxn>
                  <a:cxn ang="0">
                    <a:pos x="2501" y="4023"/>
                  </a:cxn>
                  <a:cxn ang="0">
                    <a:pos x="2556" y="4106"/>
                  </a:cxn>
                  <a:cxn ang="0">
                    <a:pos x="2595" y="4180"/>
                  </a:cxn>
                  <a:cxn ang="0">
                    <a:pos x="2620" y="4245"/>
                  </a:cxn>
                  <a:cxn ang="0">
                    <a:pos x="2632" y="4302"/>
                  </a:cxn>
                  <a:cxn ang="0">
                    <a:pos x="2630" y="4353"/>
                  </a:cxn>
                  <a:cxn ang="0">
                    <a:pos x="2619" y="4400"/>
                  </a:cxn>
                  <a:cxn ang="0">
                    <a:pos x="2817" y="3629"/>
                  </a:cxn>
                  <a:cxn ang="0">
                    <a:pos x="2811" y="3605"/>
                  </a:cxn>
                  <a:cxn ang="0">
                    <a:pos x="2785" y="3540"/>
                  </a:cxn>
                  <a:cxn ang="0">
                    <a:pos x="2740" y="3436"/>
                  </a:cxn>
                  <a:cxn ang="0">
                    <a:pos x="2668" y="3303"/>
                  </a:cxn>
                  <a:cxn ang="0">
                    <a:pos x="2566" y="3140"/>
                  </a:cxn>
                  <a:cxn ang="0">
                    <a:pos x="2463" y="3004"/>
                  </a:cxn>
                  <a:cxn ang="0">
                    <a:pos x="2385" y="2908"/>
                  </a:cxn>
                  <a:cxn ang="0">
                    <a:pos x="2297" y="2808"/>
                  </a:cxn>
                  <a:cxn ang="0">
                    <a:pos x="2196" y="2706"/>
                  </a:cxn>
                  <a:cxn ang="0">
                    <a:pos x="2085" y="2600"/>
                  </a:cxn>
                  <a:cxn ang="0">
                    <a:pos x="2024" y="2545"/>
                  </a:cxn>
                  <a:cxn ang="0">
                    <a:pos x="1753" y="2317"/>
                  </a:cxn>
                  <a:cxn ang="0">
                    <a:pos x="1447" y="2066"/>
                  </a:cxn>
                  <a:cxn ang="0">
                    <a:pos x="1207" y="1862"/>
                  </a:cxn>
                  <a:cxn ang="0">
                    <a:pos x="1046" y="1716"/>
                  </a:cxn>
                  <a:cxn ang="0">
                    <a:pos x="891" y="1565"/>
                  </a:cxn>
                  <a:cxn ang="0">
                    <a:pos x="740" y="1406"/>
                  </a:cxn>
                  <a:cxn ang="0">
                    <a:pos x="599" y="1241"/>
                  </a:cxn>
                  <a:cxn ang="0">
                    <a:pos x="469" y="1070"/>
                  </a:cxn>
                  <a:cxn ang="0">
                    <a:pos x="353" y="892"/>
                  </a:cxn>
                  <a:cxn ang="0">
                    <a:pos x="302" y="799"/>
                  </a:cxn>
                  <a:cxn ang="0">
                    <a:pos x="255" y="705"/>
                  </a:cxn>
                  <a:cxn ang="0">
                    <a:pos x="212" y="611"/>
                  </a:cxn>
                  <a:cxn ang="0">
                    <a:pos x="177" y="513"/>
                  </a:cxn>
                  <a:cxn ang="0">
                    <a:pos x="145" y="415"/>
                  </a:cxn>
                  <a:cxn ang="0">
                    <a:pos x="120" y="312"/>
                  </a:cxn>
                  <a:cxn ang="0">
                    <a:pos x="100" y="210"/>
                  </a:cxn>
                  <a:cxn ang="0">
                    <a:pos x="86" y="106"/>
                  </a:cxn>
                  <a:cxn ang="0">
                    <a:pos x="82" y="0"/>
                  </a:cxn>
                </a:cxnLst>
                <a:rect l="0" t="0" r="r" b="b"/>
                <a:pathLst>
                  <a:path w="2817" h="4420">
                    <a:moveTo>
                      <a:pt x="82" y="0"/>
                    </a:moveTo>
                    <a:lnTo>
                      <a:pt x="82" y="0"/>
                    </a:lnTo>
                    <a:lnTo>
                      <a:pt x="74" y="20"/>
                    </a:lnTo>
                    <a:lnTo>
                      <a:pt x="57" y="77"/>
                    </a:lnTo>
                    <a:lnTo>
                      <a:pt x="47" y="118"/>
                    </a:lnTo>
                    <a:lnTo>
                      <a:pt x="35" y="167"/>
                    </a:lnTo>
                    <a:lnTo>
                      <a:pt x="25" y="224"/>
                    </a:lnTo>
                    <a:lnTo>
                      <a:pt x="16" y="287"/>
                    </a:lnTo>
                    <a:lnTo>
                      <a:pt x="8" y="360"/>
                    </a:lnTo>
                    <a:lnTo>
                      <a:pt x="2" y="436"/>
                    </a:lnTo>
                    <a:lnTo>
                      <a:pt x="0" y="521"/>
                    </a:lnTo>
                    <a:lnTo>
                      <a:pt x="2" y="609"/>
                    </a:lnTo>
                    <a:lnTo>
                      <a:pt x="4" y="656"/>
                    </a:lnTo>
                    <a:lnTo>
                      <a:pt x="8" y="703"/>
                    </a:lnTo>
                    <a:lnTo>
                      <a:pt x="14" y="752"/>
                    </a:lnTo>
                    <a:lnTo>
                      <a:pt x="20" y="803"/>
                    </a:lnTo>
                    <a:lnTo>
                      <a:pt x="27" y="854"/>
                    </a:lnTo>
                    <a:lnTo>
                      <a:pt x="37" y="905"/>
                    </a:lnTo>
                    <a:lnTo>
                      <a:pt x="49" y="958"/>
                    </a:lnTo>
                    <a:lnTo>
                      <a:pt x="61" y="1013"/>
                    </a:lnTo>
                    <a:lnTo>
                      <a:pt x="61" y="1013"/>
                    </a:lnTo>
                    <a:lnTo>
                      <a:pt x="86" y="1100"/>
                    </a:lnTo>
                    <a:lnTo>
                      <a:pt x="116" y="1188"/>
                    </a:lnTo>
                    <a:lnTo>
                      <a:pt x="149" y="1279"/>
                    </a:lnTo>
                    <a:lnTo>
                      <a:pt x="188" y="1371"/>
                    </a:lnTo>
                    <a:lnTo>
                      <a:pt x="233" y="1463"/>
                    </a:lnTo>
                    <a:lnTo>
                      <a:pt x="285" y="1559"/>
                    </a:lnTo>
                    <a:lnTo>
                      <a:pt x="341" y="1655"/>
                    </a:lnTo>
                    <a:lnTo>
                      <a:pt x="402" y="1752"/>
                    </a:lnTo>
                    <a:lnTo>
                      <a:pt x="469" y="1850"/>
                    </a:lnTo>
                    <a:lnTo>
                      <a:pt x="540" y="1950"/>
                    </a:lnTo>
                    <a:lnTo>
                      <a:pt x="618" y="2050"/>
                    </a:lnTo>
                    <a:lnTo>
                      <a:pt x="701" y="2150"/>
                    </a:lnTo>
                    <a:lnTo>
                      <a:pt x="789" y="2252"/>
                    </a:lnTo>
                    <a:lnTo>
                      <a:pt x="881" y="2354"/>
                    </a:lnTo>
                    <a:lnTo>
                      <a:pt x="981" y="2457"/>
                    </a:lnTo>
                    <a:lnTo>
                      <a:pt x="1085" y="2561"/>
                    </a:lnTo>
                    <a:lnTo>
                      <a:pt x="1085" y="2561"/>
                    </a:lnTo>
                    <a:lnTo>
                      <a:pt x="1321" y="2784"/>
                    </a:lnTo>
                    <a:lnTo>
                      <a:pt x="1533" y="2991"/>
                    </a:lnTo>
                    <a:lnTo>
                      <a:pt x="1725" y="3177"/>
                    </a:lnTo>
                    <a:lnTo>
                      <a:pt x="1896" y="3348"/>
                    </a:lnTo>
                    <a:lnTo>
                      <a:pt x="2045" y="3503"/>
                    </a:lnTo>
                    <a:lnTo>
                      <a:pt x="2179" y="3642"/>
                    </a:lnTo>
                    <a:lnTo>
                      <a:pt x="2291" y="3766"/>
                    </a:lnTo>
                    <a:lnTo>
                      <a:pt x="2342" y="3823"/>
                    </a:lnTo>
                    <a:lnTo>
                      <a:pt x="2387" y="3878"/>
                    </a:lnTo>
                    <a:lnTo>
                      <a:pt x="2428" y="3929"/>
                    </a:lnTo>
                    <a:lnTo>
                      <a:pt x="2467" y="3978"/>
                    </a:lnTo>
                    <a:lnTo>
                      <a:pt x="2501" y="4023"/>
                    </a:lnTo>
                    <a:lnTo>
                      <a:pt x="2530" y="4067"/>
                    </a:lnTo>
                    <a:lnTo>
                      <a:pt x="2556" y="4106"/>
                    </a:lnTo>
                    <a:lnTo>
                      <a:pt x="2577" y="4145"/>
                    </a:lnTo>
                    <a:lnTo>
                      <a:pt x="2595" y="4180"/>
                    </a:lnTo>
                    <a:lnTo>
                      <a:pt x="2609" y="4214"/>
                    </a:lnTo>
                    <a:lnTo>
                      <a:pt x="2620" y="4245"/>
                    </a:lnTo>
                    <a:lnTo>
                      <a:pt x="2628" y="4275"/>
                    </a:lnTo>
                    <a:lnTo>
                      <a:pt x="2632" y="4302"/>
                    </a:lnTo>
                    <a:lnTo>
                      <a:pt x="2634" y="4330"/>
                    </a:lnTo>
                    <a:lnTo>
                      <a:pt x="2630" y="4353"/>
                    </a:lnTo>
                    <a:lnTo>
                      <a:pt x="2626" y="4377"/>
                    </a:lnTo>
                    <a:lnTo>
                      <a:pt x="2619" y="4400"/>
                    </a:lnTo>
                    <a:lnTo>
                      <a:pt x="2607" y="4420"/>
                    </a:lnTo>
                    <a:lnTo>
                      <a:pt x="2817" y="3629"/>
                    </a:lnTo>
                    <a:lnTo>
                      <a:pt x="2817" y="3629"/>
                    </a:lnTo>
                    <a:lnTo>
                      <a:pt x="2811" y="3605"/>
                    </a:lnTo>
                    <a:lnTo>
                      <a:pt x="2801" y="3578"/>
                    </a:lnTo>
                    <a:lnTo>
                      <a:pt x="2785" y="3540"/>
                    </a:lnTo>
                    <a:lnTo>
                      <a:pt x="2766" y="3493"/>
                    </a:lnTo>
                    <a:lnTo>
                      <a:pt x="2740" y="3436"/>
                    </a:lnTo>
                    <a:lnTo>
                      <a:pt x="2707" y="3373"/>
                    </a:lnTo>
                    <a:lnTo>
                      <a:pt x="2668" y="3303"/>
                    </a:lnTo>
                    <a:lnTo>
                      <a:pt x="2620" y="3224"/>
                    </a:lnTo>
                    <a:lnTo>
                      <a:pt x="2566" y="3140"/>
                    </a:lnTo>
                    <a:lnTo>
                      <a:pt x="2501" y="3051"/>
                    </a:lnTo>
                    <a:lnTo>
                      <a:pt x="2463" y="3004"/>
                    </a:lnTo>
                    <a:lnTo>
                      <a:pt x="2426" y="2957"/>
                    </a:lnTo>
                    <a:lnTo>
                      <a:pt x="2385" y="2908"/>
                    </a:lnTo>
                    <a:lnTo>
                      <a:pt x="2342" y="2859"/>
                    </a:lnTo>
                    <a:lnTo>
                      <a:pt x="2297" y="2808"/>
                    </a:lnTo>
                    <a:lnTo>
                      <a:pt x="2248" y="2757"/>
                    </a:lnTo>
                    <a:lnTo>
                      <a:pt x="2196" y="2706"/>
                    </a:lnTo>
                    <a:lnTo>
                      <a:pt x="2142" y="2653"/>
                    </a:lnTo>
                    <a:lnTo>
                      <a:pt x="2085" y="2600"/>
                    </a:lnTo>
                    <a:lnTo>
                      <a:pt x="2024" y="2545"/>
                    </a:lnTo>
                    <a:lnTo>
                      <a:pt x="2024" y="2545"/>
                    </a:lnTo>
                    <a:lnTo>
                      <a:pt x="1894" y="2435"/>
                    </a:lnTo>
                    <a:lnTo>
                      <a:pt x="1753" y="2317"/>
                    </a:lnTo>
                    <a:lnTo>
                      <a:pt x="1604" y="2195"/>
                    </a:lnTo>
                    <a:lnTo>
                      <a:pt x="1447" y="2066"/>
                    </a:lnTo>
                    <a:lnTo>
                      <a:pt x="1288" y="1930"/>
                    </a:lnTo>
                    <a:lnTo>
                      <a:pt x="1207" y="1862"/>
                    </a:lnTo>
                    <a:lnTo>
                      <a:pt x="1127" y="1789"/>
                    </a:lnTo>
                    <a:lnTo>
                      <a:pt x="1046" y="1716"/>
                    </a:lnTo>
                    <a:lnTo>
                      <a:pt x="968" y="1642"/>
                    </a:lnTo>
                    <a:lnTo>
                      <a:pt x="891" y="1565"/>
                    </a:lnTo>
                    <a:lnTo>
                      <a:pt x="815" y="1487"/>
                    </a:lnTo>
                    <a:lnTo>
                      <a:pt x="740" y="1406"/>
                    </a:lnTo>
                    <a:lnTo>
                      <a:pt x="669" y="1324"/>
                    </a:lnTo>
                    <a:lnTo>
                      <a:pt x="599" y="1241"/>
                    </a:lnTo>
                    <a:lnTo>
                      <a:pt x="532" y="1157"/>
                    </a:lnTo>
                    <a:lnTo>
                      <a:pt x="469" y="1070"/>
                    </a:lnTo>
                    <a:lnTo>
                      <a:pt x="410" y="982"/>
                    </a:lnTo>
                    <a:lnTo>
                      <a:pt x="353" y="892"/>
                    </a:lnTo>
                    <a:lnTo>
                      <a:pt x="328" y="845"/>
                    </a:lnTo>
                    <a:lnTo>
                      <a:pt x="302" y="799"/>
                    </a:lnTo>
                    <a:lnTo>
                      <a:pt x="279" y="752"/>
                    </a:lnTo>
                    <a:lnTo>
                      <a:pt x="255" y="705"/>
                    </a:lnTo>
                    <a:lnTo>
                      <a:pt x="233" y="658"/>
                    </a:lnTo>
                    <a:lnTo>
                      <a:pt x="212" y="611"/>
                    </a:lnTo>
                    <a:lnTo>
                      <a:pt x="194" y="562"/>
                    </a:lnTo>
                    <a:lnTo>
                      <a:pt x="177" y="513"/>
                    </a:lnTo>
                    <a:lnTo>
                      <a:pt x="159" y="464"/>
                    </a:lnTo>
                    <a:lnTo>
                      <a:pt x="145" y="415"/>
                    </a:lnTo>
                    <a:lnTo>
                      <a:pt x="131" y="364"/>
                    </a:lnTo>
                    <a:lnTo>
                      <a:pt x="120" y="312"/>
                    </a:lnTo>
                    <a:lnTo>
                      <a:pt x="108" y="261"/>
                    </a:lnTo>
                    <a:lnTo>
                      <a:pt x="100" y="210"/>
                    </a:lnTo>
                    <a:lnTo>
                      <a:pt x="92" y="159"/>
                    </a:lnTo>
                    <a:lnTo>
                      <a:pt x="86" y="106"/>
                    </a:lnTo>
                    <a:lnTo>
                      <a:pt x="84" y="53"/>
                    </a:lnTo>
                    <a:lnTo>
                      <a:pt x="82" y="0"/>
                    </a:lnTo>
                    <a:lnTo>
                      <a:pt x="8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1">
                      <a:lumMod val="60000"/>
                      <a:lumOff val="40000"/>
                    </a:schemeClr>
                  </a:gs>
                  <a:gs pos="83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pitchFamily="-112" charset="-128"/>
                </a:endParaRPr>
              </a:p>
            </p:txBody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2369C9DE-A154-439D-9348-AB88AF9C23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6325" y="4021844"/>
                <a:ext cx="2011983" cy="1468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9" y="47"/>
                  </a:cxn>
                  <a:cxn ang="0">
                    <a:pos x="43" y="94"/>
                  </a:cxn>
                  <a:cxn ang="0">
                    <a:pos x="66" y="140"/>
                  </a:cxn>
                  <a:cxn ang="0">
                    <a:pos x="90" y="185"/>
                  </a:cxn>
                  <a:cxn ang="0">
                    <a:pos x="2512" y="185"/>
                  </a:cxn>
                  <a:cxn ang="0">
                    <a:pos x="2512" y="185"/>
                  </a:cxn>
                  <a:cxn ang="0">
                    <a:pos x="2544" y="118"/>
                  </a:cxn>
                  <a:cxn ang="0">
                    <a:pos x="2544" y="118"/>
                  </a:cxn>
                  <a:cxn ang="0">
                    <a:pos x="2522" y="59"/>
                  </a:cxn>
                  <a:cxn ang="0">
                    <a:pos x="2498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544" h="185">
                    <a:moveTo>
                      <a:pt x="0" y="0"/>
                    </a:moveTo>
                    <a:lnTo>
                      <a:pt x="0" y="0"/>
                    </a:lnTo>
                    <a:lnTo>
                      <a:pt x="19" y="47"/>
                    </a:lnTo>
                    <a:lnTo>
                      <a:pt x="43" y="94"/>
                    </a:lnTo>
                    <a:lnTo>
                      <a:pt x="66" y="140"/>
                    </a:lnTo>
                    <a:lnTo>
                      <a:pt x="90" y="185"/>
                    </a:lnTo>
                    <a:lnTo>
                      <a:pt x="2512" y="185"/>
                    </a:lnTo>
                    <a:lnTo>
                      <a:pt x="2512" y="185"/>
                    </a:lnTo>
                    <a:lnTo>
                      <a:pt x="2544" y="118"/>
                    </a:lnTo>
                    <a:lnTo>
                      <a:pt x="2544" y="118"/>
                    </a:lnTo>
                    <a:lnTo>
                      <a:pt x="2522" y="59"/>
                    </a:lnTo>
                    <a:lnTo>
                      <a:pt x="2498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-112" charset="-128"/>
                </a:endParaRPr>
              </a:p>
            </p:txBody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1C10330E-8B9F-4DE9-B70B-1E1DBF653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566" y="4489004"/>
                <a:ext cx="1629759" cy="146841"/>
              </a:xfrm>
              <a:custGeom>
                <a:avLst/>
                <a:gdLst/>
                <a:ahLst/>
                <a:cxnLst>
                  <a:cxn ang="0">
                    <a:pos x="1959" y="0"/>
                  </a:cxn>
                  <a:cxn ang="0">
                    <a:pos x="189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8" y="92"/>
                  </a:cxn>
                  <a:cxn ang="0">
                    <a:pos x="159" y="185"/>
                  </a:cxn>
                  <a:cxn ang="0">
                    <a:pos x="1749" y="185"/>
                  </a:cxn>
                  <a:cxn ang="0">
                    <a:pos x="1959" y="185"/>
                  </a:cxn>
                  <a:cxn ang="0">
                    <a:pos x="1959" y="185"/>
                  </a:cxn>
                  <a:cxn ang="0">
                    <a:pos x="1978" y="183"/>
                  </a:cxn>
                  <a:cxn ang="0">
                    <a:pos x="1996" y="177"/>
                  </a:cxn>
                  <a:cxn ang="0">
                    <a:pos x="2012" y="169"/>
                  </a:cxn>
                  <a:cxn ang="0">
                    <a:pos x="2025" y="157"/>
                  </a:cxn>
                  <a:cxn ang="0">
                    <a:pos x="2037" y="144"/>
                  </a:cxn>
                  <a:cxn ang="0">
                    <a:pos x="2047" y="128"/>
                  </a:cxn>
                  <a:cxn ang="0">
                    <a:pos x="2051" y="110"/>
                  </a:cxn>
                  <a:cxn ang="0">
                    <a:pos x="2053" y="92"/>
                  </a:cxn>
                  <a:cxn ang="0">
                    <a:pos x="2053" y="92"/>
                  </a:cxn>
                  <a:cxn ang="0">
                    <a:pos x="2051" y="73"/>
                  </a:cxn>
                  <a:cxn ang="0">
                    <a:pos x="2047" y="57"/>
                  </a:cxn>
                  <a:cxn ang="0">
                    <a:pos x="2037" y="41"/>
                  </a:cxn>
                  <a:cxn ang="0">
                    <a:pos x="2025" y="28"/>
                  </a:cxn>
                  <a:cxn ang="0">
                    <a:pos x="2012" y="16"/>
                  </a:cxn>
                  <a:cxn ang="0">
                    <a:pos x="1996" y="8"/>
                  </a:cxn>
                  <a:cxn ang="0">
                    <a:pos x="1978" y="2"/>
                  </a:cxn>
                  <a:cxn ang="0">
                    <a:pos x="1959" y="0"/>
                  </a:cxn>
                  <a:cxn ang="0">
                    <a:pos x="1959" y="0"/>
                  </a:cxn>
                </a:cxnLst>
                <a:rect l="0" t="0" r="r" b="b"/>
                <a:pathLst>
                  <a:path w="2053" h="185">
                    <a:moveTo>
                      <a:pt x="1959" y="0"/>
                    </a:moveTo>
                    <a:lnTo>
                      <a:pt x="189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8" y="92"/>
                    </a:lnTo>
                    <a:lnTo>
                      <a:pt x="159" y="185"/>
                    </a:lnTo>
                    <a:lnTo>
                      <a:pt x="1749" y="185"/>
                    </a:lnTo>
                    <a:lnTo>
                      <a:pt x="1959" y="185"/>
                    </a:lnTo>
                    <a:lnTo>
                      <a:pt x="1959" y="185"/>
                    </a:lnTo>
                    <a:lnTo>
                      <a:pt x="1978" y="183"/>
                    </a:lnTo>
                    <a:lnTo>
                      <a:pt x="1996" y="177"/>
                    </a:lnTo>
                    <a:lnTo>
                      <a:pt x="2012" y="169"/>
                    </a:lnTo>
                    <a:lnTo>
                      <a:pt x="2025" y="157"/>
                    </a:lnTo>
                    <a:lnTo>
                      <a:pt x="2037" y="144"/>
                    </a:lnTo>
                    <a:lnTo>
                      <a:pt x="2047" y="128"/>
                    </a:lnTo>
                    <a:lnTo>
                      <a:pt x="2051" y="110"/>
                    </a:lnTo>
                    <a:lnTo>
                      <a:pt x="2053" y="92"/>
                    </a:lnTo>
                    <a:lnTo>
                      <a:pt x="2053" y="92"/>
                    </a:lnTo>
                    <a:lnTo>
                      <a:pt x="2051" y="73"/>
                    </a:lnTo>
                    <a:lnTo>
                      <a:pt x="2047" y="57"/>
                    </a:lnTo>
                    <a:lnTo>
                      <a:pt x="2037" y="41"/>
                    </a:lnTo>
                    <a:lnTo>
                      <a:pt x="2025" y="28"/>
                    </a:lnTo>
                    <a:lnTo>
                      <a:pt x="2012" y="16"/>
                    </a:lnTo>
                    <a:lnTo>
                      <a:pt x="1996" y="8"/>
                    </a:lnTo>
                    <a:lnTo>
                      <a:pt x="1978" y="2"/>
                    </a:lnTo>
                    <a:lnTo>
                      <a:pt x="1959" y="0"/>
                    </a:lnTo>
                    <a:lnTo>
                      <a:pt x="1959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-112" charset="-128"/>
                </a:endParaRPr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74B45C39-DE40-416F-BBCD-D536D32DD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5869" y="4909895"/>
                <a:ext cx="1024572" cy="145073"/>
              </a:xfrm>
              <a:custGeom>
                <a:avLst/>
                <a:gdLst/>
                <a:ahLst/>
                <a:cxnLst>
                  <a:cxn ang="0">
                    <a:pos x="1199" y="0"/>
                  </a:cxn>
                  <a:cxn ang="0">
                    <a:pos x="915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04" y="93"/>
                  </a:cxn>
                  <a:cxn ang="0">
                    <a:pos x="208" y="185"/>
                  </a:cxn>
                  <a:cxn ang="0">
                    <a:pos x="713" y="185"/>
                  </a:cxn>
                  <a:cxn ang="0">
                    <a:pos x="1199" y="185"/>
                  </a:cxn>
                  <a:cxn ang="0">
                    <a:pos x="1199" y="185"/>
                  </a:cxn>
                  <a:cxn ang="0">
                    <a:pos x="1217" y="183"/>
                  </a:cxn>
                  <a:cxn ang="0">
                    <a:pos x="1235" y="177"/>
                  </a:cxn>
                  <a:cxn ang="0">
                    <a:pos x="1250" y="169"/>
                  </a:cxn>
                  <a:cxn ang="0">
                    <a:pos x="1264" y="157"/>
                  </a:cxn>
                  <a:cxn ang="0">
                    <a:pos x="1276" y="144"/>
                  </a:cxn>
                  <a:cxn ang="0">
                    <a:pos x="1286" y="128"/>
                  </a:cxn>
                  <a:cxn ang="0">
                    <a:pos x="1292" y="110"/>
                  </a:cxn>
                  <a:cxn ang="0">
                    <a:pos x="1294" y="93"/>
                  </a:cxn>
                  <a:cxn ang="0">
                    <a:pos x="1294" y="93"/>
                  </a:cxn>
                  <a:cxn ang="0">
                    <a:pos x="1292" y="73"/>
                  </a:cxn>
                  <a:cxn ang="0">
                    <a:pos x="1286" y="55"/>
                  </a:cxn>
                  <a:cxn ang="0">
                    <a:pos x="1276" y="40"/>
                  </a:cxn>
                  <a:cxn ang="0">
                    <a:pos x="1264" y="28"/>
                  </a:cxn>
                  <a:cxn ang="0">
                    <a:pos x="1250" y="16"/>
                  </a:cxn>
                  <a:cxn ang="0">
                    <a:pos x="1235" y="6"/>
                  </a:cxn>
                  <a:cxn ang="0">
                    <a:pos x="1217" y="2"/>
                  </a:cxn>
                  <a:cxn ang="0">
                    <a:pos x="1199" y="0"/>
                  </a:cxn>
                  <a:cxn ang="0">
                    <a:pos x="1199" y="0"/>
                  </a:cxn>
                </a:cxnLst>
                <a:rect l="0" t="0" r="r" b="b"/>
                <a:pathLst>
                  <a:path w="1294" h="185">
                    <a:moveTo>
                      <a:pt x="1199" y="0"/>
                    </a:moveTo>
                    <a:lnTo>
                      <a:pt x="915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04" y="93"/>
                    </a:lnTo>
                    <a:lnTo>
                      <a:pt x="208" y="185"/>
                    </a:lnTo>
                    <a:lnTo>
                      <a:pt x="713" y="185"/>
                    </a:lnTo>
                    <a:lnTo>
                      <a:pt x="1199" y="185"/>
                    </a:lnTo>
                    <a:lnTo>
                      <a:pt x="1199" y="185"/>
                    </a:lnTo>
                    <a:lnTo>
                      <a:pt x="1217" y="183"/>
                    </a:lnTo>
                    <a:lnTo>
                      <a:pt x="1235" y="177"/>
                    </a:lnTo>
                    <a:lnTo>
                      <a:pt x="1250" y="169"/>
                    </a:lnTo>
                    <a:lnTo>
                      <a:pt x="1264" y="157"/>
                    </a:lnTo>
                    <a:lnTo>
                      <a:pt x="1276" y="144"/>
                    </a:lnTo>
                    <a:lnTo>
                      <a:pt x="1286" y="128"/>
                    </a:lnTo>
                    <a:lnTo>
                      <a:pt x="1292" y="110"/>
                    </a:lnTo>
                    <a:lnTo>
                      <a:pt x="1294" y="93"/>
                    </a:lnTo>
                    <a:lnTo>
                      <a:pt x="1294" y="93"/>
                    </a:lnTo>
                    <a:lnTo>
                      <a:pt x="1292" y="73"/>
                    </a:lnTo>
                    <a:lnTo>
                      <a:pt x="1286" y="55"/>
                    </a:lnTo>
                    <a:lnTo>
                      <a:pt x="1276" y="40"/>
                    </a:lnTo>
                    <a:lnTo>
                      <a:pt x="1264" y="28"/>
                    </a:lnTo>
                    <a:lnTo>
                      <a:pt x="1250" y="16"/>
                    </a:lnTo>
                    <a:lnTo>
                      <a:pt x="1235" y="6"/>
                    </a:lnTo>
                    <a:lnTo>
                      <a:pt x="1217" y="2"/>
                    </a:lnTo>
                    <a:lnTo>
                      <a:pt x="1199" y="0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-112" charset="-128"/>
                </a:endParaRPr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A5C254C3-5AEC-4A12-87BD-4D97F533C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3189" y="3163901"/>
                <a:ext cx="1281158" cy="145073"/>
              </a:xfrm>
              <a:custGeom>
                <a:avLst/>
                <a:gdLst/>
                <a:ahLst/>
                <a:cxnLst>
                  <a:cxn ang="0">
                    <a:pos x="1464" y="0"/>
                  </a:cxn>
                  <a:cxn ang="0">
                    <a:pos x="381" y="0"/>
                  </a:cxn>
                  <a:cxn ang="0">
                    <a:pos x="94" y="0"/>
                  </a:cxn>
                  <a:cxn ang="0">
                    <a:pos x="94" y="0"/>
                  </a:cxn>
                  <a:cxn ang="0">
                    <a:pos x="75" y="2"/>
                  </a:cxn>
                  <a:cxn ang="0">
                    <a:pos x="57" y="8"/>
                  </a:cxn>
                  <a:cxn ang="0">
                    <a:pos x="41" y="16"/>
                  </a:cxn>
                  <a:cxn ang="0">
                    <a:pos x="28" y="28"/>
                  </a:cxn>
                  <a:cxn ang="0">
                    <a:pos x="16" y="41"/>
                  </a:cxn>
                  <a:cxn ang="0">
                    <a:pos x="8" y="57"/>
                  </a:cxn>
                  <a:cxn ang="0">
                    <a:pos x="2" y="75"/>
                  </a:cxn>
                  <a:cxn ang="0">
                    <a:pos x="0" y="93"/>
                  </a:cxn>
                  <a:cxn ang="0">
                    <a:pos x="0" y="93"/>
                  </a:cxn>
                  <a:cxn ang="0">
                    <a:pos x="2" y="112"/>
                  </a:cxn>
                  <a:cxn ang="0">
                    <a:pos x="8" y="130"/>
                  </a:cxn>
                  <a:cxn ang="0">
                    <a:pos x="16" y="146"/>
                  </a:cxn>
                  <a:cxn ang="0">
                    <a:pos x="28" y="159"/>
                  </a:cxn>
                  <a:cxn ang="0">
                    <a:pos x="41" y="169"/>
                  </a:cxn>
                  <a:cxn ang="0">
                    <a:pos x="57" y="179"/>
                  </a:cxn>
                  <a:cxn ang="0">
                    <a:pos x="75" y="183"/>
                  </a:cxn>
                  <a:cxn ang="0">
                    <a:pos x="94" y="185"/>
                  </a:cxn>
                  <a:cxn ang="0">
                    <a:pos x="192" y="185"/>
                  </a:cxn>
                  <a:cxn ang="0">
                    <a:pos x="1618" y="185"/>
                  </a:cxn>
                  <a:cxn ang="0">
                    <a:pos x="1618" y="185"/>
                  </a:cxn>
                  <a:cxn ang="0">
                    <a:pos x="1541" y="91"/>
                  </a:cxn>
                  <a:cxn ang="0">
                    <a:pos x="1464" y="0"/>
                  </a:cxn>
                  <a:cxn ang="0">
                    <a:pos x="1464" y="0"/>
                  </a:cxn>
                </a:cxnLst>
                <a:rect l="0" t="0" r="r" b="b"/>
                <a:pathLst>
                  <a:path w="1618" h="185">
                    <a:moveTo>
                      <a:pt x="1464" y="0"/>
                    </a:moveTo>
                    <a:lnTo>
                      <a:pt x="381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5" y="2"/>
                    </a:lnTo>
                    <a:lnTo>
                      <a:pt x="57" y="8"/>
                    </a:lnTo>
                    <a:lnTo>
                      <a:pt x="41" y="16"/>
                    </a:lnTo>
                    <a:lnTo>
                      <a:pt x="28" y="28"/>
                    </a:lnTo>
                    <a:lnTo>
                      <a:pt x="16" y="41"/>
                    </a:lnTo>
                    <a:lnTo>
                      <a:pt x="8" y="57"/>
                    </a:lnTo>
                    <a:lnTo>
                      <a:pt x="2" y="75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2" y="112"/>
                    </a:lnTo>
                    <a:lnTo>
                      <a:pt x="8" y="130"/>
                    </a:lnTo>
                    <a:lnTo>
                      <a:pt x="16" y="146"/>
                    </a:lnTo>
                    <a:lnTo>
                      <a:pt x="28" y="159"/>
                    </a:lnTo>
                    <a:lnTo>
                      <a:pt x="41" y="169"/>
                    </a:lnTo>
                    <a:lnTo>
                      <a:pt x="57" y="179"/>
                    </a:lnTo>
                    <a:lnTo>
                      <a:pt x="75" y="183"/>
                    </a:lnTo>
                    <a:lnTo>
                      <a:pt x="94" y="185"/>
                    </a:lnTo>
                    <a:lnTo>
                      <a:pt x="192" y="185"/>
                    </a:lnTo>
                    <a:lnTo>
                      <a:pt x="1618" y="185"/>
                    </a:lnTo>
                    <a:lnTo>
                      <a:pt x="1618" y="185"/>
                    </a:lnTo>
                    <a:lnTo>
                      <a:pt x="1541" y="91"/>
                    </a:lnTo>
                    <a:lnTo>
                      <a:pt x="1464" y="0"/>
                    </a:lnTo>
                    <a:lnTo>
                      <a:pt x="1464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-112" charset="-128"/>
                </a:endParaRPr>
              </a:p>
            </p:txBody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CF439DCF-F882-41B8-9037-ABB733AA7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0453" y="3614931"/>
                <a:ext cx="1875728" cy="145073"/>
              </a:xfrm>
              <a:custGeom>
                <a:avLst/>
                <a:gdLst/>
                <a:ahLst/>
                <a:cxnLst>
                  <a:cxn ang="0">
                    <a:pos x="2253" y="0"/>
                  </a:cxn>
                  <a:cxn ang="0">
                    <a:pos x="239" y="0"/>
                  </a:cxn>
                  <a:cxn ang="0">
                    <a:pos x="104" y="0"/>
                  </a:cxn>
                  <a:cxn ang="0">
                    <a:pos x="104" y="0"/>
                  </a:cxn>
                  <a:cxn ang="0">
                    <a:pos x="82" y="2"/>
                  </a:cxn>
                  <a:cxn ang="0">
                    <a:pos x="63" y="8"/>
                  </a:cxn>
                  <a:cxn ang="0">
                    <a:pos x="45" y="17"/>
                  </a:cxn>
                  <a:cxn ang="0">
                    <a:pos x="29" y="27"/>
                  </a:cxn>
                  <a:cxn ang="0">
                    <a:pos x="18" y="41"/>
                  </a:cxn>
                  <a:cxn ang="0">
                    <a:pos x="8" y="57"/>
                  </a:cxn>
                  <a:cxn ang="0">
                    <a:pos x="2" y="74"/>
                  </a:cxn>
                  <a:cxn ang="0">
                    <a:pos x="0" y="92"/>
                  </a:cxn>
                  <a:cxn ang="0">
                    <a:pos x="0" y="92"/>
                  </a:cxn>
                  <a:cxn ang="0">
                    <a:pos x="2" y="112"/>
                  </a:cxn>
                  <a:cxn ang="0">
                    <a:pos x="8" y="129"/>
                  </a:cxn>
                  <a:cxn ang="0">
                    <a:pos x="18" y="145"/>
                  </a:cxn>
                  <a:cxn ang="0">
                    <a:pos x="29" y="159"/>
                  </a:cxn>
                  <a:cxn ang="0">
                    <a:pos x="45" y="169"/>
                  </a:cxn>
                  <a:cxn ang="0">
                    <a:pos x="63" y="178"/>
                  </a:cxn>
                  <a:cxn ang="0">
                    <a:pos x="82" y="184"/>
                  </a:cxn>
                  <a:cxn ang="0">
                    <a:pos x="104" y="184"/>
                  </a:cxn>
                  <a:cxn ang="0">
                    <a:pos x="120" y="184"/>
                  </a:cxn>
                  <a:cxn ang="0">
                    <a:pos x="2363" y="184"/>
                  </a:cxn>
                  <a:cxn ang="0">
                    <a:pos x="2363" y="184"/>
                  </a:cxn>
                  <a:cxn ang="0">
                    <a:pos x="2308" y="92"/>
                  </a:cxn>
                  <a:cxn ang="0">
                    <a:pos x="2253" y="0"/>
                  </a:cxn>
                  <a:cxn ang="0">
                    <a:pos x="2253" y="0"/>
                  </a:cxn>
                </a:cxnLst>
                <a:rect l="0" t="0" r="r" b="b"/>
                <a:pathLst>
                  <a:path w="2363" h="184">
                    <a:moveTo>
                      <a:pt x="2253" y="0"/>
                    </a:moveTo>
                    <a:lnTo>
                      <a:pt x="239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82" y="2"/>
                    </a:lnTo>
                    <a:lnTo>
                      <a:pt x="63" y="8"/>
                    </a:lnTo>
                    <a:lnTo>
                      <a:pt x="45" y="17"/>
                    </a:lnTo>
                    <a:lnTo>
                      <a:pt x="29" y="27"/>
                    </a:lnTo>
                    <a:lnTo>
                      <a:pt x="18" y="41"/>
                    </a:lnTo>
                    <a:lnTo>
                      <a:pt x="8" y="57"/>
                    </a:lnTo>
                    <a:lnTo>
                      <a:pt x="2" y="74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2" y="112"/>
                    </a:lnTo>
                    <a:lnTo>
                      <a:pt x="8" y="129"/>
                    </a:lnTo>
                    <a:lnTo>
                      <a:pt x="18" y="145"/>
                    </a:lnTo>
                    <a:lnTo>
                      <a:pt x="29" y="159"/>
                    </a:lnTo>
                    <a:lnTo>
                      <a:pt x="45" y="169"/>
                    </a:lnTo>
                    <a:lnTo>
                      <a:pt x="63" y="178"/>
                    </a:lnTo>
                    <a:lnTo>
                      <a:pt x="82" y="184"/>
                    </a:lnTo>
                    <a:lnTo>
                      <a:pt x="104" y="184"/>
                    </a:lnTo>
                    <a:lnTo>
                      <a:pt x="120" y="184"/>
                    </a:lnTo>
                    <a:lnTo>
                      <a:pt x="2363" y="184"/>
                    </a:lnTo>
                    <a:lnTo>
                      <a:pt x="2363" y="184"/>
                    </a:lnTo>
                    <a:lnTo>
                      <a:pt x="2308" y="92"/>
                    </a:lnTo>
                    <a:lnTo>
                      <a:pt x="2253" y="0"/>
                    </a:lnTo>
                    <a:lnTo>
                      <a:pt x="2253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-112" charset="-128"/>
                </a:endParaRPr>
              </a:p>
            </p:txBody>
          </p:sp>
          <p:sp>
            <p:nvSpPr>
              <p:cNvPr id="39" name="Freeform 16">
                <a:extLst>
                  <a:ext uri="{FF2B5EF4-FFF2-40B4-BE49-F238E27FC236}">
                    <a16:creationId xmlns:a16="http://schemas.microsoft.com/office/drawing/2014/main" id="{C204D61F-8F66-4A25-B29B-CA535E328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2007" y="1493452"/>
                <a:ext cx="1537744" cy="145073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89" y="0"/>
                  </a:cxn>
                  <a:cxn ang="0">
                    <a:pos x="89" y="0"/>
                  </a:cxn>
                  <a:cxn ang="0">
                    <a:pos x="71" y="2"/>
                  </a:cxn>
                  <a:cxn ang="0">
                    <a:pos x="53" y="8"/>
                  </a:cxn>
                  <a:cxn ang="0">
                    <a:pos x="40" y="16"/>
                  </a:cxn>
                  <a:cxn ang="0">
                    <a:pos x="26" y="28"/>
                  </a:cxn>
                  <a:cxn ang="0">
                    <a:pos x="14" y="42"/>
                  </a:cxn>
                  <a:cxn ang="0">
                    <a:pos x="6" y="57"/>
                  </a:cxn>
                  <a:cxn ang="0">
                    <a:pos x="0" y="73"/>
                  </a:cxn>
                  <a:cxn ang="0">
                    <a:pos x="0" y="93"/>
                  </a:cxn>
                  <a:cxn ang="0">
                    <a:pos x="0" y="93"/>
                  </a:cxn>
                  <a:cxn ang="0">
                    <a:pos x="0" y="110"/>
                  </a:cxn>
                  <a:cxn ang="0">
                    <a:pos x="6" y="128"/>
                  </a:cxn>
                  <a:cxn ang="0">
                    <a:pos x="14" y="144"/>
                  </a:cxn>
                  <a:cxn ang="0">
                    <a:pos x="26" y="157"/>
                  </a:cxn>
                  <a:cxn ang="0">
                    <a:pos x="40" y="169"/>
                  </a:cxn>
                  <a:cxn ang="0">
                    <a:pos x="53" y="177"/>
                  </a:cxn>
                  <a:cxn ang="0">
                    <a:pos x="71" y="183"/>
                  </a:cxn>
                  <a:cxn ang="0">
                    <a:pos x="89" y="185"/>
                  </a:cxn>
                  <a:cxn ang="0">
                    <a:pos x="287" y="185"/>
                  </a:cxn>
                  <a:cxn ang="0">
                    <a:pos x="1736" y="185"/>
                  </a:cxn>
                  <a:cxn ang="0">
                    <a:pos x="1736" y="185"/>
                  </a:cxn>
                  <a:cxn ang="0">
                    <a:pos x="1846" y="89"/>
                  </a:cxn>
                  <a:cxn ang="0">
                    <a:pos x="1942" y="0"/>
                  </a:cxn>
                  <a:cxn ang="0">
                    <a:pos x="150" y="0"/>
                  </a:cxn>
                </a:cxnLst>
                <a:rect l="0" t="0" r="r" b="b"/>
                <a:pathLst>
                  <a:path w="1942" h="185">
                    <a:moveTo>
                      <a:pt x="150" y="0"/>
                    </a:moveTo>
                    <a:lnTo>
                      <a:pt x="89" y="0"/>
                    </a:lnTo>
                    <a:lnTo>
                      <a:pt x="89" y="0"/>
                    </a:lnTo>
                    <a:lnTo>
                      <a:pt x="71" y="2"/>
                    </a:lnTo>
                    <a:lnTo>
                      <a:pt x="53" y="8"/>
                    </a:lnTo>
                    <a:lnTo>
                      <a:pt x="40" y="16"/>
                    </a:lnTo>
                    <a:lnTo>
                      <a:pt x="26" y="28"/>
                    </a:lnTo>
                    <a:lnTo>
                      <a:pt x="14" y="42"/>
                    </a:lnTo>
                    <a:lnTo>
                      <a:pt x="6" y="57"/>
                    </a:lnTo>
                    <a:lnTo>
                      <a:pt x="0" y="73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0" y="110"/>
                    </a:lnTo>
                    <a:lnTo>
                      <a:pt x="6" y="128"/>
                    </a:lnTo>
                    <a:lnTo>
                      <a:pt x="14" y="144"/>
                    </a:lnTo>
                    <a:lnTo>
                      <a:pt x="26" y="157"/>
                    </a:lnTo>
                    <a:lnTo>
                      <a:pt x="40" y="169"/>
                    </a:lnTo>
                    <a:lnTo>
                      <a:pt x="53" y="177"/>
                    </a:lnTo>
                    <a:lnTo>
                      <a:pt x="71" y="183"/>
                    </a:lnTo>
                    <a:lnTo>
                      <a:pt x="89" y="185"/>
                    </a:lnTo>
                    <a:lnTo>
                      <a:pt x="287" y="185"/>
                    </a:lnTo>
                    <a:lnTo>
                      <a:pt x="1736" y="185"/>
                    </a:lnTo>
                    <a:lnTo>
                      <a:pt x="1736" y="185"/>
                    </a:lnTo>
                    <a:lnTo>
                      <a:pt x="1846" y="89"/>
                    </a:lnTo>
                    <a:lnTo>
                      <a:pt x="1942" y="0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-112" charset="-128"/>
                </a:endParaRPr>
              </a:p>
            </p:txBody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D70774E6-3F69-4F27-A140-C0ECA4D90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4408" y="1917216"/>
                <a:ext cx="860004" cy="146842"/>
              </a:xfrm>
              <a:custGeom>
                <a:avLst/>
                <a:gdLst/>
                <a:ahLst/>
                <a:cxnLst>
                  <a:cxn ang="0">
                    <a:pos x="357" y="0"/>
                  </a:cxn>
                  <a:cxn ang="0">
                    <a:pos x="88" y="0"/>
                  </a:cxn>
                  <a:cxn ang="0">
                    <a:pos x="88" y="0"/>
                  </a:cxn>
                  <a:cxn ang="0">
                    <a:pos x="71" y="1"/>
                  </a:cxn>
                  <a:cxn ang="0">
                    <a:pos x="53" y="5"/>
                  </a:cxn>
                  <a:cxn ang="0">
                    <a:pos x="39" y="15"/>
                  </a:cxn>
                  <a:cxn ang="0">
                    <a:pos x="25" y="27"/>
                  </a:cxn>
                  <a:cxn ang="0">
                    <a:pos x="14" y="39"/>
                  </a:cxn>
                  <a:cxn ang="0">
                    <a:pos x="6" y="54"/>
                  </a:cxn>
                  <a:cxn ang="0">
                    <a:pos x="2" y="72"/>
                  </a:cxn>
                  <a:cxn ang="0">
                    <a:pos x="0" y="92"/>
                  </a:cxn>
                  <a:cxn ang="0">
                    <a:pos x="0" y="92"/>
                  </a:cxn>
                  <a:cxn ang="0">
                    <a:pos x="2" y="109"/>
                  </a:cxn>
                  <a:cxn ang="0">
                    <a:pos x="6" y="127"/>
                  </a:cxn>
                  <a:cxn ang="0">
                    <a:pos x="14" y="143"/>
                  </a:cxn>
                  <a:cxn ang="0">
                    <a:pos x="25" y="157"/>
                  </a:cxn>
                  <a:cxn ang="0">
                    <a:pos x="39" y="168"/>
                  </a:cxn>
                  <a:cxn ang="0">
                    <a:pos x="53" y="176"/>
                  </a:cxn>
                  <a:cxn ang="0">
                    <a:pos x="71" y="182"/>
                  </a:cxn>
                  <a:cxn ang="0">
                    <a:pos x="88" y="184"/>
                  </a:cxn>
                  <a:cxn ang="0">
                    <a:pos x="548" y="184"/>
                  </a:cxn>
                  <a:cxn ang="0">
                    <a:pos x="856" y="184"/>
                  </a:cxn>
                  <a:cxn ang="0">
                    <a:pos x="856" y="184"/>
                  </a:cxn>
                  <a:cxn ang="0">
                    <a:pos x="1084" y="0"/>
                  </a:cxn>
                  <a:cxn ang="0">
                    <a:pos x="357" y="0"/>
                  </a:cxn>
                </a:cxnLst>
                <a:rect l="0" t="0" r="r" b="b"/>
                <a:pathLst>
                  <a:path w="1084" h="184">
                    <a:moveTo>
                      <a:pt x="357" y="0"/>
                    </a:moveTo>
                    <a:lnTo>
                      <a:pt x="88" y="0"/>
                    </a:lnTo>
                    <a:lnTo>
                      <a:pt x="88" y="0"/>
                    </a:lnTo>
                    <a:lnTo>
                      <a:pt x="71" y="1"/>
                    </a:lnTo>
                    <a:lnTo>
                      <a:pt x="53" y="5"/>
                    </a:lnTo>
                    <a:lnTo>
                      <a:pt x="39" y="15"/>
                    </a:lnTo>
                    <a:lnTo>
                      <a:pt x="25" y="27"/>
                    </a:lnTo>
                    <a:lnTo>
                      <a:pt x="14" y="39"/>
                    </a:lnTo>
                    <a:lnTo>
                      <a:pt x="6" y="54"/>
                    </a:lnTo>
                    <a:lnTo>
                      <a:pt x="2" y="72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2" y="109"/>
                    </a:lnTo>
                    <a:lnTo>
                      <a:pt x="6" y="127"/>
                    </a:lnTo>
                    <a:lnTo>
                      <a:pt x="14" y="143"/>
                    </a:lnTo>
                    <a:lnTo>
                      <a:pt x="25" y="157"/>
                    </a:lnTo>
                    <a:lnTo>
                      <a:pt x="39" y="168"/>
                    </a:lnTo>
                    <a:lnTo>
                      <a:pt x="53" y="176"/>
                    </a:lnTo>
                    <a:lnTo>
                      <a:pt x="71" y="182"/>
                    </a:lnTo>
                    <a:lnTo>
                      <a:pt x="88" y="184"/>
                    </a:lnTo>
                    <a:lnTo>
                      <a:pt x="548" y="184"/>
                    </a:lnTo>
                    <a:lnTo>
                      <a:pt x="856" y="184"/>
                    </a:lnTo>
                    <a:lnTo>
                      <a:pt x="856" y="184"/>
                    </a:lnTo>
                    <a:lnTo>
                      <a:pt x="1084" y="0"/>
                    </a:lnTo>
                    <a:lnTo>
                      <a:pt x="357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-112" charset="-128"/>
                </a:endParaRPr>
              </a:p>
            </p:txBody>
          </p:sp>
          <p:sp>
            <p:nvSpPr>
              <p:cNvPr id="41" name="Line 18">
                <a:extLst>
                  <a:ext uri="{FF2B5EF4-FFF2-40B4-BE49-F238E27FC236}">
                    <a16:creationId xmlns:a16="http://schemas.microsoft.com/office/drawing/2014/main" id="{D3B629BE-F6C2-41F3-838E-EC23E0A33D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6738" y="1223963"/>
                <a:ext cx="1587" cy="1588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2" name="Line 19">
                <a:extLst>
                  <a:ext uri="{FF2B5EF4-FFF2-40B4-BE49-F238E27FC236}">
                    <a16:creationId xmlns:a16="http://schemas.microsoft.com/office/drawing/2014/main" id="{5C45B5D3-7A9A-4AB8-B3E9-52A057D849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6738" y="1223963"/>
                <a:ext cx="1587" cy="1588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3088F2C4-FDF6-4426-9E7F-DD7084F8A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0112" y="6480094"/>
                <a:ext cx="1737703" cy="146841"/>
              </a:xfrm>
              <a:custGeom>
                <a:avLst/>
                <a:gdLst/>
                <a:ahLst/>
                <a:cxnLst>
                  <a:cxn ang="0">
                    <a:pos x="390" y="0"/>
                  </a:cxn>
                  <a:cxn ang="0">
                    <a:pos x="121" y="0"/>
                  </a:cxn>
                  <a:cxn ang="0">
                    <a:pos x="121" y="0"/>
                  </a:cxn>
                  <a:cxn ang="0">
                    <a:pos x="96" y="2"/>
                  </a:cxn>
                  <a:cxn ang="0">
                    <a:pos x="74" y="6"/>
                  </a:cxn>
                  <a:cxn ang="0">
                    <a:pos x="53" y="16"/>
                  </a:cxn>
                  <a:cxn ang="0">
                    <a:pos x="35" y="28"/>
                  </a:cxn>
                  <a:cxn ang="0">
                    <a:pos x="19" y="40"/>
                  </a:cxn>
                  <a:cxn ang="0">
                    <a:pos x="9" y="55"/>
                  </a:cxn>
                  <a:cxn ang="0">
                    <a:pos x="1" y="73"/>
                  </a:cxn>
                  <a:cxn ang="0">
                    <a:pos x="0" y="83"/>
                  </a:cxn>
                  <a:cxn ang="0">
                    <a:pos x="0" y="93"/>
                  </a:cxn>
                  <a:cxn ang="0">
                    <a:pos x="0" y="93"/>
                  </a:cxn>
                  <a:cxn ang="0">
                    <a:pos x="0" y="103"/>
                  </a:cxn>
                  <a:cxn ang="0">
                    <a:pos x="1" y="110"/>
                  </a:cxn>
                  <a:cxn ang="0">
                    <a:pos x="9" y="128"/>
                  </a:cxn>
                  <a:cxn ang="0">
                    <a:pos x="19" y="144"/>
                  </a:cxn>
                  <a:cxn ang="0">
                    <a:pos x="35" y="158"/>
                  </a:cxn>
                  <a:cxn ang="0">
                    <a:pos x="53" y="169"/>
                  </a:cxn>
                  <a:cxn ang="0">
                    <a:pos x="74" y="177"/>
                  </a:cxn>
                  <a:cxn ang="0">
                    <a:pos x="96" y="183"/>
                  </a:cxn>
                  <a:cxn ang="0">
                    <a:pos x="121" y="185"/>
                  </a:cxn>
                  <a:cxn ang="0">
                    <a:pos x="204" y="185"/>
                  </a:cxn>
                  <a:cxn ang="0">
                    <a:pos x="2192" y="185"/>
                  </a:cxn>
                  <a:cxn ang="0">
                    <a:pos x="2192" y="185"/>
                  </a:cxn>
                  <a:cxn ang="0">
                    <a:pos x="2120" y="97"/>
                  </a:cxn>
                  <a:cxn ang="0">
                    <a:pos x="2037" y="0"/>
                  </a:cxn>
                  <a:cxn ang="0">
                    <a:pos x="390" y="0"/>
                  </a:cxn>
                </a:cxnLst>
                <a:rect l="0" t="0" r="r" b="b"/>
                <a:pathLst>
                  <a:path w="2192" h="185">
                    <a:moveTo>
                      <a:pt x="390" y="0"/>
                    </a:moveTo>
                    <a:lnTo>
                      <a:pt x="121" y="0"/>
                    </a:lnTo>
                    <a:lnTo>
                      <a:pt x="121" y="0"/>
                    </a:lnTo>
                    <a:lnTo>
                      <a:pt x="96" y="2"/>
                    </a:lnTo>
                    <a:lnTo>
                      <a:pt x="74" y="6"/>
                    </a:lnTo>
                    <a:lnTo>
                      <a:pt x="53" y="16"/>
                    </a:lnTo>
                    <a:lnTo>
                      <a:pt x="35" y="28"/>
                    </a:lnTo>
                    <a:lnTo>
                      <a:pt x="19" y="40"/>
                    </a:lnTo>
                    <a:lnTo>
                      <a:pt x="9" y="55"/>
                    </a:lnTo>
                    <a:lnTo>
                      <a:pt x="1" y="73"/>
                    </a:lnTo>
                    <a:lnTo>
                      <a:pt x="0" y="83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0" y="103"/>
                    </a:lnTo>
                    <a:lnTo>
                      <a:pt x="1" y="110"/>
                    </a:lnTo>
                    <a:lnTo>
                      <a:pt x="9" y="128"/>
                    </a:lnTo>
                    <a:lnTo>
                      <a:pt x="19" y="144"/>
                    </a:lnTo>
                    <a:lnTo>
                      <a:pt x="35" y="158"/>
                    </a:lnTo>
                    <a:lnTo>
                      <a:pt x="53" y="169"/>
                    </a:lnTo>
                    <a:lnTo>
                      <a:pt x="74" y="177"/>
                    </a:lnTo>
                    <a:lnTo>
                      <a:pt x="96" y="183"/>
                    </a:lnTo>
                    <a:lnTo>
                      <a:pt x="121" y="185"/>
                    </a:lnTo>
                    <a:lnTo>
                      <a:pt x="204" y="185"/>
                    </a:lnTo>
                    <a:lnTo>
                      <a:pt x="2192" y="185"/>
                    </a:lnTo>
                    <a:lnTo>
                      <a:pt x="2192" y="185"/>
                    </a:lnTo>
                    <a:lnTo>
                      <a:pt x="2120" y="97"/>
                    </a:lnTo>
                    <a:lnTo>
                      <a:pt x="2037" y="0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-112" charset="-128"/>
                </a:endParaRPr>
              </a:p>
            </p:txBody>
          </p:sp>
          <p:sp>
            <p:nvSpPr>
              <p:cNvPr id="44" name="Freeform 21">
                <a:extLst>
                  <a:ext uri="{FF2B5EF4-FFF2-40B4-BE49-F238E27FC236}">
                    <a16:creationId xmlns:a16="http://schemas.microsoft.com/office/drawing/2014/main" id="{73B74349-F206-4A11-AE8D-5D3248DED3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1582" y="6061884"/>
                <a:ext cx="1074119" cy="145073"/>
              </a:xfrm>
              <a:custGeom>
                <a:avLst/>
                <a:gdLst/>
                <a:ahLst/>
                <a:cxnLst>
                  <a:cxn ang="0">
                    <a:pos x="1166" y="0"/>
                  </a:cxn>
                  <a:cxn ang="0">
                    <a:pos x="746" y="0"/>
                  </a:cxn>
                  <a:cxn ang="0">
                    <a:pos x="121" y="0"/>
                  </a:cxn>
                  <a:cxn ang="0">
                    <a:pos x="121" y="0"/>
                  </a:cxn>
                  <a:cxn ang="0">
                    <a:pos x="98" y="2"/>
                  </a:cxn>
                  <a:cxn ang="0">
                    <a:pos x="74" y="8"/>
                  </a:cxn>
                  <a:cxn ang="0">
                    <a:pos x="55" y="16"/>
                  </a:cxn>
                  <a:cxn ang="0">
                    <a:pos x="35" y="28"/>
                  </a:cxn>
                  <a:cxn ang="0">
                    <a:pos x="21" y="42"/>
                  </a:cxn>
                  <a:cxn ang="0">
                    <a:pos x="10" y="57"/>
                  </a:cxn>
                  <a:cxn ang="0">
                    <a:pos x="4" y="73"/>
                  </a:cxn>
                  <a:cxn ang="0">
                    <a:pos x="2" y="83"/>
                  </a:cxn>
                  <a:cxn ang="0">
                    <a:pos x="0" y="93"/>
                  </a:cxn>
                  <a:cxn ang="0">
                    <a:pos x="0" y="93"/>
                  </a:cxn>
                  <a:cxn ang="0">
                    <a:pos x="2" y="102"/>
                  </a:cxn>
                  <a:cxn ang="0">
                    <a:pos x="4" y="110"/>
                  </a:cxn>
                  <a:cxn ang="0">
                    <a:pos x="10" y="128"/>
                  </a:cxn>
                  <a:cxn ang="0">
                    <a:pos x="21" y="144"/>
                  </a:cxn>
                  <a:cxn ang="0">
                    <a:pos x="35" y="157"/>
                  </a:cxn>
                  <a:cxn ang="0">
                    <a:pos x="55" y="169"/>
                  </a:cxn>
                  <a:cxn ang="0">
                    <a:pos x="74" y="177"/>
                  </a:cxn>
                  <a:cxn ang="0">
                    <a:pos x="98" y="183"/>
                  </a:cxn>
                  <a:cxn ang="0">
                    <a:pos x="121" y="185"/>
                  </a:cxn>
                  <a:cxn ang="0">
                    <a:pos x="488" y="185"/>
                  </a:cxn>
                  <a:cxn ang="0">
                    <a:pos x="1350" y="185"/>
                  </a:cxn>
                  <a:cxn ang="0">
                    <a:pos x="1350" y="185"/>
                  </a:cxn>
                  <a:cxn ang="0">
                    <a:pos x="1166" y="0"/>
                  </a:cxn>
                  <a:cxn ang="0">
                    <a:pos x="1166" y="0"/>
                  </a:cxn>
                </a:cxnLst>
                <a:rect l="0" t="0" r="r" b="b"/>
                <a:pathLst>
                  <a:path w="1350" h="185">
                    <a:moveTo>
                      <a:pt x="1166" y="0"/>
                    </a:moveTo>
                    <a:lnTo>
                      <a:pt x="746" y="0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98" y="2"/>
                    </a:lnTo>
                    <a:lnTo>
                      <a:pt x="74" y="8"/>
                    </a:lnTo>
                    <a:lnTo>
                      <a:pt x="55" y="16"/>
                    </a:lnTo>
                    <a:lnTo>
                      <a:pt x="35" y="28"/>
                    </a:lnTo>
                    <a:lnTo>
                      <a:pt x="21" y="42"/>
                    </a:lnTo>
                    <a:lnTo>
                      <a:pt x="10" y="57"/>
                    </a:lnTo>
                    <a:lnTo>
                      <a:pt x="4" y="73"/>
                    </a:lnTo>
                    <a:lnTo>
                      <a:pt x="2" y="83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2" y="102"/>
                    </a:lnTo>
                    <a:lnTo>
                      <a:pt x="4" y="110"/>
                    </a:lnTo>
                    <a:lnTo>
                      <a:pt x="10" y="128"/>
                    </a:lnTo>
                    <a:lnTo>
                      <a:pt x="21" y="144"/>
                    </a:lnTo>
                    <a:lnTo>
                      <a:pt x="35" y="157"/>
                    </a:lnTo>
                    <a:lnTo>
                      <a:pt x="55" y="169"/>
                    </a:lnTo>
                    <a:lnTo>
                      <a:pt x="74" y="177"/>
                    </a:lnTo>
                    <a:lnTo>
                      <a:pt x="98" y="183"/>
                    </a:lnTo>
                    <a:lnTo>
                      <a:pt x="121" y="185"/>
                    </a:lnTo>
                    <a:lnTo>
                      <a:pt x="488" y="185"/>
                    </a:lnTo>
                    <a:lnTo>
                      <a:pt x="1350" y="185"/>
                    </a:lnTo>
                    <a:lnTo>
                      <a:pt x="1350" y="185"/>
                    </a:lnTo>
                    <a:lnTo>
                      <a:pt x="1166" y="0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-112" charset="-128"/>
                </a:endParaRPr>
              </a:p>
            </p:txBody>
          </p:sp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42170D2-BA11-4748-B9CF-CB85526A9475}"/>
              </a:ext>
            </a:extLst>
          </p:cNvPr>
          <p:cNvGrpSpPr/>
          <p:nvPr/>
        </p:nvGrpSpPr>
        <p:grpSpPr>
          <a:xfrm>
            <a:off x="2564091" y="2463170"/>
            <a:ext cx="7070103" cy="1165137"/>
            <a:chOff x="2564091" y="2843687"/>
            <a:chExt cx="7070103" cy="1165137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705D6E2-E93C-4AE8-8480-D33649C69D35}"/>
                </a:ext>
              </a:extLst>
            </p:cNvPr>
            <p:cNvSpPr txBox="1"/>
            <p:nvPr/>
          </p:nvSpPr>
          <p:spPr>
            <a:xfrm>
              <a:off x="4927455" y="2941449"/>
              <a:ext cx="239039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spc="300" dirty="0">
                  <a:latin typeface="黑体" panose="02010609060101010101" pitchFamily="49" charset="-122"/>
                  <a:ea typeface="黑体" panose="02010609060101010101" pitchFamily="49" charset="-122"/>
                </a:rPr>
                <a:t>谢谢观看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1F31631-1A12-44FE-96FD-C09047EE5573}"/>
                </a:ext>
              </a:extLst>
            </p:cNvPr>
            <p:cNvCxnSpPr/>
            <p:nvPr/>
          </p:nvCxnSpPr>
          <p:spPr>
            <a:xfrm>
              <a:off x="2564091" y="2843687"/>
              <a:ext cx="7070103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AC26BBBF-2186-4ED3-A299-8CAED736B25E}"/>
                </a:ext>
              </a:extLst>
            </p:cNvPr>
            <p:cNvCxnSpPr/>
            <p:nvPr/>
          </p:nvCxnSpPr>
          <p:spPr>
            <a:xfrm>
              <a:off x="2564091" y="4008824"/>
              <a:ext cx="7070103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3420FCF-A84C-4D15-AD6F-714EDF2B6C8A}"/>
              </a:ext>
            </a:extLst>
          </p:cNvPr>
          <p:cNvGrpSpPr/>
          <p:nvPr/>
        </p:nvGrpSpPr>
        <p:grpSpPr>
          <a:xfrm>
            <a:off x="4082439" y="4091472"/>
            <a:ext cx="3973313" cy="715044"/>
            <a:chOff x="4101613" y="4711685"/>
            <a:chExt cx="3973313" cy="71504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9930EFC-E928-4FB7-B36E-8FFC03B798B9}"/>
                </a:ext>
              </a:extLst>
            </p:cNvPr>
            <p:cNvSpPr/>
            <p:nvPr/>
          </p:nvSpPr>
          <p:spPr>
            <a:xfrm>
              <a:off x="4101613" y="4711685"/>
              <a:ext cx="715044" cy="715044"/>
            </a:xfrm>
            <a:prstGeom prst="rect">
              <a:avLst/>
            </a:prstGeom>
            <a:solidFill>
              <a:srgbClr val="0C2247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Freeform 876">
              <a:extLst>
                <a:ext uri="{FF2B5EF4-FFF2-40B4-BE49-F238E27FC236}">
                  <a16:creationId xmlns:a16="http://schemas.microsoft.com/office/drawing/2014/main" id="{41E585C8-2B52-4A55-9329-9C97F2897A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6865" y="4840442"/>
              <a:ext cx="384539" cy="457530"/>
            </a:xfrm>
            <a:custGeom>
              <a:avLst/>
              <a:gdLst>
                <a:gd name="T0" fmla="*/ 3 w 222"/>
                <a:gd name="T1" fmla="*/ 28 h 265"/>
                <a:gd name="T2" fmla="*/ 26 w 222"/>
                <a:gd name="T3" fmla="*/ 3 h 265"/>
                <a:gd name="T4" fmla="*/ 55 w 222"/>
                <a:gd name="T5" fmla="*/ 31 h 265"/>
                <a:gd name="T6" fmla="*/ 50 w 222"/>
                <a:gd name="T7" fmla="*/ 9 h 265"/>
                <a:gd name="T8" fmla="*/ 172 w 222"/>
                <a:gd name="T9" fmla="*/ 8 h 265"/>
                <a:gd name="T10" fmla="*/ 170 w 222"/>
                <a:gd name="T11" fmla="*/ 30 h 265"/>
                <a:gd name="T12" fmla="*/ 200 w 222"/>
                <a:gd name="T13" fmla="*/ 3 h 265"/>
                <a:gd name="T14" fmla="*/ 220 w 222"/>
                <a:gd name="T15" fmla="*/ 28 h 265"/>
                <a:gd name="T16" fmla="*/ 175 w 222"/>
                <a:gd name="T17" fmla="*/ 104 h 265"/>
                <a:gd name="T18" fmla="*/ 119 w 222"/>
                <a:gd name="T19" fmla="*/ 134 h 265"/>
                <a:gd name="T20" fmla="*/ 132 w 222"/>
                <a:gd name="T21" fmla="*/ 149 h 265"/>
                <a:gd name="T22" fmla="*/ 120 w 222"/>
                <a:gd name="T23" fmla="*/ 168 h 265"/>
                <a:gd name="T24" fmla="*/ 164 w 222"/>
                <a:gd name="T25" fmla="*/ 198 h 265"/>
                <a:gd name="T26" fmla="*/ 168 w 222"/>
                <a:gd name="T27" fmla="*/ 217 h 265"/>
                <a:gd name="T28" fmla="*/ 64 w 222"/>
                <a:gd name="T29" fmla="*/ 217 h 265"/>
                <a:gd name="T30" fmla="*/ 58 w 222"/>
                <a:gd name="T31" fmla="*/ 199 h 265"/>
                <a:gd name="T32" fmla="*/ 76 w 222"/>
                <a:gd name="T33" fmla="*/ 202 h 265"/>
                <a:gd name="T34" fmla="*/ 103 w 222"/>
                <a:gd name="T35" fmla="*/ 167 h 265"/>
                <a:gd name="T36" fmla="*/ 90 w 222"/>
                <a:gd name="T37" fmla="*/ 151 h 265"/>
                <a:gd name="T38" fmla="*/ 104 w 222"/>
                <a:gd name="T39" fmla="*/ 135 h 265"/>
                <a:gd name="T40" fmla="*/ 59 w 222"/>
                <a:gd name="T41" fmla="*/ 111 h 265"/>
                <a:gd name="T42" fmla="*/ 3 w 222"/>
                <a:gd name="T43" fmla="*/ 28 h 265"/>
                <a:gd name="T44" fmla="*/ 15 w 222"/>
                <a:gd name="T45" fmla="*/ 23 h 265"/>
                <a:gd name="T46" fmla="*/ 73 w 222"/>
                <a:gd name="T47" fmla="*/ 107 h 265"/>
                <a:gd name="T48" fmla="*/ 55 w 222"/>
                <a:gd name="T49" fmla="*/ 42 h 265"/>
                <a:gd name="T50" fmla="*/ 25 w 222"/>
                <a:gd name="T51" fmla="*/ 13 h 265"/>
                <a:gd name="T52" fmla="*/ 15 w 222"/>
                <a:gd name="T53" fmla="*/ 23 h 265"/>
                <a:gd name="T54" fmla="*/ 183 w 222"/>
                <a:gd name="T55" fmla="*/ 41 h 265"/>
                <a:gd name="T56" fmla="*/ 168 w 222"/>
                <a:gd name="T57" fmla="*/ 41 h 265"/>
                <a:gd name="T58" fmla="*/ 151 w 222"/>
                <a:gd name="T59" fmla="*/ 106 h 265"/>
                <a:gd name="T60" fmla="*/ 207 w 222"/>
                <a:gd name="T61" fmla="*/ 20 h 265"/>
                <a:gd name="T62" fmla="*/ 183 w 222"/>
                <a:gd name="T63" fmla="*/ 41 h 265"/>
                <a:gd name="T64" fmla="*/ 66 w 222"/>
                <a:gd name="T65" fmla="*/ 21 h 265"/>
                <a:gd name="T66" fmla="*/ 111 w 222"/>
                <a:gd name="T67" fmla="*/ 124 h 265"/>
                <a:gd name="T68" fmla="*/ 139 w 222"/>
                <a:gd name="T69" fmla="*/ 98 h 265"/>
                <a:gd name="T70" fmla="*/ 157 w 222"/>
                <a:gd name="T71" fmla="*/ 21 h 265"/>
                <a:gd name="T72" fmla="*/ 66 w 222"/>
                <a:gd name="T73" fmla="*/ 21 h 265"/>
                <a:gd name="T74" fmla="*/ 122 w 222"/>
                <a:gd name="T75" fmla="*/ 35 h 265"/>
                <a:gd name="T76" fmla="*/ 71 w 222"/>
                <a:gd name="T77" fmla="*/ 41 h 265"/>
                <a:gd name="T78" fmla="*/ 124 w 222"/>
                <a:gd name="T79" fmla="*/ 42 h 265"/>
                <a:gd name="T80" fmla="*/ 118 w 222"/>
                <a:gd name="T81" fmla="*/ 110 h 265"/>
                <a:gd name="T82" fmla="*/ 149 w 222"/>
                <a:gd name="T83" fmla="*/ 27 h 265"/>
                <a:gd name="T84" fmla="*/ 122 w 222"/>
                <a:gd name="T85" fmla="*/ 35 h 265"/>
                <a:gd name="T86" fmla="*/ 40 w 222"/>
                <a:gd name="T87" fmla="*/ 222 h 265"/>
                <a:gd name="T88" fmla="*/ 183 w 222"/>
                <a:gd name="T89" fmla="*/ 222 h 265"/>
                <a:gd name="T90" fmla="*/ 191 w 222"/>
                <a:gd name="T91" fmla="*/ 265 h 265"/>
                <a:gd name="T92" fmla="*/ 33 w 222"/>
                <a:gd name="T93" fmla="*/ 265 h 265"/>
                <a:gd name="T94" fmla="*/ 40 w 222"/>
                <a:gd name="T95" fmla="*/ 22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2" h="265">
                  <a:moveTo>
                    <a:pt x="3" y="28"/>
                  </a:moveTo>
                  <a:cubicBezTo>
                    <a:pt x="0" y="15"/>
                    <a:pt x="12" y="0"/>
                    <a:pt x="26" y="3"/>
                  </a:cubicBezTo>
                  <a:cubicBezTo>
                    <a:pt x="41" y="6"/>
                    <a:pt x="46" y="21"/>
                    <a:pt x="55" y="31"/>
                  </a:cubicBezTo>
                  <a:cubicBezTo>
                    <a:pt x="53" y="24"/>
                    <a:pt x="52" y="17"/>
                    <a:pt x="50" y="9"/>
                  </a:cubicBezTo>
                  <a:cubicBezTo>
                    <a:pt x="91" y="7"/>
                    <a:pt x="132" y="9"/>
                    <a:pt x="172" y="8"/>
                  </a:cubicBezTo>
                  <a:cubicBezTo>
                    <a:pt x="171" y="16"/>
                    <a:pt x="170" y="23"/>
                    <a:pt x="170" y="30"/>
                  </a:cubicBezTo>
                  <a:cubicBezTo>
                    <a:pt x="178" y="20"/>
                    <a:pt x="184" y="3"/>
                    <a:pt x="200" y="3"/>
                  </a:cubicBezTo>
                  <a:cubicBezTo>
                    <a:pt x="213" y="2"/>
                    <a:pt x="222" y="16"/>
                    <a:pt x="220" y="28"/>
                  </a:cubicBezTo>
                  <a:cubicBezTo>
                    <a:pt x="218" y="58"/>
                    <a:pt x="199" y="85"/>
                    <a:pt x="175" y="104"/>
                  </a:cubicBezTo>
                  <a:cubicBezTo>
                    <a:pt x="159" y="118"/>
                    <a:pt x="137" y="123"/>
                    <a:pt x="119" y="134"/>
                  </a:cubicBezTo>
                  <a:cubicBezTo>
                    <a:pt x="124" y="139"/>
                    <a:pt x="128" y="144"/>
                    <a:pt x="132" y="149"/>
                  </a:cubicBezTo>
                  <a:cubicBezTo>
                    <a:pt x="135" y="158"/>
                    <a:pt x="125" y="162"/>
                    <a:pt x="120" y="168"/>
                  </a:cubicBezTo>
                  <a:cubicBezTo>
                    <a:pt x="123" y="189"/>
                    <a:pt x="142" y="209"/>
                    <a:pt x="164" y="198"/>
                  </a:cubicBezTo>
                  <a:cubicBezTo>
                    <a:pt x="168" y="203"/>
                    <a:pt x="169" y="210"/>
                    <a:pt x="168" y="217"/>
                  </a:cubicBezTo>
                  <a:cubicBezTo>
                    <a:pt x="133" y="217"/>
                    <a:pt x="99" y="218"/>
                    <a:pt x="64" y="217"/>
                  </a:cubicBezTo>
                  <a:cubicBezTo>
                    <a:pt x="54" y="219"/>
                    <a:pt x="53" y="205"/>
                    <a:pt x="58" y="199"/>
                  </a:cubicBezTo>
                  <a:cubicBezTo>
                    <a:pt x="64" y="199"/>
                    <a:pt x="70" y="201"/>
                    <a:pt x="76" y="202"/>
                  </a:cubicBezTo>
                  <a:cubicBezTo>
                    <a:pt x="92" y="197"/>
                    <a:pt x="100" y="183"/>
                    <a:pt x="103" y="167"/>
                  </a:cubicBezTo>
                  <a:cubicBezTo>
                    <a:pt x="98" y="162"/>
                    <a:pt x="91" y="158"/>
                    <a:pt x="90" y="151"/>
                  </a:cubicBezTo>
                  <a:cubicBezTo>
                    <a:pt x="94" y="145"/>
                    <a:pt x="99" y="140"/>
                    <a:pt x="104" y="135"/>
                  </a:cubicBezTo>
                  <a:cubicBezTo>
                    <a:pt x="91" y="124"/>
                    <a:pt x="73" y="121"/>
                    <a:pt x="59" y="111"/>
                  </a:cubicBezTo>
                  <a:cubicBezTo>
                    <a:pt x="30" y="93"/>
                    <a:pt x="7" y="63"/>
                    <a:pt x="3" y="28"/>
                  </a:cubicBezTo>
                  <a:close/>
                  <a:moveTo>
                    <a:pt x="15" y="23"/>
                  </a:moveTo>
                  <a:cubicBezTo>
                    <a:pt x="18" y="59"/>
                    <a:pt x="44" y="88"/>
                    <a:pt x="73" y="107"/>
                  </a:cubicBezTo>
                  <a:cubicBezTo>
                    <a:pt x="63" y="87"/>
                    <a:pt x="58" y="64"/>
                    <a:pt x="55" y="42"/>
                  </a:cubicBezTo>
                  <a:cubicBezTo>
                    <a:pt x="36" y="45"/>
                    <a:pt x="36" y="23"/>
                    <a:pt x="25" y="13"/>
                  </a:cubicBezTo>
                  <a:cubicBezTo>
                    <a:pt x="21" y="16"/>
                    <a:pt x="18" y="20"/>
                    <a:pt x="15" y="23"/>
                  </a:cubicBezTo>
                  <a:close/>
                  <a:moveTo>
                    <a:pt x="183" y="41"/>
                  </a:moveTo>
                  <a:cubicBezTo>
                    <a:pt x="178" y="41"/>
                    <a:pt x="173" y="41"/>
                    <a:pt x="168" y="41"/>
                  </a:cubicBezTo>
                  <a:cubicBezTo>
                    <a:pt x="166" y="64"/>
                    <a:pt x="160" y="85"/>
                    <a:pt x="151" y="106"/>
                  </a:cubicBezTo>
                  <a:cubicBezTo>
                    <a:pt x="180" y="88"/>
                    <a:pt x="209" y="57"/>
                    <a:pt x="207" y="20"/>
                  </a:cubicBezTo>
                  <a:cubicBezTo>
                    <a:pt x="195" y="6"/>
                    <a:pt x="186" y="31"/>
                    <a:pt x="183" y="41"/>
                  </a:cubicBezTo>
                  <a:close/>
                  <a:moveTo>
                    <a:pt x="66" y="21"/>
                  </a:moveTo>
                  <a:cubicBezTo>
                    <a:pt x="69" y="59"/>
                    <a:pt x="75" y="104"/>
                    <a:pt x="111" y="124"/>
                  </a:cubicBezTo>
                  <a:cubicBezTo>
                    <a:pt x="122" y="117"/>
                    <a:pt x="133" y="109"/>
                    <a:pt x="139" y="98"/>
                  </a:cubicBezTo>
                  <a:cubicBezTo>
                    <a:pt x="153" y="75"/>
                    <a:pt x="154" y="47"/>
                    <a:pt x="157" y="21"/>
                  </a:cubicBezTo>
                  <a:cubicBezTo>
                    <a:pt x="127" y="21"/>
                    <a:pt x="97" y="21"/>
                    <a:pt x="66" y="21"/>
                  </a:cubicBezTo>
                  <a:close/>
                  <a:moveTo>
                    <a:pt x="122" y="35"/>
                  </a:moveTo>
                  <a:cubicBezTo>
                    <a:pt x="105" y="38"/>
                    <a:pt x="85" y="30"/>
                    <a:pt x="71" y="41"/>
                  </a:cubicBezTo>
                  <a:cubicBezTo>
                    <a:pt x="89" y="43"/>
                    <a:pt x="106" y="42"/>
                    <a:pt x="124" y="42"/>
                  </a:cubicBezTo>
                  <a:cubicBezTo>
                    <a:pt x="123" y="65"/>
                    <a:pt x="121" y="88"/>
                    <a:pt x="118" y="110"/>
                  </a:cubicBezTo>
                  <a:cubicBezTo>
                    <a:pt x="143" y="90"/>
                    <a:pt x="148" y="57"/>
                    <a:pt x="149" y="27"/>
                  </a:cubicBezTo>
                  <a:cubicBezTo>
                    <a:pt x="140" y="29"/>
                    <a:pt x="128" y="26"/>
                    <a:pt x="122" y="35"/>
                  </a:cubicBezTo>
                  <a:close/>
                  <a:moveTo>
                    <a:pt x="40" y="222"/>
                  </a:moveTo>
                  <a:cubicBezTo>
                    <a:pt x="88" y="222"/>
                    <a:pt x="136" y="221"/>
                    <a:pt x="183" y="222"/>
                  </a:cubicBezTo>
                  <a:cubicBezTo>
                    <a:pt x="186" y="236"/>
                    <a:pt x="188" y="251"/>
                    <a:pt x="191" y="265"/>
                  </a:cubicBezTo>
                  <a:cubicBezTo>
                    <a:pt x="138" y="265"/>
                    <a:pt x="85" y="265"/>
                    <a:pt x="33" y="265"/>
                  </a:cubicBezTo>
                  <a:cubicBezTo>
                    <a:pt x="35" y="250"/>
                    <a:pt x="38" y="236"/>
                    <a:pt x="40" y="2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black"/>
                </a:solidFill>
                <a:ea typeface="微软雅黑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EAD7320-82BD-476B-972B-002DAE3AF24F}"/>
                </a:ext>
              </a:extLst>
            </p:cNvPr>
            <p:cNvSpPr/>
            <p:nvPr/>
          </p:nvSpPr>
          <p:spPr>
            <a:xfrm>
              <a:off x="5186418" y="4711685"/>
              <a:ext cx="715044" cy="715044"/>
            </a:xfrm>
            <a:prstGeom prst="rect">
              <a:avLst/>
            </a:prstGeom>
            <a:solidFill>
              <a:srgbClr val="0C2247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8581BFE-A018-4A66-B9D4-A8D8E8771791}"/>
                </a:ext>
              </a:extLst>
            </p:cNvPr>
            <p:cNvSpPr/>
            <p:nvPr/>
          </p:nvSpPr>
          <p:spPr>
            <a:xfrm>
              <a:off x="6275077" y="4711685"/>
              <a:ext cx="715044" cy="715044"/>
            </a:xfrm>
            <a:prstGeom prst="rect">
              <a:avLst/>
            </a:prstGeom>
            <a:solidFill>
              <a:srgbClr val="0C2247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7B23E275-8AC5-47E6-BB8C-BA7520735593}"/>
                </a:ext>
              </a:extLst>
            </p:cNvPr>
            <p:cNvSpPr/>
            <p:nvPr/>
          </p:nvSpPr>
          <p:spPr>
            <a:xfrm>
              <a:off x="7359882" y="4711685"/>
              <a:ext cx="715044" cy="715044"/>
            </a:xfrm>
            <a:prstGeom prst="rect">
              <a:avLst/>
            </a:prstGeom>
            <a:solidFill>
              <a:srgbClr val="0C2247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Freeform 858">
              <a:extLst>
                <a:ext uri="{FF2B5EF4-FFF2-40B4-BE49-F238E27FC236}">
                  <a16:creationId xmlns:a16="http://schemas.microsoft.com/office/drawing/2014/main" id="{BBE821B8-FD5C-481F-84DB-569FDA1B29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44344" y="4825997"/>
              <a:ext cx="406087" cy="504477"/>
            </a:xfrm>
            <a:custGeom>
              <a:avLst/>
              <a:gdLst>
                <a:gd name="T0" fmla="*/ 0 w 235"/>
                <a:gd name="T1" fmla="*/ 45 h 291"/>
                <a:gd name="T2" fmla="*/ 52 w 235"/>
                <a:gd name="T3" fmla="*/ 1 h 291"/>
                <a:gd name="T4" fmla="*/ 234 w 235"/>
                <a:gd name="T5" fmla="*/ 1 h 291"/>
                <a:gd name="T6" fmla="*/ 234 w 235"/>
                <a:gd name="T7" fmla="*/ 289 h 291"/>
                <a:gd name="T8" fmla="*/ 0 w 235"/>
                <a:gd name="T9" fmla="*/ 289 h 291"/>
                <a:gd name="T10" fmla="*/ 0 w 235"/>
                <a:gd name="T11" fmla="*/ 45 h 291"/>
                <a:gd name="T12" fmla="*/ 59 w 235"/>
                <a:gd name="T13" fmla="*/ 13 h 291"/>
                <a:gd name="T14" fmla="*/ 59 w 235"/>
                <a:gd name="T15" fmla="*/ 53 h 291"/>
                <a:gd name="T16" fmla="*/ 13 w 235"/>
                <a:gd name="T17" fmla="*/ 53 h 291"/>
                <a:gd name="T18" fmla="*/ 13 w 235"/>
                <a:gd name="T19" fmla="*/ 278 h 291"/>
                <a:gd name="T20" fmla="*/ 222 w 235"/>
                <a:gd name="T21" fmla="*/ 278 h 291"/>
                <a:gd name="T22" fmla="*/ 222 w 235"/>
                <a:gd name="T23" fmla="*/ 13 h 291"/>
                <a:gd name="T24" fmla="*/ 59 w 235"/>
                <a:gd name="T25" fmla="*/ 13 h 291"/>
                <a:gd name="T26" fmla="*/ 22 w 235"/>
                <a:gd name="T27" fmla="*/ 41 h 291"/>
                <a:gd name="T28" fmla="*/ 46 w 235"/>
                <a:gd name="T29" fmla="*/ 42 h 291"/>
                <a:gd name="T30" fmla="*/ 46 w 235"/>
                <a:gd name="T31" fmla="*/ 21 h 291"/>
                <a:gd name="T32" fmla="*/ 22 w 235"/>
                <a:gd name="T33" fmla="*/ 41 h 291"/>
                <a:gd name="T34" fmla="*/ 64 w 235"/>
                <a:gd name="T35" fmla="*/ 78 h 291"/>
                <a:gd name="T36" fmla="*/ 70 w 235"/>
                <a:gd name="T37" fmla="*/ 89 h 291"/>
                <a:gd name="T38" fmla="*/ 166 w 235"/>
                <a:gd name="T39" fmla="*/ 90 h 291"/>
                <a:gd name="T40" fmla="*/ 168 w 235"/>
                <a:gd name="T41" fmla="*/ 77 h 291"/>
                <a:gd name="T42" fmla="*/ 64 w 235"/>
                <a:gd name="T43" fmla="*/ 78 h 291"/>
                <a:gd name="T44" fmla="*/ 51 w 235"/>
                <a:gd name="T45" fmla="*/ 115 h 291"/>
                <a:gd name="T46" fmla="*/ 51 w 235"/>
                <a:gd name="T47" fmla="*/ 125 h 291"/>
                <a:gd name="T48" fmla="*/ 183 w 235"/>
                <a:gd name="T49" fmla="*/ 125 h 291"/>
                <a:gd name="T50" fmla="*/ 183 w 235"/>
                <a:gd name="T51" fmla="*/ 115 h 291"/>
                <a:gd name="T52" fmla="*/ 51 w 235"/>
                <a:gd name="T53" fmla="*/ 115 h 291"/>
                <a:gd name="T54" fmla="*/ 51 w 235"/>
                <a:gd name="T55" fmla="*/ 135 h 291"/>
                <a:gd name="T56" fmla="*/ 51 w 235"/>
                <a:gd name="T57" fmla="*/ 146 h 291"/>
                <a:gd name="T58" fmla="*/ 172 w 235"/>
                <a:gd name="T59" fmla="*/ 146 h 291"/>
                <a:gd name="T60" fmla="*/ 188 w 235"/>
                <a:gd name="T61" fmla="*/ 138 h 291"/>
                <a:gd name="T62" fmla="*/ 51 w 235"/>
                <a:gd name="T63" fmla="*/ 135 h 291"/>
                <a:gd name="T64" fmla="*/ 164 w 235"/>
                <a:gd name="T65" fmla="*/ 166 h 291"/>
                <a:gd name="T66" fmla="*/ 153 w 235"/>
                <a:gd name="T67" fmla="*/ 232 h 291"/>
                <a:gd name="T68" fmla="*/ 190 w 235"/>
                <a:gd name="T69" fmla="*/ 231 h 291"/>
                <a:gd name="T70" fmla="*/ 197 w 235"/>
                <a:gd name="T71" fmla="*/ 178 h 291"/>
                <a:gd name="T72" fmla="*/ 164 w 235"/>
                <a:gd name="T73" fmla="*/ 166 h 291"/>
                <a:gd name="T74" fmla="*/ 164 w 235"/>
                <a:gd name="T75" fmla="*/ 180 h 291"/>
                <a:gd name="T76" fmla="*/ 158 w 235"/>
                <a:gd name="T77" fmla="*/ 217 h 291"/>
                <a:gd name="T78" fmla="*/ 191 w 235"/>
                <a:gd name="T79" fmla="*/ 198 h 291"/>
                <a:gd name="T80" fmla="*/ 164 w 235"/>
                <a:gd name="T81" fmla="*/ 180 h 291"/>
                <a:gd name="T82" fmla="*/ 168 w 235"/>
                <a:gd name="T83" fmla="*/ 185 h 291"/>
                <a:gd name="T84" fmla="*/ 155 w 235"/>
                <a:gd name="T85" fmla="*/ 203 h 291"/>
                <a:gd name="T86" fmla="*/ 181 w 235"/>
                <a:gd name="T87" fmla="*/ 212 h 291"/>
                <a:gd name="T88" fmla="*/ 168 w 235"/>
                <a:gd name="T89" fmla="*/ 185 h 291"/>
                <a:gd name="T90" fmla="*/ 50 w 235"/>
                <a:gd name="T91" fmla="*/ 227 h 291"/>
                <a:gd name="T92" fmla="*/ 50 w 235"/>
                <a:gd name="T93" fmla="*/ 237 h 291"/>
                <a:gd name="T94" fmla="*/ 109 w 235"/>
                <a:gd name="T95" fmla="*/ 237 h 291"/>
                <a:gd name="T96" fmla="*/ 109 w 235"/>
                <a:gd name="T97" fmla="*/ 227 h 291"/>
                <a:gd name="T98" fmla="*/ 50 w 235"/>
                <a:gd name="T99" fmla="*/ 227 h 291"/>
                <a:gd name="T100" fmla="*/ 152 w 235"/>
                <a:gd name="T101" fmla="*/ 236 h 291"/>
                <a:gd name="T102" fmla="*/ 146 w 235"/>
                <a:gd name="T103" fmla="*/ 255 h 291"/>
                <a:gd name="T104" fmla="*/ 164 w 235"/>
                <a:gd name="T105" fmla="*/ 260 h 291"/>
                <a:gd name="T106" fmla="*/ 168 w 235"/>
                <a:gd name="T107" fmla="*/ 242 h 291"/>
                <a:gd name="T108" fmla="*/ 152 w 235"/>
                <a:gd name="T109" fmla="*/ 236 h 291"/>
                <a:gd name="T110" fmla="*/ 172 w 235"/>
                <a:gd name="T111" fmla="*/ 241 h 291"/>
                <a:gd name="T112" fmla="*/ 177 w 235"/>
                <a:gd name="T113" fmla="*/ 260 h 291"/>
                <a:gd name="T114" fmla="*/ 195 w 235"/>
                <a:gd name="T115" fmla="*/ 255 h 291"/>
                <a:gd name="T116" fmla="*/ 187 w 235"/>
                <a:gd name="T117" fmla="*/ 237 h 291"/>
                <a:gd name="T118" fmla="*/ 172 w 235"/>
                <a:gd name="T119" fmla="*/ 24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5" h="291">
                  <a:moveTo>
                    <a:pt x="0" y="45"/>
                  </a:moveTo>
                  <a:cubicBezTo>
                    <a:pt x="18" y="31"/>
                    <a:pt x="33" y="13"/>
                    <a:pt x="52" y="1"/>
                  </a:cubicBezTo>
                  <a:cubicBezTo>
                    <a:pt x="113" y="0"/>
                    <a:pt x="173" y="0"/>
                    <a:pt x="234" y="1"/>
                  </a:cubicBezTo>
                  <a:cubicBezTo>
                    <a:pt x="235" y="97"/>
                    <a:pt x="235" y="193"/>
                    <a:pt x="234" y="289"/>
                  </a:cubicBezTo>
                  <a:cubicBezTo>
                    <a:pt x="156" y="291"/>
                    <a:pt x="78" y="291"/>
                    <a:pt x="0" y="289"/>
                  </a:cubicBezTo>
                  <a:cubicBezTo>
                    <a:pt x="0" y="208"/>
                    <a:pt x="0" y="126"/>
                    <a:pt x="0" y="45"/>
                  </a:cubicBezTo>
                  <a:close/>
                  <a:moveTo>
                    <a:pt x="59" y="13"/>
                  </a:moveTo>
                  <a:cubicBezTo>
                    <a:pt x="59" y="26"/>
                    <a:pt x="59" y="39"/>
                    <a:pt x="59" y="53"/>
                  </a:cubicBezTo>
                  <a:cubicBezTo>
                    <a:pt x="43" y="53"/>
                    <a:pt x="28" y="53"/>
                    <a:pt x="13" y="53"/>
                  </a:cubicBezTo>
                  <a:cubicBezTo>
                    <a:pt x="13" y="128"/>
                    <a:pt x="12" y="203"/>
                    <a:pt x="13" y="278"/>
                  </a:cubicBezTo>
                  <a:cubicBezTo>
                    <a:pt x="83" y="278"/>
                    <a:pt x="152" y="278"/>
                    <a:pt x="222" y="278"/>
                  </a:cubicBezTo>
                  <a:cubicBezTo>
                    <a:pt x="223" y="190"/>
                    <a:pt x="222" y="101"/>
                    <a:pt x="222" y="13"/>
                  </a:cubicBezTo>
                  <a:cubicBezTo>
                    <a:pt x="168" y="13"/>
                    <a:pt x="113" y="13"/>
                    <a:pt x="59" y="13"/>
                  </a:cubicBezTo>
                  <a:close/>
                  <a:moveTo>
                    <a:pt x="22" y="41"/>
                  </a:moveTo>
                  <a:cubicBezTo>
                    <a:pt x="30" y="42"/>
                    <a:pt x="38" y="42"/>
                    <a:pt x="46" y="42"/>
                  </a:cubicBezTo>
                  <a:cubicBezTo>
                    <a:pt x="46" y="35"/>
                    <a:pt x="46" y="28"/>
                    <a:pt x="46" y="21"/>
                  </a:cubicBezTo>
                  <a:cubicBezTo>
                    <a:pt x="38" y="28"/>
                    <a:pt x="30" y="35"/>
                    <a:pt x="22" y="41"/>
                  </a:cubicBezTo>
                  <a:close/>
                  <a:moveTo>
                    <a:pt x="64" y="78"/>
                  </a:moveTo>
                  <a:cubicBezTo>
                    <a:pt x="65" y="81"/>
                    <a:pt x="68" y="86"/>
                    <a:pt x="70" y="89"/>
                  </a:cubicBezTo>
                  <a:cubicBezTo>
                    <a:pt x="102" y="92"/>
                    <a:pt x="134" y="90"/>
                    <a:pt x="166" y="90"/>
                  </a:cubicBezTo>
                  <a:cubicBezTo>
                    <a:pt x="167" y="87"/>
                    <a:pt x="168" y="80"/>
                    <a:pt x="168" y="77"/>
                  </a:cubicBezTo>
                  <a:cubicBezTo>
                    <a:pt x="133" y="77"/>
                    <a:pt x="99" y="75"/>
                    <a:pt x="64" y="78"/>
                  </a:cubicBezTo>
                  <a:close/>
                  <a:moveTo>
                    <a:pt x="51" y="115"/>
                  </a:moveTo>
                  <a:cubicBezTo>
                    <a:pt x="51" y="117"/>
                    <a:pt x="51" y="122"/>
                    <a:pt x="51" y="125"/>
                  </a:cubicBezTo>
                  <a:cubicBezTo>
                    <a:pt x="95" y="125"/>
                    <a:pt x="139" y="126"/>
                    <a:pt x="183" y="125"/>
                  </a:cubicBezTo>
                  <a:cubicBezTo>
                    <a:pt x="183" y="122"/>
                    <a:pt x="183" y="118"/>
                    <a:pt x="183" y="115"/>
                  </a:cubicBezTo>
                  <a:cubicBezTo>
                    <a:pt x="139" y="114"/>
                    <a:pt x="95" y="115"/>
                    <a:pt x="51" y="115"/>
                  </a:cubicBezTo>
                  <a:close/>
                  <a:moveTo>
                    <a:pt x="51" y="135"/>
                  </a:moveTo>
                  <a:cubicBezTo>
                    <a:pt x="51" y="138"/>
                    <a:pt x="51" y="143"/>
                    <a:pt x="51" y="146"/>
                  </a:cubicBezTo>
                  <a:cubicBezTo>
                    <a:pt x="91" y="146"/>
                    <a:pt x="132" y="146"/>
                    <a:pt x="172" y="146"/>
                  </a:cubicBezTo>
                  <a:cubicBezTo>
                    <a:pt x="179" y="147"/>
                    <a:pt x="184" y="143"/>
                    <a:pt x="188" y="138"/>
                  </a:cubicBezTo>
                  <a:cubicBezTo>
                    <a:pt x="142" y="133"/>
                    <a:pt x="96" y="137"/>
                    <a:pt x="51" y="135"/>
                  </a:cubicBezTo>
                  <a:close/>
                  <a:moveTo>
                    <a:pt x="164" y="166"/>
                  </a:moveTo>
                  <a:cubicBezTo>
                    <a:pt x="132" y="169"/>
                    <a:pt x="125" y="218"/>
                    <a:pt x="153" y="232"/>
                  </a:cubicBezTo>
                  <a:cubicBezTo>
                    <a:pt x="165" y="237"/>
                    <a:pt x="178" y="236"/>
                    <a:pt x="190" y="231"/>
                  </a:cubicBezTo>
                  <a:cubicBezTo>
                    <a:pt x="207" y="219"/>
                    <a:pt x="212" y="193"/>
                    <a:pt x="197" y="178"/>
                  </a:cubicBezTo>
                  <a:cubicBezTo>
                    <a:pt x="191" y="168"/>
                    <a:pt x="176" y="164"/>
                    <a:pt x="164" y="166"/>
                  </a:cubicBezTo>
                  <a:close/>
                  <a:moveTo>
                    <a:pt x="164" y="180"/>
                  </a:moveTo>
                  <a:cubicBezTo>
                    <a:pt x="149" y="185"/>
                    <a:pt x="143" y="208"/>
                    <a:pt x="158" y="217"/>
                  </a:cubicBezTo>
                  <a:cubicBezTo>
                    <a:pt x="171" y="230"/>
                    <a:pt x="194" y="215"/>
                    <a:pt x="191" y="198"/>
                  </a:cubicBezTo>
                  <a:cubicBezTo>
                    <a:pt x="191" y="186"/>
                    <a:pt x="176" y="176"/>
                    <a:pt x="164" y="180"/>
                  </a:cubicBezTo>
                  <a:close/>
                  <a:moveTo>
                    <a:pt x="168" y="185"/>
                  </a:moveTo>
                  <a:cubicBezTo>
                    <a:pt x="160" y="186"/>
                    <a:pt x="153" y="194"/>
                    <a:pt x="155" y="203"/>
                  </a:cubicBezTo>
                  <a:cubicBezTo>
                    <a:pt x="155" y="215"/>
                    <a:pt x="173" y="221"/>
                    <a:pt x="181" y="212"/>
                  </a:cubicBezTo>
                  <a:cubicBezTo>
                    <a:pt x="193" y="202"/>
                    <a:pt x="183" y="182"/>
                    <a:pt x="168" y="185"/>
                  </a:cubicBezTo>
                  <a:close/>
                  <a:moveTo>
                    <a:pt x="50" y="227"/>
                  </a:moveTo>
                  <a:cubicBezTo>
                    <a:pt x="50" y="229"/>
                    <a:pt x="50" y="234"/>
                    <a:pt x="50" y="237"/>
                  </a:cubicBezTo>
                  <a:cubicBezTo>
                    <a:pt x="70" y="237"/>
                    <a:pt x="89" y="237"/>
                    <a:pt x="109" y="237"/>
                  </a:cubicBezTo>
                  <a:cubicBezTo>
                    <a:pt x="109" y="234"/>
                    <a:pt x="109" y="229"/>
                    <a:pt x="109" y="227"/>
                  </a:cubicBezTo>
                  <a:cubicBezTo>
                    <a:pt x="89" y="227"/>
                    <a:pt x="70" y="226"/>
                    <a:pt x="50" y="227"/>
                  </a:cubicBezTo>
                  <a:close/>
                  <a:moveTo>
                    <a:pt x="152" y="236"/>
                  </a:moveTo>
                  <a:cubicBezTo>
                    <a:pt x="150" y="242"/>
                    <a:pt x="148" y="248"/>
                    <a:pt x="146" y="255"/>
                  </a:cubicBezTo>
                  <a:cubicBezTo>
                    <a:pt x="152" y="257"/>
                    <a:pt x="158" y="258"/>
                    <a:pt x="164" y="260"/>
                  </a:cubicBezTo>
                  <a:cubicBezTo>
                    <a:pt x="165" y="254"/>
                    <a:pt x="167" y="248"/>
                    <a:pt x="168" y="242"/>
                  </a:cubicBezTo>
                  <a:cubicBezTo>
                    <a:pt x="163" y="240"/>
                    <a:pt x="157" y="238"/>
                    <a:pt x="152" y="236"/>
                  </a:cubicBezTo>
                  <a:close/>
                  <a:moveTo>
                    <a:pt x="172" y="241"/>
                  </a:moveTo>
                  <a:cubicBezTo>
                    <a:pt x="174" y="248"/>
                    <a:pt x="175" y="254"/>
                    <a:pt x="177" y="260"/>
                  </a:cubicBezTo>
                  <a:cubicBezTo>
                    <a:pt x="183" y="258"/>
                    <a:pt x="189" y="256"/>
                    <a:pt x="195" y="255"/>
                  </a:cubicBezTo>
                  <a:cubicBezTo>
                    <a:pt x="193" y="248"/>
                    <a:pt x="191" y="242"/>
                    <a:pt x="187" y="237"/>
                  </a:cubicBezTo>
                  <a:cubicBezTo>
                    <a:pt x="182" y="238"/>
                    <a:pt x="177" y="240"/>
                    <a:pt x="172" y="2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ea typeface="微软雅黑"/>
              </a:endParaRPr>
            </a:p>
          </p:txBody>
        </p:sp>
        <p:sp>
          <p:nvSpPr>
            <p:cNvPr id="70" name="Freeform 870">
              <a:extLst>
                <a:ext uri="{FF2B5EF4-FFF2-40B4-BE49-F238E27FC236}">
                  <a16:creationId xmlns:a16="http://schemas.microsoft.com/office/drawing/2014/main" id="{7414FC4D-D0BE-4303-BF72-D51F9F27E4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3327" y="4861034"/>
              <a:ext cx="416828" cy="382710"/>
            </a:xfrm>
            <a:custGeom>
              <a:avLst/>
              <a:gdLst>
                <a:gd name="T0" fmla="*/ 196 w 290"/>
                <a:gd name="T1" fmla="*/ 9 h 266"/>
                <a:gd name="T2" fmla="*/ 251 w 290"/>
                <a:gd name="T3" fmla="*/ 22 h 266"/>
                <a:gd name="T4" fmla="*/ 266 w 290"/>
                <a:gd name="T5" fmla="*/ 6 h 266"/>
                <a:gd name="T6" fmla="*/ 273 w 290"/>
                <a:gd name="T7" fmla="*/ 86 h 266"/>
                <a:gd name="T8" fmla="*/ 214 w 290"/>
                <a:gd name="T9" fmla="*/ 130 h 266"/>
                <a:gd name="T10" fmla="*/ 214 w 290"/>
                <a:gd name="T11" fmla="*/ 142 h 266"/>
                <a:gd name="T12" fmla="*/ 169 w 290"/>
                <a:gd name="T13" fmla="*/ 170 h 266"/>
                <a:gd name="T14" fmla="*/ 98 w 290"/>
                <a:gd name="T15" fmla="*/ 249 h 266"/>
                <a:gd name="T16" fmla="*/ 62 w 290"/>
                <a:gd name="T17" fmla="*/ 261 h 266"/>
                <a:gd name="T18" fmla="*/ 14 w 290"/>
                <a:gd name="T19" fmla="*/ 166 h 266"/>
                <a:gd name="T20" fmla="*/ 61 w 290"/>
                <a:gd name="T21" fmla="*/ 130 h 266"/>
                <a:gd name="T22" fmla="*/ 106 w 290"/>
                <a:gd name="T23" fmla="*/ 93 h 266"/>
                <a:gd name="T24" fmla="*/ 151 w 290"/>
                <a:gd name="T25" fmla="*/ 61 h 266"/>
                <a:gd name="T26" fmla="*/ 196 w 290"/>
                <a:gd name="T27" fmla="*/ 9 h 266"/>
                <a:gd name="T28" fmla="*/ 204 w 290"/>
                <a:gd name="T29" fmla="*/ 17 h 266"/>
                <a:gd name="T30" fmla="*/ 165 w 290"/>
                <a:gd name="T31" fmla="*/ 65 h 266"/>
                <a:gd name="T32" fmla="*/ 196 w 290"/>
                <a:gd name="T33" fmla="*/ 83 h 266"/>
                <a:gd name="T34" fmla="*/ 242 w 290"/>
                <a:gd name="T35" fmla="*/ 31 h 266"/>
                <a:gd name="T36" fmla="*/ 204 w 290"/>
                <a:gd name="T37" fmla="*/ 17 h 266"/>
                <a:gd name="T38" fmla="*/ 202 w 290"/>
                <a:gd name="T39" fmla="*/ 92 h 266"/>
                <a:gd name="T40" fmla="*/ 212 w 290"/>
                <a:gd name="T41" fmla="*/ 116 h 266"/>
                <a:gd name="T42" fmla="*/ 265 w 290"/>
                <a:gd name="T43" fmla="*/ 77 h 266"/>
                <a:gd name="T44" fmla="*/ 265 w 290"/>
                <a:gd name="T45" fmla="*/ 25 h 266"/>
                <a:gd name="T46" fmla="*/ 202 w 290"/>
                <a:gd name="T47" fmla="*/ 92 h 266"/>
                <a:gd name="T48" fmla="*/ 124 w 290"/>
                <a:gd name="T49" fmla="*/ 102 h 266"/>
                <a:gd name="T50" fmla="*/ 54 w 290"/>
                <a:gd name="T51" fmla="*/ 148 h 266"/>
                <a:gd name="T52" fmla="*/ 81 w 290"/>
                <a:gd name="T53" fmla="*/ 194 h 266"/>
                <a:gd name="T54" fmla="*/ 94 w 290"/>
                <a:gd name="T55" fmla="*/ 190 h 266"/>
                <a:gd name="T56" fmla="*/ 83 w 290"/>
                <a:gd name="T57" fmla="*/ 162 h 266"/>
                <a:gd name="T58" fmla="*/ 159 w 290"/>
                <a:gd name="T59" fmla="*/ 110 h 266"/>
                <a:gd name="T60" fmla="*/ 124 w 290"/>
                <a:gd name="T61" fmla="*/ 102 h 266"/>
                <a:gd name="T62" fmla="*/ 98 w 290"/>
                <a:gd name="T63" fmla="*/ 166 h 266"/>
                <a:gd name="T64" fmla="*/ 108 w 290"/>
                <a:gd name="T65" fmla="*/ 218 h 266"/>
                <a:gd name="T66" fmla="*/ 178 w 290"/>
                <a:gd name="T67" fmla="*/ 145 h 266"/>
                <a:gd name="T68" fmla="*/ 168 w 290"/>
                <a:gd name="T69" fmla="*/ 121 h 266"/>
                <a:gd name="T70" fmla="*/ 98 w 290"/>
                <a:gd name="T71" fmla="*/ 166 h 266"/>
                <a:gd name="T72" fmla="*/ 25 w 290"/>
                <a:gd name="T73" fmla="*/ 171 h 266"/>
                <a:gd name="T74" fmla="*/ 61 w 290"/>
                <a:gd name="T75" fmla="*/ 249 h 266"/>
                <a:gd name="T76" fmla="*/ 87 w 290"/>
                <a:gd name="T77" fmla="*/ 244 h 266"/>
                <a:gd name="T78" fmla="*/ 96 w 290"/>
                <a:gd name="T79" fmla="*/ 199 h 266"/>
                <a:gd name="T80" fmla="*/ 67 w 290"/>
                <a:gd name="T81" fmla="*/ 225 h 266"/>
                <a:gd name="T82" fmla="*/ 34 w 290"/>
                <a:gd name="T83" fmla="*/ 197 h 266"/>
                <a:gd name="T84" fmla="*/ 64 w 290"/>
                <a:gd name="T85" fmla="*/ 175 h 266"/>
                <a:gd name="T86" fmla="*/ 39 w 290"/>
                <a:gd name="T87" fmla="*/ 156 h 266"/>
                <a:gd name="T88" fmla="*/ 25 w 290"/>
                <a:gd name="T89" fmla="*/ 171 h 266"/>
                <a:gd name="T90" fmla="*/ 46 w 290"/>
                <a:gd name="T91" fmla="*/ 202 h 266"/>
                <a:gd name="T92" fmla="*/ 64 w 290"/>
                <a:gd name="T93" fmla="*/ 218 h 266"/>
                <a:gd name="T94" fmla="*/ 68 w 290"/>
                <a:gd name="T95" fmla="*/ 187 h 266"/>
                <a:gd name="T96" fmla="*/ 46 w 290"/>
                <a:gd name="T97" fmla="*/ 202 h 266"/>
                <a:gd name="T98" fmla="*/ 188 w 290"/>
                <a:gd name="T99" fmla="*/ 175 h 266"/>
                <a:gd name="T100" fmla="*/ 208 w 290"/>
                <a:gd name="T101" fmla="*/ 263 h 266"/>
                <a:gd name="T102" fmla="*/ 213 w 290"/>
                <a:gd name="T103" fmla="*/ 241 h 266"/>
                <a:gd name="T104" fmla="*/ 232 w 290"/>
                <a:gd name="T105" fmla="*/ 246 h 266"/>
                <a:gd name="T106" fmla="*/ 206 w 290"/>
                <a:gd name="T107" fmla="*/ 180 h 266"/>
                <a:gd name="T108" fmla="*/ 218 w 290"/>
                <a:gd name="T109" fmla="*/ 148 h 266"/>
                <a:gd name="T110" fmla="*/ 188 w 290"/>
                <a:gd name="T111" fmla="*/ 175 h 266"/>
                <a:gd name="T112" fmla="*/ 210 w 290"/>
                <a:gd name="T113" fmla="*/ 184 h 266"/>
                <a:gd name="T114" fmla="*/ 270 w 290"/>
                <a:gd name="T115" fmla="*/ 228 h 266"/>
                <a:gd name="T116" fmla="*/ 260 w 290"/>
                <a:gd name="T117" fmla="*/ 206 h 266"/>
                <a:gd name="T118" fmla="*/ 280 w 290"/>
                <a:gd name="T119" fmla="*/ 200 h 266"/>
                <a:gd name="T120" fmla="*/ 224 w 290"/>
                <a:gd name="T121" fmla="*/ 167 h 266"/>
                <a:gd name="T122" fmla="*/ 210 w 290"/>
                <a:gd name="T123" fmla="*/ 18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0" h="266">
                  <a:moveTo>
                    <a:pt x="196" y="9"/>
                  </a:moveTo>
                  <a:cubicBezTo>
                    <a:pt x="215" y="0"/>
                    <a:pt x="236" y="10"/>
                    <a:pt x="251" y="22"/>
                  </a:cubicBezTo>
                  <a:cubicBezTo>
                    <a:pt x="256" y="17"/>
                    <a:pt x="261" y="12"/>
                    <a:pt x="266" y="6"/>
                  </a:cubicBezTo>
                  <a:cubicBezTo>
                    <a:pt x="283" y="28"/>
                    <a:pt x="290" y="63"/>
                    <a:pt x="273" y="86"/>
                  </a:cubicBezTo>
                  <a:cubicBezTo>
                    <a:pt x="254" y="102"/>
                    <a:pt x="233" y="115"/>
                    <a:pt x="214" y="130"/>
                  </a:cubicBezTo>
                  <a:cubicBezTo>
                    <a:pt x="214" y="133"/>
                    <a:pt x="214" y="139"/>
                    <a:pt x="214" y="142"/>
                  </a:cubicBezTo>
                  <a:cubicBezTo>
                    <a:pt x="200" y="153"/>
                    <a:pt x="189" y="172"/>
                    <a:pt x="169" y="170"/>
                  </a:cubicBezTo>
                  <a:cubicBezTo>
                    <a:pt x="143" y="194"/>
                    <a:pt x="120" y="222"/>
                    <a:pt x="98" y="249"/>
                  </a:cubicBezTo>
                  <a:cubicBezTo>
                    <a:pt x="90" y="260"/>
                    <a:pt x="75" y="266"/>
                    <a:pt x="62" y="261"/>
                  </a:cubicBezTo>
                  <a:cubicBezTo>
                    <a:pt x="23" y="250"/>
                    <a:pt x="0" y="204"/>
                    <a:pt x="14" y="166"/>
                  </a:cubicBezTo>
                  <a:cubicBezTo>
                    <a:pt x="22" y="146"/>
                    <a:pt x="45" y="142"/>
                    <a:pt x="61" y="130"/>
                  </a:cubicBezTo>
                  <a:cubicBezTo>
                    <a:pt x="77" y="119"/>
                    <a:pt x="98" y="112"/>
                    <a:pt x="106" y="93"/>
                  </a:cubicBezTo>
                  <a:cubicBezTo>
                    <a:pt x="118" y="78"/>
                    <a:pt x="133" y="65"/>
                    <a:pt x="151" y="61"/>
                  </a:cubicBezTo>
                  <a:cubicBezTo>
                    <a:pt x="169" y="46"/>
                    <a:pt x="181" y="26"/>
                    <a:pt x="196" y="9"/>
                  </a:cubicBezTo>
                  <a:close/>
                  <a:moveTo>
                    <a:pt x="204" y="17"/>
                  </a:moveTo>
                  <a:cubicBezTo>
                    <a:pt x="192" y="33"/>
                    <a:pt x="179" y="50"/>
                    <a:pt x="165" y="65"/>
                  </a:cubicBezTo>
                  <a:cubicBezTo>
                    <a:pt x="176" y="70"/>
                    <a:pt x="186" y="76"/>
                    <a:pt x="196" y="83"/>
                  </a:cubicBezTo>
                  <a:cubicBezTo>
                    <a:pt x="211" y="66"/>
                    <a:pt x="231" y="51"/>
                    <a:pt x="242" y="31"/>
                  </a:cubicBezTo>
                  <a:cubicBezTo>
                    <a:pt x="232" y="20"/>
                    <a:pt x="218" y="17"/>
                    <a:pt x="204" y="17"/>
                  </a:cubicBezTo>
                  <a:close/>
                  <a:moveTo>
                    <a:pt x="202" y="92"/>
                  </a:moveTo>
                  <a:cubicBezTo>
                    <a:pt x="205" y="100"/>
                    <a:pt x="209" y="108"/>
                    <a:pt x="212" y="116"/>
                  </a:cubicBezTo>
                  <a:cubicBezTo>
                    <a:pt x="229" y="103"/>
                    <a:pt x="249" y="92"/>
                    <a:pt x="265" y="77"/>
                  </a:cubicBezTo>
                  <a:cubicBezTo>
                    <a:pt x="275" y="62"/>
                    <a:pt x="270" y="41"/>
                    <a:pt x="265" y="25"/>
                  </a:cubicBezTo>
                  <a:cubicBezTo>
                    <a:pt x="245" y="48"/>
                    <a:pt x="224" y="71"/>
                    <a:pt x="202" y="92"/>
                  </a:cubicBezTo>
                  <a:close/>
                  <a:moveTo>
                    <a:pt x="124" y="102"/>
                  </a:moveTo>
                  <a:cubicBezTo>
                    <a:pt x="102" y="118"/>
                    <a:pt x="78" y="134"/>
                    <a:pt x="54" y="148"/>
                  </a:cubicBezTo>
                  <a:cubicBezTo>
                    <a:pt x="68" y="159"/>
                    <a:pt x="77" y="176"/>
                    <a:pt x="81" y="194"/>
                  </a:cubicBezTo>
                  <a:cubicBezTo>
                    <a:pt x="85" y="192"/>
                    <a:pt x="90" y="191"/>
                    <a:pt x="94" y="190"/>
                  </a:cubicBezTo>
                  <a:cubicBezTo>
                    <a:pt x="90" y="181"/>
                    <a:pt x="86" y="172"/>
                    <a:pt x="83" y="162"/>
                  </a:cubicBezTo>
                  <a:cubicBezTo>
                    <a:pt x="108" y="145"/>
                    <a:pt x="138" y="133"/>
                    <a:pt x="159" y="110"/>
                  </a:cubicBezTo>
                  <a:cubicBezTo>
                    <a:pt x="149" y="105"/>
                    <a:pt x="135" y="92"/>
                    <a:pt x="124" y="102"/>
                  </a:cubicBezTo>
                  <a:close/>
                  <a:moveTo>
                    <a:pt x="98" y="166"/>
                  </a:moveTo>
                  <a:cubicBezTo>
                    <a:pt x="105" y="183"/>
                    <a:pt x="109" y="200"/>
                    <a:pt x="108" y="218"/>
                  </a:cubicBezTo>
                  <a:cubicBezTo>
                    <a:pt x="129" y="192"/>
                    <a:pt x="154" y="168"/>
                    <a:pt x="178" y="145"/>
                  </a:cubicBezTo>
                  <a:cubicBezTo>
                    <a:pt x="174" y="137"/>
                    <a:pt x="171" y="129"/>
                    <a:pt x="168" y="121"/>
                  </a:cubicBezTo>
                  <a:cubicBezTo>
                    <a:pt x="145" y="137"/>
                    <a:pt x="123" y="154"/>
                    <a:pt x="98" y="166"/>
                  </a:cubicBezTo>
                  <a:close/>
                  <a:moveTo>
                    <a:pt x="25" y="171"/>
                  </a:moveTo>
                  <a:cubicBezTo>
                    <a:pt x="15" y="201"/>
                    <a:pt x="31" y="238"/>
                    <a:pt x="61" y="249"/>
                  </a:cubicBezTo>
                  <a:cubicBezTo>
                    <a:pt x="70" y="252"/>
                    <a:pt x="81" y="252"/>
                    <a:pt x="87" y="244"/>
                  </a:cubicBezTo>
                  <a:cubicBezTo>
                    <a:pt x="97" y="231"/>
                    <a:pt x="97" y="214"/>
                    <a:pt x="96" y="199"/>
                  </a:cubicBezTo>
                  <a:cubicBezTo>
                    <a:pt x="86" y="208"/>
                    <a:pt x="77" y="217"/>
                    <a:pt x="67" y="225"/>
                  </a:cubicBezTo>
                  <a:cubicBezTo>
                    <a:pt x="49" y="231"/>
                    <a:pt x="37" y="212"/>
                    <a:pt x="34" y="197"/>
                  </a:cubicBezTo>
                  <a:cubicBezTo>
                    <a:pt x="44" y="190"/>
                    <a:pt x="54" y="183"/>
                    <a:pt x="64" y="175"/>
                  </a:cubicBezTo>
                  <a:cubicBezTo>
                    <a:pt x="57" y="168"/>
                    <a:pt x="50" y="158"/>
                    <a:pt x="39" y="156"/>
                  </a:cubicBezTo>
                  <a:cubicBezTo>
                    <a:pt x="32" y="159"/>
                    <a:pt x="26" y="164"/>
                    <a:pt x="25" y="171"/>
                  </a:cubicBezTo>
                  <a:close/>
                  <a:moveTo>
                    <a:pt x="46" y="202"/>
                  </a:moveTo>
                  <a:cubicBezTo>
                    <a:pt x="51" y="208"/>
                    <a:pt x="57" y="213"/>
                    <a:pt x="64" y="218"/>
                  </a:cubicBezTo>
                  <a:cubicBezTo>
                    <a:pt x="68" y="208"/>
                    <a:pt x="70" y="198"/>
                    <a:pt x="68" y="187"/>
                  </a:cubicBezTo>
                  <a:cubicBezTo>
                    <a:pt x="61" y="192"/>
                    <a:pt x="53" y="197"/>
                    <a:pt x="46" y="202"/>
                  </a:cubicBezTo>
                  <a:close/>
                  <a:moveTo>
                    <a:pt x="188" y="175"/>
                  </a:moveTo>
                  <a:cubicBezTo>
                    <a:pt x="183" y="206"/>
                    <a:pt x="191" y="237"/>
                    <a:pt x="208" y="263"/>
                  </a:cubicBezTo>
                  <a:cubicBezTo>
                    <a:pt x="209" y="256"/>
                    <a:pt x="211" y="248"/>
                    <a:pt x="213" y="241"/>
                  </a:cubicBezTo>
                  <a:cubicBezTo>
                    <a:pt x="219" y="243"/>
                    <a:pt x="225" y="245"/>
                    <a:pt x="232" y="246"/>
                  </a:cubicBezTo>
                  <a:cubicBezTo>
                    <a:pt x="218" y="227"/>
                    <a:pt x="207" y="205"/>
                    <a:pt x="206" y="180"/>
                  </a:cubicBezTo>
                  <a:cubicBezTo>
                    <a:pt x="215" y="171"/>
                    <a:pt x="219" y="160"/>
                    <a:pt x="218" y="148"/>
                  </a:cubicBezTo>
                  <a:cubicBezTo>
                    <a:pt x="207" y="156"/>
                    <a:pt x="197" y="164"/>
                    <a:pt x="188" y="175"/>
                  </a:cubicBezTo>
                  <a:close/>
                  <a:moveTo>
                    <a:pt x="210" y="184"/>
                  </a:moveTo>
                  <a:cubicBezTo>
                    <a:pt x="226" y="204"/>
                    <a:pt x="247" y="218"/>
                    <a:pt x="270" y="228"/>
                  </a:cubicBezTo>
                  <a:cubicBezTo>
                    <a:pt x="267" y="221"/>
                    <a:pt x="264" y="214"/>
                    <a:pt x="260" y="206"/>
                  </a:cubicBezTo>
                  <a:cubicBezTo>
                    <a:pt x="267" y="204"/>
                    <a:pt x="274" y="202"/>
                    <a:pt x="280" y="200"/>
                  </a:cubicBezTo>
                  <a:cubicBezTo>
                    <a:pt x="259" y="193"/>
                    <a:pt x="239" y="183"/>
                    <a:pt x="224" y="167"/>
                  </a:cubicBezTo>
                  <a:cubicBezTo>
                    <a:pt x="220" y="173"/>
                    <a:pt x="215" y="179"/>
                    <a:pt x="210" y="1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ea typeface="微软雅黑"/>
              </a:endParaRPr>
            </a:p>
          </p:txBody>
        </p:sp>
        <p:sp>
          <p:nvSpPr>
            <p:cNvPr id="71" name="Freeform 871">
              <a:extLst>
                <a:ext uri="{FF2B5EF4-FFF2-40B4-BE49-F238E27FC236}">
                  <a16:creationId xmlns:a16="http://schemas.microsoft.com/office/drawing/2014/main" id="{A1F294E6-D0E4-4F49-9577-D5942723AF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45063" y="4825997"/>
              <a:ext cx="344681" cy="452496"/>
            </a:xfrm>
            <a:custGeom>
              <a:avLst/>
              <a:gdLst>
                <a:gd name="T0" fmla="*/ 79 w 218"/>
                <a:gd name="T1" fmla="*/ 0 h 286"/>
                <a:gd name="T2" fmla="*/ 36 w 218"/>
                <a:gd name="T3" fmla="*/ 30 h 286"/>
                <a:gd name="T4" fmla="*/ 56 w 218"/>
                <a:gd name="T5" fmla="*/ 77 h 286"/>
                <a:gd name="T6" fmla="*/ 81 w 218"/>
                <a:gd name="T7" fmla="*/ 120 h 286"/>
                <a:gd name="T8" fmla="*/ 96 w 218"/>
                <a:gd name="T9" fmla="*/ 149 h 286"/>
                <a:gd name="T10" fmla="*/ 137 w 218"/>
                <a:gd name="T11" fmla="*/ 87 h 286"/>
                <a:gd name="T12" fmla="*/ 89 w 218"/>
                <a:gd name="T13" fmla="*/ 23 h 286"/>
                <a:gd name="T14" fmla="*/ 61 w 218"/>
                <a:gd name="T15" fmla="*/ 51 h 286"/>
                <a:gd name="T16" fmla="*/ 119 w 218"/>
                <a:gd name="T17" fmla="*/ 92 h 286"/>
                <a:gd name="T18" fmla="*/ 84 w 218"/>
                <a:gd name="T19" fmla="*/ 92 h 286"/>
                <a:gd name="T20" fmla="*/ 66 w 218"/>
                <a:gd name="T21" fmla="*/ 61 h 286"/>
                <a:gd name="T22" fmla="*/ 67 w 218"/>
                <a:gd name="T23" fmla="*/ 74 h 286"/>
                <a:gd name="T24" fmla="*/ 67 w 218"/>
                <a:gd name="T25" fmla="*/ 74 h 286"/>
                <a:gd name="T26" fmla="*/ 124 w 218"/>
                <a:gd name="T27" fmla="*/ 100 h 286"/>
                <a:gd name="T28" fmla="*/ 108 w 218"/>
                <a:gd name="T29" fmla="*/ 133 h 286"/>
                <a:gd name="T30" fmla="*/ 10 w 218"/>
                <a:gd name="T31" fmla="*/ 178 h 286"/>
                <a:gd name="T32" fmla="*/ 58 w 218"/>
                <a:gd name="T33" fmla="*/ 96 h 286"/>
                <a:gd name="T34" fmla="*/ 55 w 218"/>
                <a:gd name="T35" fmla="*/ 183 h 286"/>
                <a:gd name="T36" fmla="*/ 99 w 218"/>
                <a:gd name="T37" fmla="*/ 240 h 286"/>
                <a:gd name="T38" fmla="*/ 131 w 218"/>
                <a:gd name="T39" fmla="*/ 204 h 286"/>
                <a:gd name="T40" fmla="*/ 118 w 218"/>
                <a:gd name="T41" fmla="*/ 191 h 286"/>
                <a:gd name="T42" fmla="*/ 215 w 218"/>
                <a:gd name="T43" fmla="*/ 202 h 286"/>
                <a:gd name="T44" fmla="*/ 164 w 218"/>
                <a:gd name="T45" fmla="*/ 231 h 286"/>
                <a:gd name="T46" fmla="*/ 210 w 218"/>
                <a:gd name="T47" fmla="*/ 272 h 286"/>
                <a:gd name="T48" fmla="*/ 3 w 218"/>
                <a:gd name="T49" fmla="*/ 284 h 286"/>
                <a:gd name="T50" fmla="*/ 70 w 218"/>
                <a:gd name="T51" fmla="*/ 272 h 286"/>
                <a:gd name="T52" fmla="*/ 6 w 218"/>
                <a:gd name="T53" fmla="*/ 209 h 286"/>
                <a:gd name="T54" fmla="*/ 23 w 218"/>
                <a:gd name="T55" fmla="*/ 185 h 286"/>
                <a:gd name="T56" fmla="*/ 23 w 218"/>
                <a:gd name="T57" fmla="*/ 185 h 286"/>
                <a:gd name="T58" fmla="*/ 157 w 218"/>
                <a:gd name="T59" fmla="*/ 216 h 286"/>
                <a:gd name="T60" fmla="*/ 143 w 218"/>
                <a:gd name="T61" fmla="*/ 204 h 286"/>
                <a:gd name="T62" fmla="*/ 149 w 218"/>
                <a:gd name="T63" fmla="*/ 128 h 286"/>
                <a:gd name="T64" fmla="*/ 148 w 218"/>
                <a:gd name="T65" fmla="*/ 149 h 286"/>
                <a:gd name="T66" fmla="*/ 135 w 218"/>
                <a:gd name="T67" fmla="*/ 161 h 286"/>
                <a:gd name="T68" fmla="*/ 116 w 218"/>
                <a:gd name="T69" fmla="*/ 17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" h="286">
                  <a:moveTo>
                    <a:pt x="36" y="30"/>
                  </a:moveTo>
                  <a:cubicBezTo>
                    <a:pt x="41" y="13"/>
                    <a:pt x="63" y="6"/>
                    <a:pt x="79" y="0"/>
                  </a:cubicBezTo>
                  <a:cubicBezTo>
                    <a:pt x="84" y="11"/>
                    <a:pt x="68" y="21"/>
                    <a:pt x="61" y="30"/>
                  </a:cubicBezTo>
                  <a:cubicBezTo>
                    <a:pt x="53" y="30"/>
                    <a:pt x="44" y="30"/>
                    <a:pt x="36" y="30"/>
                  </a:cubicBezTo>
                  <a:close/>
                  <a:moveTo>
                    <a:pt x="48" y="47"/>
                  </a:moveTo>
                  <a:cubicBezTo>
                    <a:pt x="53" y="57"/>
                    <a:pt x="59" y="66"/>
                    <a:pt x="56" y="77"/>
                  </a:cubicBezTo>
                  <a:cubicBezTo>
                    <a:pt x="52" y="90"/>
                    <a:pt x="66" y="94"/>
                    <a:pt x="76" y="97"/>
                  </a:cubicBezTo>
                  <a:cubicBezTo>
                    <a:pt x="80" y="104"/>
                    <a:pt x="84" y="111"/>
                    <a:pt x="81" y="120"/>
                  </a:cubicBezTo>
                  <a:cubicBezTo>
                    <a:pt x="90" y="121"/>
                    <a:pt x="94" y="129"/>
                    <a:pt x="98" y="135"/>
                  </a:cubicBezTo>
                  <a:cubicBezTo>
                    <a:pt x="97" y="140"/>
                    <a:pt x="97" y="145"/>
                    <a:pt x="96" y="149"/>
                  </a:cubicBezTo>
                  <a:cubicBezTo>
                    <a:pt x="117" y="142"/>
                    <a:pt x="137" y="131"/>
                    <a:pt x="154" y="117"/>
                  </a:cubicBezTo>
                  <a:cubicBezTo>
                    <a:pt x="144" y="110"/>
                    <a:pt x="130" y="101"/>
                    <a:pt x="137" y="87"/>
                  </a:cubicBezTo>
                  <a:cubicBezTo>
                    <a:pt x="135" y="87"/>
                    <a:pt x="131" y="85"/>
                    <a:pt x="129" y="84"/>
                  </a:cubicBezTo>
                  <a:cubicBezTo>
                    <a:pt x="112" y="67"/>
                    <a:pt x="106" y="41"/>
                    <a:pt x="89" y="23"/>
                  </a:cubicBezTo>
                  <a:cubicBezTo>
                    <a:pt x="75" y="30"/>
                    <a:pt x="61" y="39"/>
                    <a:pt x="48" y="47"/>
                  </a:cubicBezTo>
                  <a:close/>
                  <a:moveTo>
                    <a:pt x="61" y="51"/>
                  </a:moveTo>
                  <a:cubicBezTo>
                    <a:pt x="70" y="46"/>
                    <a:pt x="79" y="41"/>
                    <a:pt x="87" y="36"/>
                  </a:cubicBezTo>
                  <a:cubicBezTo>
                    <a:pt x="98" y="55"/>
                    <a:pt x="109" y="73"/>
                    <a:pt x="119" y="92"/>
                  </a:cubicBezTo>
                  <a:cubicBezTo>
                    <a:pt x="111" y="97"/>
                    <a:pt x="102" y="102"/>
                    <a:pt x="93" y="107"/>
                  </a:cubicBezTo>
                  <a:cubicBezTo>
                    <a:pt x="90" y="102"/>
                    <a:pt x="87" y="97"/>
                    <a:pt x="84" y="92"/>
                  </a:cubicBezTo>
                  <a:cubicBezTo>
                    <a:pt x="86" y="84"/>
                    <a:pt x="89" y="76"/>
                    <a:pt x="84" y="68"/>
                  </a:cubicBezTo>
                  <a:cubicBezTo>
                    <a:pt x="80" y="63"/>
                    <a:pt x="72" y="63"/>
                    <a:pt x="66" y="61"/>
                  </a:cubicBezTo>
                  <a:cubicBezTo>
                    <a:pt x="64" y="57"/>
                    <a:pt x="62" y="54"/>
                    <a:pt x="61" y="51"/>
                  </a:cubicBezTo>
                  <a:close/>
                  <a:moveTo>
                    <a:pt x="67" y="74"/>
                  </a:moveTo>
                  <a:cubicBezTo>
                    <a:pt x="74" y="66"/>
                    <a:pt x="77" y="81"/>
                    <a:pt x="78" y="85"/>
                  </a:cubicBezTo>
                  <a:cubicBezTo>
                    <a:pt x="73" y="85"/>
                    <a:pt x="59" y="81"/>
                    <a:pt x="67" y="74"/>
                  </a:cubicBezTo>
                  <a:close/>
                  <a:moveTo>
                    <a:pt x="99" y="115"/>
                  </a:moveTo>
                  <a:cubicBezTo>
                    <a:pt x="107" y="110"/>
                    <a:pt x="116" y="105"/>
                    <a:pt x="124" y="100"/>
                  </a:cubicBezTo>
                  <a:cubicBezTo>
                    <a:pt x="128" y="107"/>
                    <a:pt x="131" y="113"/>
                    <a:pt x="135" y="119"/>
                  </a:cubicBezTo>
                  <a:cubicBezTo>
                    <a:pt x="126" y="124"/>
                    <a:pt x="117" y="129"/>
                    <a:pt x="108" y="133"/>
                  </a:cubicBezTo>
                  <a:cubicBezTo>
                    <a:pt x="105" y="127"/>
                    <a:pt x="102" y="121"/>
                    <a:pt x="99" y="115"/>
                  </a:cubicBezTo>
                  <a:close/>
                  <a:moveTo>
                    <a:pt x="10" y="178"/>
                  </a:moveTo>
                  <a:cubicBezTo>
                    <a:pt x="5" y="143"/>
                    <a:pt x="21" y="109"/>
                    <a:pt x="46" y="84"/>
                  </a:cubicBezTo>
                  <a:cubicBezTo>
                    <a:pt x="50" y="88"/>
                    <a:pt x="54" y="92"/>
                    <a:pt x="58" y="96"/>
                  </a:cubicBezTo>
                  <a:cubicBezTo>
                    <a:pt x="41" y="116"/>
                    <a:pt x="26" y="141"/>
                    <a:pt x="30" y="168"/>
                  </a:cubicBezTo>
                  <a:cubicBezTo>
                    <a:pt x="39" y="172"/>
                    <a:pt x="50" y="174"/>
                    <a:pt x="55" y="183"/>
                  </a:cubicBezTo>
                  <a:cubicBezTo>
                    <a:pt x="62" y="193"/>
                    <a:pt x="58" y="205"/>
                    <a:pt x="54" y="215"/>
                  </a:cubicBezTo>
                  <a:cubicBezTo>
                    <a:pt x="66" y="228"/>
                    <a:pt x="81" y="240"/>
                    <a:pt x="99" y="240"/>
                  </a:cubicBezTo>
                  <a:cubicBezTo>
                    <a:pt x="115" y="239"/>
                    <a:pt x="126" y="228"/>
                    <a:pt x="137" y="217"/>
                  </a:cubicBezTo>
                  <a:cubicBezTo>
                    <a:pt x="135" y="214"/>
                    <a:pt x="133" y="207"/>
                    <a:pt x="131" y="204"/>
                  </a:cubicBezTo>
                  <a:cubicBezTo>
                    <a:pt x="121" y="203"/>
                    <a:pt x="110" y="206"/>
                    <a:pt x="102" y="198"/>
                  </a:cubicBezTo>
                  <a:cubicBezTo>
                    <a:pt x="106" y="192"/>
                    <a:pt x="112" y="190"/>
                    <a:pt x="118" y="191"/>
                  </a:cubicBezTo>
                  <a:cubicBezTo>
                    <a:pt x="150" y="191"/>
                    <a:pt x="182" y="191"/>
                    <a:pt x="214" y="191"/>
                  </a:cubicBezTo>
                  <a:cubicBezTo>
                    <a:pt x="214" y="194"/>
                    <a:pt x="215" y="200"/>
                    <a:pt x="215" y="202"/>
                  </a:cubicBezTo>
                  <a:cubicBezTo>
                    <a:pt x="206" y="203"/>
                    <a:pt x="197" y="203"/>
                    <a:pt x="189" y="204"/>
                  </a:cubicBezTo>
                  <a:cubicBezTo>
                    <a:pt x="186" y="217"/>
                    <a:pt x="175" y="225"/>
                    <a:pt x="164" y="231"/>
                  </a:cubicBezTo>
                  <a:cubicBezTo>
                    <a:pt x="152" y="243"/>
                    <a:pt x="144" y="258"/>
                    <a:pt x="133" y="272"/>
                  </a:cubicBezTo>
                  <a:cubicBezTo>
                    <a:pt x="159" y="272"/>
                    <a:pt x="184" y="271"/>
                    <a:pt x="210" y="272"/>
                  </a:cubicBezTo>
                  <a:cubicBezTo>
                    <a:pt x="216" y="271"/>
                    <a:pt x="218" y="286"/>
                    <a:pt x="210" y="284"/>
                  </a:cubicBezTo>
                  <a:cubicBezTo>
                    <a:pt x="141" y="285"/>
                    <a:pt x="72" y="285"/>
                    <a:pt x="3" y="284"/>
                  </a:cubicBezTo>
                  <a:cubicBezTo>
                    <a:pt x="3" y="281"/>
                    <a:pt x="3" y="275"/>
                    <a:pt x="4" y="272"/>
                  </a:cubicBezTo>
                  <a:cubicBezTo>
                    <a:pt x="26" y="272"/>
                    <a:pt x="48" y="271"/>
                    <a:pt x="70" y="272"/>
                  </a:cubicBezTo>
                  <a:cubicBezTo>
                    <a:pt x="57" y="260"/>
                    <a:pt x="46" y="248"/>
                    <a:pt x="35" y="234"/>
                  </a:cubicBezTo>
                  <a:cubicBezTo>
                    <a:pt x="28" y="223"/>
                    <a:pt x="11" y="222"/>
                    <a:pt x="6" y="209"/>
                  </a:cubicBezTo>
                  <a:cubicBezTo>
                    <a:pt x="0" y="199"/>
                    <a:pt x="6" y="188"/>
                    <a:pt x="10" y="178"/>
                  </a:cubicBezTo>
                  <a:close/>
                  <a:moveTo>
                    <a:pt x="23" y="185"/>
                  </a:moveTo>
                  <a:cubicBezTo>
                    <a:pt x="7" y="195"/>
                    <a:pt x="24" y="222"/>
                    <a:pt x="39" y="210"/>
                  </a:cubicBezTo>
                  <a:cubicBezTo>
                    <a:pt x="55" y="200"/>
                    <a:pt x="39" y="174"/>
                    <a:pt x="23" y="185"/>
                  </a:cubicBezTo>
                  <a:close/>
                  <a:moveTo>
                    <a:pt x="143" y="204"/>
                  </a:moveTo>
                  <a:cubicBezTo>
                    <a:pt x="148" y="208"/>
                    <a:pt x="151" y="215"/>
                    <a:pt x="157" y="216"/>
                  </a:cubicBezTo>
                  <a:cubicBezTo>
                    <a:pt x="166" y="218"/>
                    <a:pt x="171" y="209"/>
                    <a:pt x="177" y="205"/>
                  </a:cubicBezTo>
                  <a:cubicBezTo>
                    <a:pt x="166" y="203"/>
                    <a:pt x="155" y="203"/>
                    <a:pt x="143" y="204"/>
                  </a:cubicBezTo>
                  <a:close/>
                  <a:moveTo>
                    <a:pt x="111" y="151"/>
                  </a:moveTo>
                  <a:cubicBezTo>
                    <a:pt x="123" y="143"/>
                    <a:pt x="137" y="136"/>
                    <a:pt x="149" y="128"/>
                  </a:cubicBezTo>
                  <a:cubicBezTo>
                    <a:pt x="155" y="135"/>
                    <a:pt x="161" y="140"/>
                    <a:pt x="167" y="146"/>
                  </a:cubicBezTo>
                  <a:cubicBezTo>
                    <a:pt x="160" y="147"/>
                    <a:pt x="154" y="148"/>
                    <a:pt x="148" y="149"/>
                  </a:cubicBezTo>
                  <a:cubicBezTo>
                    <a:pt x="147" y="156"/>
                    <a:pt x="146" y="163"/>
                    <a:pt x="145" y="170"/>
                  </a:cubicBezTo>
                  <a:cubicBezTo>
                    <a:pt x="142" y="167"/>
                    <a:pt x="139" y="164"/>
                    <a:pt x="135" y="161"/>
                  </a:cubicBezTo>
                  <a:cubicBezTo>
                    <a:pt x="133" y="161"/>
                    <a:pt x="129" y="162"/>
                    <a:pt x="126" y="162"/>
                  </a:cubicBezTo>
                  <a:cubicBezTo>
                    <a:pt x="123" y="166"/>
                    <a:pt x="120" y="171"/>
                    <a:pt x="116" y="176"/>
                  </a:cubicBezTo>
                  <a:cubicBezTo>
                    <a:pt x="114" y="167"/>
                    <a:pt x="112" y="159"/>
                    <a:pt x="111" y="1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446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F68A43B-7091-473F-A5AF-C2AD8BEB2E69}"/>
              </a:ext>
            </a:extLst>
          </p:cNvPr>
          <p:cNvSpPr/>
          <p:nvPr/>
        </p:nvSpPr>
        <p:spPr>
          <a:xfrm>
            <a:off x="0" y="0"/>
            <a:ext cx="12192000" cy="5426729"/>
          </a:xfrm>
          <a:prstGeom prst="rect">
            <a:avLst/>
          </a:prstGeom>
          <a:solidFill>
            <a:srgbClr val="0F2A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60520B6A-4CA9-43AB-9C56-3716670D2EB3}"/>
              </a:ext>
            </a:extLst>
          </p:cNvPr>
          <p:cNvSpPr/>
          <p:nvPr/>
        </p:nvSpPr>
        <p:spPr>
          <a:xfrm rot="16200000">
            <a:off x="-422850" y="3940893"/>
            <a:ext cx="2212825" cy="918882"/>
          </a:xfrm>
          <a:prstGeom prst="rtTriangle">
            <a:avLst/>
          </a:prstGeom>
          <a:gradFill>
            <a:gsLst>
              <a:gs pos="39000">
                <a:srgbClr val="0C2247"/>
              </a:gs>
              <a:gs pos="7000">
                <a:srgbClr val="0C2247">
                  <a:alpha val="70000"/>
                </a:srgbClr>
              </a:gs>
            </a:gsLst>
            <a:lin ang="1740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直角三角形 60">
            <a:extLst>
              <a:ext uri="{FF2B5EF4-FFF2-40B4-BE49-F238E27FC236}">
                <a16:creationId xmlns:a16="http://schemas.microsoft.com/office/drawing/2014/main" id="{663D71CC-502F-4B04-B86C-6B5F7FF42F44}"/>
              </a:ext>
            </a:extLst>
          </p:cNvPr>
          <p:cNvSpPr/>
          <p:nvPr/>
        </p:nvSpPr>
        <p:spPr>
          <a:xfrm rot="10800000">
            <a:off x="134470" y="5325035"/>
            <a:ext cx="1006667" cy="983240"/>
          </a:xfrm>
          <a:prstGeom prst="rtTriangle">
            <a:avLst/>
          </a:prstGeom>
          <a:gradFill>
            <a:gsLst>
              <a:gs pos="25000">
                <a:srgbClr val="0C2247"/>
              </a:gs>
              <a:gs pos="0">
                <a:srgbClr val="0C2247">
                  <a:alpha val="80000"/>
                </a:srgbClr>
              </a:gs>
            </a:gsLst>
            <a:lin ang="1800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8CB2F4-ED61-44AE-B9E9-6EF97D5F8E14}"/>
              </a:ext>
            </a:extLst>
          </p:cNvPr>
          <p:cNvSpPr/>
          <p:nvPr/>
        </p:nvSpPr>
        <p:spPr>
          <a:xfrm>
            <a:off x="1053353" y="715635"/>
            <a:ext cx="10085294" cy="54267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4654384-805A-48F5-BB6C-F26570B627DA}"/>
              </a:ext>
            </a:extLst>
          </p:cNvPr>
          <p:cNvGrpSpPr/>
          <p:nvPr/>
        </p:nvGrpSpPr>
        <p:grpSpPr>
          <a:xfrm>
            <a:off x="3512947" y="1393993"/>
            <a:ext cx="5166103" cy="2132428"/>
            <a:chOff x="4496504" y="1876396"/>
            <a:chExt cx="5137690" cy="2132428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1133F37-B67B-4D80-9F27-21C5693422F2}"/>
                </a:ext>
              </a:extLst>
            </p:cNvPr>
            <p:cNvSpPr txBox="1"/>
            <p:nvPr/>
          </p:nvSpPr>
          <p:spPr>
            <a:xfrm>
              <a:off x="5876723" y="3025187"/>
              <a:ext cx="23772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spc="300" dirty="0">
                  <a:latin typeface="黑体" panose="02010609060101010101" pitchFamily="49" charset="-122"/>
                  <a:ea typeface="黑体" panose="02010609060101010101" pitchFamily="49" charset="-122"/>
                </a:rPr>
                <a:t>项目介绍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DE4FE836-8426-4450-B9A6-3F23B8BA5A36}"/>
                </a:ext>
              </a:extLst>
            </p:cNvPr>
            <p:cNvCxnSpPr>
              <a:cxnSpLocks/>
            </p:cNvCxnSpPr>
            <p:nvPr/>
          </p:nvCxnSpPr>
          <p:spPr>
            <a:xfrm>
              <a:off x="4496504" y="2843687"/>
              <a:ext cx="513769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A0B3E64-43E4-486E-AA77-3EEE417F783F}"/>
                </a:ext>
              </a:extLst>
            </p:cNvPr>
            <p:cNvCxnSpPr>
              <a:cxnSpLocks/>
            </p:cNvCxnSpPr>
            <p:nvPr/>
          </p:nvCxnSpPr>
          <p:spPr>
            <a:xfrm>
              <a:off x="4496504" y="4008824"/>
              <a:ext cx="513769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CD08141-EA3C-4A94-AF43-11BDEFD9EE83}"/>
                </a:ext>
              </a:extLst>
            </p:cNvPr>
            <p:cNvSpPr txBox="1"/>
            <p:nvPr/>
          </p:nvSpPr>
          <p:spPr>
            <a:xfrm>
              <a:off x="5486886" y="1876396"/>
              <a:ext cx="32624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spc="300" dirty="0">
                  <a:solidFill>
                    <a:srgbClr val="0C2247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PART ONE</a:t>
              </a:r>
              <a:endParaRPr lang="zh-CN" altLang="en-US" sz="5400" spc="300" dirty="0">
                <a:solidFill>
                  <a:srgbClr val="0C2247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7FBA7E7-43EE-4BF8-9D95-623ECDD65A69}"/>
              </a:ext>
            </a:extLst>
          </p:cNvPr>
          <p:cNvGrpSpPr/>
          <p:nvPr/>
        </p:nvGrpSpPr>
        <p:grpSpPr>
          <a:xfrm>
            <a:off x="5310824" y="3871210"/>
            <a:ext cx="1570352" cy="1570352"/>
            <a:chOff x="5620157" y="4202248"/>
            <a:chExt cx="1239314" cy="1239314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35D9F8F-061E-420A-BAC0-9AD2F44E0C5A}"/>
                </a:ext>
              </a:extLst>
            </p:cNvPr>
            <p:cNvSpPr/>
            <p:nvPr/>
          </p:nvSpPr>
          <p:spPr>
            <a:xfrm>
              <a:off x="5620157" y="4202248"/>
              <a:ext cx="1239314" cy="1239314"/>
            </a:xfrm>
            <a:prstGeom prst="rect">
              <a:avLst/>
            </a:prstGeom>
            <a:solidFill>
              <a:srgbClr val="0C2247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Freeform 862">
              <a:extLst>
                <a:ext uri="{FF2B5EF4-FFF2-40B4-BE49-F238E27FC236}">
                  <a16:creationId xmlns:a16="http://schemas.microsoft.com/office/drawing/2014/main" id="{1DCD3337-B1CB-4772-B8BA-88C42D1124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1003" y="4450032"/>
              <a:ext cx="997621" cy="693877"/>
            </a:xfrm>
            <a:custGeom>
              <a:avLst/>
              <a:gdLst>
                <a:gd name="T0" fmla="*/ 189 w 370"/>
                <a:gd name="T1" fmla="*/ 65 h 257"/>
                <a:gd name="T2" fmla="*/ 354 w 370"/>
                <a:gd name="T3" fmla="*/ 121 h 257"/>
                <a:gd name="T4" fmla="*/ 97 w 370"/>
                <a:gd name="T5" fmla="*/ 243 h 257"/>
                <a:gd name="T6" fmla="*/ 15 w 370"/>
                <a:gd name="T7" fmla="*/ 121 h 257"/>
                <a:gd name="T8" fmla="*/ 100 w 370"/>
                <a:gd name="T9" fmla="*/ 87 h 257"/>
                <a:gd name="T10" fmla="*/ 145 w 370"/>
                <a:gd name="T11" fmla="*/ 39 h 257"/>
                <a:gd name="T12" fmla="*/ 128 w 370"/>
                <a:gd name="T13" fmla="*/ 232 h 257"/>
                <a:gd name="T14" fmla="*/ 184 w 370"/>
                <a:gd name="T15" fmla="*/ 77 h 257"/>
                <a:gd name="T16" fmla="*/ 25 w 370"/>
                <a:gd name="T17" fmla="*/ 231 h 257"/>
                <a:gd name="T18" fmla="*/ 26 w 370"/>
                <a:gd name="T19" fmla="*/ 133 h 257"/>
                <a:gd name="T20" fmla="*/ 343 w 370"/>
                <a:gd name="T21" fmla="*/ 232 h 257"/>
                <a:gd name="T22" fmla="*/ 142 w 370"/>
                <a:gd name="T23" fmla="*/ 107 h 257"/>
                <a:gd name="T24" fmla="*/ 159 w 370"/>
                <a:gd name="T25" fmla="*/ 106 h 257"/>
                <a:gd name="T26" fmla="*/ 177 w 370"/>
                <a:gd name="T27" fmla="*/ 131 h 257"/>
                <a:gd name="T28" fmla="*/ 177 w 370"/>
                <a:gd name="T29" fmla="*/ 107 h 257"/>
                <a:gd name="T30" fmla="*/ 226 w 370"/>
                <a:gd name="T31" fmla="*/ 132 h 257"/>
                <a:gd name="T32" fmla="*/ 37 w 370"/>
                <a:gd name="T33" fmla="*/ 145 h 257"/>
                <a:gd name="T34" fmla="*/ 53 w 370"/>
                <a:gd name="T35" fmla="*/ 144 h 257"/>
                <a:gd name="T36" fmla="*/ 64 w 370"/>
                <a:gd name="T37" fmla="*/ 178 h 257"/>
                <a:gd name="T38" fmla="*/ 63 w 370"/>
                <a:gd name="T39" fmla="*/ 144 h 257"/>
                <a:gd name="T40" fmla="*/ 105 w 370"/>
                <a:gd name="T41" fmla="*/ 178 h 257"/>
                <a:gd name="T42" fmla="*/ 143 w 370"/>
                <a:gd name="T43" fmla="*/ 145 h 257"/>
                <a:gd name="T44" fmla="*/ 159 w 370"/>
                <a:gd name="T45" fmla="*/ 144 h 257"/>
                <a:gd name="T46" fmla="*/ 177 w 370"/>
                <a:gd name="T47" fmla="*/ 178 h 257"/>
                <a:gd name="T48" fmla="*/ 177 w 370"/>
                <a:gd name="T49" fmla="*/ 145 h 257"/>
                <a:gd name="T50" fmla="*/ 226 w 370"/>
                <a:gd name="T51" fmla="*/ 178 h 257"/>
                <a:gd name="T52" fmla="*/ 264 w 370"/>
                <a:gd name="T53" fmla="*/ 145 h 257"/>
                <a:gd name="T54" fmla="*/ 280 w 370"/>
                <a:gd name="T55" fmla="*/ 144 h 257"/>
                <a:gd name="T56" fmla="*/ 291 w 370"/>
                <a:gd name="T57" fmla="*/ 178 h 257"/>
                <a:gd name="T58" fmla="*/ 290 w 370"/>
                <a:gd name="T59" fmla="*/ 144 h 257"/>
                <a:gd name="T60" fmla="*/ 332 w 370"/>
                <a:gd name="T61" fmla="*/ 178 h 257"/>
                <a:gd name="T62" fmla="*/ 37 w 370"/>
                <a:gd name="T63" fmla="*/ 190 h 257"/>
                <a:gd name="T64" fmla="*/ 53 w 370"/>
                <a:gd name="T65" fmla="*/ 190 h 257"/>
                <a:gd name="T66" fmla="*/ 64 w 370"/>
                <a:gd name="T67" fmla="*/ 221 h 257"/>
                <a:gd name="T68" fmla="*/ 64 w 370"/>
                <a:gd name="T69" fmla="*/ 190 h 257"/>
                <a:gd name="T70" fmla="*/ 105 w 370"/>
                <a:gd name="T71" fmla="*/ 221 h 257"/>
                <a:gd name="T72" fmla="*/ 143 w 370"/>
                <a:gd name="T73" fmla="*/ 190 h 257"/>
                <a:gd name="T74" fmla="*/ 159 w 370"/>
                <a:gd name="T75" fmla="*/ 190 h 257"/>
                <a:gd name="T76" fmla="*/ 177 w 370"/>
                <a:gd name="T77" fmla="*/ 221 h 257"/>
                <a:gd name="T78" fmla="*/ 177 w 370"/>
                <a:gd name="T79" fmla="*/ 190 h 257"/>
                <a:gd name="T80" fmla="*/ 226 w 370"/>
                <a:gd name="T81" fmla="*/ 221 h 257"/>
                <a:gd name="T82" fmla="*/ 264 w 370"/>
                <a:gd name="T83" fmla="*/ 190 h 257"/>
                <a:gd name="T84" fmla="*/ 279 w 370"/>
                <a:gd name="T85" fmla="*/ 189 h 257"/>
                <a:gd name="T86" fmla="*/ 291 w 370"/>
                <a:gd name="T87" fmla="*/ 221 h 257"/>
                <a:gd name="T88" fmla="*/ 290 w 370"/>
                <a:gd name="T89" fmla="*/ 190 h 257"/>
                <a:gd name="T90" fmla="*/ 332 w 370"/>
                <a:gd name="T91" fmla="*/ 221 h 257"/>
                <a:gd name="T92" fmla="*/ 3 w 370"/>
                <a:gd name="T93" fmla="*/ 249 h 257"/>
                <a:gd name="T94" fmla="*/ 3 w 370"/>
                <a:gd name="T95" fmla="*/ 256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0" h="257">
                  <a:moveTo>
                    <a:pt x="145" y="15"/>
                  </a:moveTo>
                  <a:cubicBezTo>
                    <a:pt x="160" y="12"/>
                    <a:pt x="176" y="9"/>
                    <a:pt x="188" y="0"/>
                  </a:cubicBezTo>
                  <a:cubicBezTo>
                    <a:pt x="188" y="22"/>
                    <a:pt x="188" y="43"/>
                    <a:pt x="189" y="65"/>
                  </a:cubicBezTo>
                  <a:cubicBezTo>
                    <a:pt x="213" y="70"/>
                    <a:pt x="238" y="75"/>
                    <a:pt x="263" y="82"/>
                  </a:cubicBezTo>
                  <a:cubicBezTo>
                    <a:pt x="253" y="92"/>
                    <a:pt x="251" y="106"/>
                    <a:pt x="252" y="121"/>
                  </a:cubicBezTo>
                  <a:cubicBezTo>
                    <a:pt x="286" y="122"/>
                    <a:pt x="320" y="121"/>
                    <a:pt x="354" y="121"/>
                  </a:cubicBezTo>
                  <a:cubicBezTo>
                    <a:pt x="355" y="157"/>
                    <a:pt x="355" y="193"/>
                    <a:pt x="355" y="229"/>
                  </a:cubicBezTo>
                  <a:cubicBezTo>
                    <a:pt x="361" y="232"/>
                    <a:pt x="366" y="236"/>
                    <a:pt x="370" y="242"/>
                  </a:cubicBezTo>
                  <a:cubicBezTo>
                    <a:pt x="279" y="245"/>
                    <a:pt x="188" y="243"/>
                    <a:pt x="97" y="243"/>
                  </a:cubicBezTo>
                  <a:cubicBezTo>
                    <a:pt x="65" y="243"/>
                    <a:pt x="32" y="244"/>
                    <a:pt x="0" y="242"/>
                  </a:cubicBezTo>
                  <a:cubicBezTo>
                    <a:pt x="4" y="237"/>
                    <a:pt x="9" y="232"/>
                    <a:pt x="14" y="229"/>
                  </a:cubicBezTo>
                  <a:cubicBezTo>
                    <a:pt x="15" y="193"/>
                    <a:pt x="14" y="157"/>
                    <a:pt x="15" y="121"/>
                  </a:cubicBezTo>
                  <a:cubicBezTo>
                    <a:pt x="49" y="121"/>
                    <a:pt x="83" y="121"/>
                    <a:pt x="116" y="121"/>
                  </a:cubicBezTo>
                  <a:cubicBezTo>
                    <a:pt x="117" y="112"/>
                    <a:pt x="117" y="103"/>
                    <a:pt x="117" y="94"/>
                  </a:cubicBezTo>
                  <a:cubicBezTo>
                    <a:pt x="113" y="92"/>
                    <a:pt x="104" y="89"/>
                    <a:pt x="100" y="87"/>
                  </a:cubicBezTo>
                  <a:cubicBezTo>
                    <a:pt x="125" y="72"/>
                    <a:pt x="154" y="71"/>
                    <a:pt x="181" y="64"/>
                  </a:cubicBezTo>
                  <a:cubicBezTo>
                    <a:pt x="181" y="54"/>
                    <a:pt x="181" y="43"/>
                    <a:pt x="181" y="32"/>
                  </a:cubicBezTo>
                  <a:cubicBezTo>
                    <a:pt x="169" y="34"/>
                    <a:pt x="157" y="37"/>
                    <a:pt x="145" y="39"/>
                  </a:cubicBezTo>
                  <a:cubicBezTo>
                    <a:pt x="145" y="31"/>
                    <a:pt x="145" y="23"/>
                    <a:pt x="145" y="15"/>
                  </a:cubicBezTo>
                  <a:close/>
                  <a:moveTo>
                    <a:pt x="128" y="88"/>
                  </a:moveTo>
                  <a:cubicBezTo>
                    <a:pt x="128" y="136"/>
                    <a:pt x="128" y="184"/>
                    <a:pt x="128" y="232"/>
                  </a:cubicBezTo>
                  <a:cubicBezTo>
                    <a:pt x="166" y="232"/>
                    <a:pt x="204" y="232"/>
                    <a:pt x="241" y="232"/>
                  </a:cubicBezTo>
                  <a:cubicBezTo>
                    <a:pt x="241" y="184"/>
                    <a:pt x="241" y="136"/>
                    <a:pt x="241" y="88"/>
                  </a:cubicBezTo>
                  <a:cubicBezTo>
                    <a:pt x="222" y="85"/>
                    <a:pt x="203" y="78"/>
                    <a:pt x="184" y="77"/>
                  </a:cubicBezTo>
                  <a:cubicBezTo>
                    <a:pt x="165" y="79"/>
                    <a:pt x="147" y="84"/>
                    <a:pt x="128" y="88"/>
                  </a:cubicBezTo>
                  <a:close/>
                  <a:moveTo>
                    <a:pt x="26" y="133"/>
                  </a:moveTo>
                  <a:cubicBezTo>
                    <a:pt x="25" y="166"/>
                    <a:pt x="26" y="199"/>
                    <a:pt x="25" y="231"/>
                  </a:cubicBezTo>
                  <a:cubicBezTo>
                    <a:pt x="56" y="232"/>
                    <a:pt x="86" y="232"/>
                    <a:pt x="117" y="232"/>
                  </a:cubicBezTo>
                  <a:cubicBezTo>
                    <a:pt x="116" y="199"/>
                    <a:pt x="117" y="166"/>
                    <a:pt x="116" y="133"/>
                  </a:cubicBezTo>
                  <a:cubicBezTo>
                    <a:pt x="86" y="133"/>
                    <a:pt x="56" y="133"/>
                    <a:pt x="26" y="133"/>
                  </a:cubicBezTo>
                  <a:close/>
                  <a:moveTo>
                    <a:pt x="252" y="133"/>
                  </a:moveTo>
                  <a:cubicBezTo>
                    <a:pt x="252" y="166"/>
                    <a:pt x="252" y="199"/>
                    <a:pt x="252" y="232"/>
                  </a:cubicBezTo>
                  <a:cubicBezTo>
                    <a:pt x="283" y="232"/>
                    <a:pt x="313" y="232"/>
                    <a:pt x="343" y="232"/>
                  </a:cubicBezTo>
                  <a:cubicBezTo>
                    <a:pt x="343" y="199"/>
                    <a:pt x="343" y="166"/>
                    <a:pt x="343" y="133"/>
                  </a:cubicBezTo>
                  <a:cubicBezTo>
                    <a:pt x="313" y="133"/>
                    <a:pt x="283" y="133"/>
                    <a:pt x="252" y="133"/>
                  </a:cubicBezTo>
                  <a:close/>
                  <a:moveTo>
                    <a:pt x="142" y="107"/>
                  </a:moveTo>
                  <a:cubicBezTo>
                    <a:pt x="144" y="115"/>
                    <a:pt x="140" y="125"/>
                    <a:pt x="146" y="131"/>
                  </a:cubicBezTo>
                  <a:cubicBezTo>
                    <a:pt x="149" y="132"/>
                    <a:pt x="156" y="132"/>
                    <a:pt x="159" y="133"/>
                  </a:cubicBezTo>
                  <a:cubicBezTo>
                    <a:pt x="159" y="124"/>
                    <a:pt x="159" y="115"/>
                    <a:pt x="159" y="106"/>
                  </a:cubicBezTo>
                  <a:cubicBezTo>
                    <a:pt x="153" y="106"/>
                    <a:pt x="148" y="107"/>
                    <a:pt x="142" y="107"/>
                  </a:cubicBezTo>
                  <a:close/>
                  <a:moveTo>
                    <a:pt x="177" y="107"/>
                  </a:moveTo>
                  <a:cubicBezTo>
                    <a:pt x="177" y="115"/>
                    <a:pt x="177" y="123"/>
                    <a:pt x="177" y="131"/>
                  </a:cubicBezTo>
                  <a:cubicBezTo>
                    <a:pt x="182" y="131"/>
                    <a:pt x="187" y="132"/>
                    <a:pt x="193" y="132"/>
                  </a:cubicBezTo>
                  <a:cubicBezTo>
                    <a:pt x="192" y="123"/>
                    <a:pt x="192" y="115"/>
                    <a:pt x="192" y="106"/>
                  </a:cubicBezTo>
                  <a:cubicBezTo>
                    <a:pt x="187" y="106"/>
                    <a:pt x="182" y="106"/>
                    <a:pt x="177" y="107"/>
                  </a:cubicBezTo>
                  <a:close/>
                  <a:moveTo>
                    <a:pt x="210" y="107"/>
                  </a:moveTo>
                  <a:cubicBezTo>
                    <a:pt x="211" y="115"/>
                    <a:pt x="209" y="124"/>
                    <a:pt x="213" y="132"/>
                  </a:cubicBezTo>
                  <a:cubicBezTo>
                    <a:pt x="216" y="132"/>
                    <a:pt x="223" y="132"/>
                    <a:pt x="226" y="132"/>
                  </a:cubicBezTo>
                  <a:cubicBezTo>
                    <a:pt x="226" y="124"/>
                    <a:pt x="226" y="115"/>
                    <a:pt x="226" y="106"/>
                  </a:cubicBezTo>
                  <a:cubicBezTo>
                    <a:pt x="221" y="106"/>
                    <a:pt x="215" y="107"/>
                    <a:pt x="210" y="107"/>
                  </a:cubicBezTo>
                  <a:close/>
                  <a:moveTo>
                    <a:pt x="37" y="145"/>
                  </a:moveTo>
                  <a:cubicBezTo>
                    <a:pt x="37" y="156"/>
                    <a:pt x="37" y="167"/>
                    <a:pt x="37" y="178"/>
                  </a:cubicBezTo>
                  <a:cubicBezTo>
                    <a:pt x="42" y="178"/>
                    <a:pt x="47" y="178"/>
                    <a:pt x="52" y="179"/>
                  </a:cubicBezTo>
                  <a:cubicBezTo>
                    <a:pt x="53" y="167"/>
                    <a:pt x="53" y="155"/>
                    <a:pt x="53" y="144"/>
                  </a:cubicBezTo>
                  <a:cubicBezTo>
                    <a:pt x="48" y="144"/>
                    <a:pt x="42" y="145"/>
                    <a:pt x="37" y="145"/>
                  </a:cubicBezTo>
                  <a:close/>
                  <a:moveTo>
                    <a:pt x="63" y="144"/>
                  </a:moveTo>
                  <a:cubicBezTo>
                    <a:pt x="63" y="155"/>
                    <a:pt x="63" y="167"/>
                    <a:pt x="64" y="178"/>
                  </a:cubicBezTo>
                  <a:cubicBezTo>
                    <a:pt x="67" y="178"/>
                    <a:pt x="75" y="178"/>
                    <a:pt x="79" y="178"/>
                  </a:cubicBezTo>
                  <a:cubicBezTo>
                    <a:pt x="79" y="167"/>
                    <a:pt x="79" y="156"/>
                    <a:pt x="79" y="145"/>
                  </a:cubicBezTo>
                  <a:cubicBezTo>
                    <a:pt x="75" y="144"/>
                    <a:pt x="67" y="144"/>
                    <a:pt x="63" y="144"/>
                  </a:cubicBezTo>
                  <a:close/>
                  <a:moveTo>
                    <a:pt x="90" y="145"/>
                  </a:moveTo>
                  <a:cubicBezTo>
                    <a:pt x="90" y="156"/>
                    <a:pt x="90" y="167"/>
                    <a:pt x="90" y="178"/>
                  </a:cubicBezTo>
                  <a:cubicBezTo>
                    <a:pt x="95" y="178"/>
                    <a:pt x="100" y="178"/>
                    <a:pt x="105" y="178"/>
                  </a:cubicBezTo>
                  <a:cubicBezTo>
                    <a:pt x="105" y="167"/>
                    <a:pt x="105" y="156"/>
                    <a:pt x="105" y="144"/>
                  </a:cubicBezTo>
                  <a:cubicBezTo>
                    <a:pt x="100" y="144"/>
                    <a:pt x="95" y="145"/>
                    <a:pt x="90" y="145"/>
                  </a:cubicBezTo>
                  <a:close/>
                  <a:moveTo>
                    <a:pt x="143" y="145"/>
                  </a:moveTo>
                  <a:cubicBezTo>
                    <a:pt x="143" y="156"/>
                    <a:pt x="143" y="167"/>
                    <a:pt x="143" y="178"/>
                  </a:cubicBezTo>
                  <a:cubicBezTo>
                    <a:pt x="148" y="178"/>
                    <a:pt x="153" y="178"/>
                    <a:pt x="159" y="178"/>
                  </a:cubicBezTo>
                  <a:cubicBezTo>
                    <a:pt x="159" y="167"/>
                    <a:pt x="159" y="156"/>
                    <a:pt x="159" y="144"/>
                  </a:cubicBezTo>
                  <a:cubicBezTo>
                    <a:pt x="154" y="145"/>
                    <a:pt x="148" y="145"/>
                    <a:pt x="143" y="145"/>
                  </a:cubicBezTo>
                  <a:close/>
                  <a:moveTo>
                    <a:pt x="177" y="145"/>
                  </a:moveTo>
                  <a:cubicBezTo>
                    <a:pt x="177" y="156"/>
                    <a:pt x="177" y="167"/>
                    <a:pt x="177" y="178"/>
                  </a:cubicBezTo>
                  <a:cubicBezTo>
                    <a:pt x="182" y="178"/>
                    <a:pt x="187" y="178"/>
                    <a:pt x="192" y="178"/>
                  </a:cubicBezTo>
                  <a:cubicBezTo>
                    <a:pt x="192" y="167"/>
                    <a:pt x="192" y="156"/>
                    <a:pt x="192" y="144"/>
                  </a:cubicBezTo>
                  <a:cubicBezTo>
                    <a:pt x="187" y="145"/>
                    <a:pt x="182" y="145"/>
                    <a:pt x="177" y="145"/>
                  </a:cubicBezTo>
                  <a:close/>
                  <a:moveTo>
                    <a:pt x="210" y="144"/>
                  </a:moveTo>
                  <a:cubicBezTo>
                    <a:pt x="210" y="156"/>
                    <a:pt x="210" y="167"/>
                    <a:pt x="210" y="178"/>
                  </a:cubicBezTo>
                  <a:cubicBezTo>
                    <a:pt x="216" y="178"/>
                    <a:pt x="221" y="178"/>
                    <a:pt x="226" y="178"/>
                  </a:cubicBezTo>
                  <a:cubicBezTo>
                    <a:pt x="226" y="167"/>
                    <a:pt x="226" y="156"/>
                    <a:pt x="226" y="144"/>
                  </a:cubicBezTo>
                  <a:cubicBezTo>
                    <a:pt x="221" y="144"/>
                    <a:pt x="216" y="144"/>
                    <a:pt x="210" y="144"/>
                  </a:cubicBezTo>
                  <a:close/>
                  <a:moveTo>
                    <a:pt x="264" y="145"/>
                  </a:moveTo>
                  <a:cubicBezTo>
                    <a:pt x="264" y="156"/>
                    <a:pt x="264" y="167"/>
                    <a:pt x="264" y="178"/>
                  </a:cubicBezTo>
                  <a:cubicBezTo>
                    <a:pt x="269" y="178"/>
                    <a:pt x="274" y="178"/>
                    <a:pt x="279" y="178"/>
                  </a:cubicBezTo>
                  <a:cubicBezTo>
                    <a:pt x="279" y="167"/>
                    <a:pt x="280" y="156"/>
                    <a:pt x="280" y="144"/>
                  </a:cubicBezTo>
                  <a:cubicBezTo>
                    <a:pt x="274" y="145"/>
                    <a:pt x="269" y="145"/>
                    <a:pt x="264" y="145"/>
                  </a:cubicBezTo>
                  <a:close/>
                  <a:moveTo>
                    <a:pt x="290" y="144"/>
                  </a:moveTo>
                  <a:cubicBezTo>
                    <a:pt x="290" y="156"/>
                    <a:pt x="290" y="167"/>
                    <a:pt x="291" y="178"/>
                  </a:cubicBezTo>
                  <a:cubicBezTo>
                    <a:pt x="294" y="178"/>
                    <a:pt x="301" y="178"/>
                    <a:pt x="305" y="178"/>
                  </a:cubicBezTo>
                  <a:cubicBezTo>
                    <a:pt x="305" y="167"/>
                    <a:pt x="305" y="156"/>
                    <a:pt x="305" y="144"/>
                  </a:cubicBezTo>
                  <a:cubicBezTo>
                    <a:pt x="302" y="144"/>
                    <a:pt x="294" y="144"/>
                    <a:pt x="290" y="144"/>
                  </a:cubicBezTo>
                  <a:close/>
                  <a:moveTo>
                    <a:pt x="316" y="145"/>
                  </a:moveTo>
                  <a:cubicBezTo>
                    <a:pt x="316" y="156"/>
                    <a:pt x="317" y="167"/>
                    <a:pt x="317" y="178"/>
                  </a:cubicBezTo>
                  <a:cubicBezTo>
                    <a:pt x="322" y="178"/>
                    <a:pt x="327" y="178"/>
                    <a:pt x="332" y="178"/>
                  </a:cubicBezTo>
                  <a:cubicBezTo>
                    <a:pt x="332" y="167"/>
                    <a:pt x="332" y="156"/>
                    <a:pt x="332" y="145"/>
                  </a:cubicBezTo>
                  <a:cubicBezTo>
                    <a:pt x="327" y="145"/>
                    <a:pt x="322" y="145"/>
                    <a:pt x="316" y="145"/>
                  </a:cubicBezTo>
                  <a:close/>
                  <a:moveTo>
                    <a:pt x="37" y="190"/>
                  </a:moveTo>
                  <a:cubicBezTo>
                    <a:pt x="37" y="200"/>
                    <a:pt x="37" y="210"/>
                    <a:pt x="37" y="221"/>
                  </a:cubicBezTo>
                  <a:cubicBezTo>
                    <a:pt x="42" y="221"/>
                    <a:pt x="47" y="221"/>
                    <a:pt x="53" y="221"/>
                  </a:cubicBezTo>
                  <a:cubicBezTo>
                    <a:pt x="53" y="211"/>
                    <a:pt x="53" y="200"/>
                    <a:pt x="53" y="190"/>
                  </a:cubicBezTo>
                  <a:cubicBezTo>
                    <a:pt x="47" y="190"/>
                    <a:pt x="42" y="190"/>
                    <a:pt x="37" y="190"/>
                  </a:cubicBezTo>
                  <a:close/>
                  <a:moveTo>
                    <a:pt x="64" y="190"/>
                  </a:moveTo>
                  <a:cubicBezTo>
                    <a:pt x="64" y="200"/>
                    <a:pt x="64" y="211"/>
                    <a:pt x="64" y="221"/>
                  </a:cubicBezTo>
                  <a:cubicBezTo>
                    <a:pt x="67" y="221"/>
                    <a:pt x="75" y="221"/>
                    <a:pt x="79" y="221"/>
                  </a:cubicBezTo>
                  <a:cubicBezTo>
                    <a:pt x="79" y="211"/>
                    <a:pt x="79" y="200"/>
                    <a:pt x="79" y="190"/>
                  </a:cubicBezTo>
                  <a:cubicBezTo>
                    <a:pt x="75" y="190"/>
                    <a:pt x="67" y="190"/>
                    <a:pt x="64" y="190"/>
                  </a:cubicBezTo>
                  <a:close/>
                  <a:moveTo>
                    <a:pt x="90" y="190"/>
                  </a:moveTo>
                  <a:cubicBezTo>
                    <a:pt x="90" y="200"/>
                    <a:pt x="90" y="210"/>
                    <a:pt x="90" y="221"/>
                  </a:cubicBezTo>
                  <a:cubicBezTo>
                    <a:pt x="95" y="221"/>
                    <a:pt x="100" y="221"/>
                    <a:pt x="105" y="221"/>
                  </a:cubicBezTo>
                  <a:cubicBezTo>
                    <a:pt x="105" y="211"/>
                    <a:pt x="105" y="200"/>
                    <a:pt x="105" y="190"/>
                  </a:cubicBezTo>
                  <a:cubicBezTo>
                    <a:pt x="100" y="190"/>
                    <a:pt x="95" y="190"/>
                    <a:pt x="90" y="190"/>
                  </a:cubicBezTo>
                  <a:close/>
                  <a:moveTo>
                    <a:pt x="143" y="190"/>
                  </a:moveTo>
                  <a:cubicBezTo>
                    <a:pt x="143" y="200"/>
                    <a:pt x="143" y="210"/>
                    <a:pt x="143" y="221"/>
                  </a:cubicBezTo>
                  <a:cubicBezTo>
                    <a:pt x="148" y="221"/>
                    <a:pt x="153" y="221"/>
                    <a:pt x="159" y="221"/>
                  </a:cubicBezTo>
                  <a:cubicBezTo>
                    <a:pt x="159" y="211"/>
                    <a:pt x="159" y="200"/>
                    <a:pt x="159" y="190"/>
                  </a:cubicBezTo>
                  <a:cubicBezTo>
                    <a:pt x="153" y="190"/>
                    <a:pt x="148" y="190"/>
                    <a:pt x="143" y="190"/>
                  </a:cubicBezTo>
                  <a:close/>
                  <a:moveTo>
                    <a:pt x="177" y="190"/>
                  </a:moveTo>
                  <a:cubicBezTo>
                    <a:pt x="177" y="200"/>
                    <a:pt x="177" y="210"/>
                    <a:pt x="177" y="221"/>
                  </a:cubicBezTo>
                  <a:cubicBezTo>
                    <a:pt x="182" y="221"/>
                    <a:pt x="187" y="221"/>
                    <a:pt x="192" y="221"/>
                  </a:cubicBezTo>
                  <a:cubicBezTo>
                    <a:pt x="192" y="211"/>
                    <a:pt x="192" y="200"/>
                    <a:pt x="192" y="190"/>
                  </a:cubicBezTo>
                  <a:cubicBezTo>
                    <a:pt x="187" y="190"/>
                    <a:pt x="182" y="190"/>
                    <a:pt x="177" y="190"/>
                  </a:cubicBezTo>
                  <a:close/>
                  <a:moveTo>
                    <a:pt x="211" y="190"/>
                  </a:moveTo>
                  <a:cubicBezTo>
                    <a:pt x="211" y="200"/>
                    <a:pt x="210" y="211"/>
                    <a:pt x="210" y="221"/>
                  </a:cubicBezTo>
                  <a:cubicBezTo>
                    <a:pt x="216" y="221"/>
                    <a:pt x="221" y="221"/>
                    <a:pt x="226" y="221"/>
                  </a:cubicBezTo>
                  <a:cubicBezTo>
                    <a:pt x="226" y="211"/>
                    <a:pt x="226" y="200"/>
                    <a:pt x="226" y="190"/>
                  </a:cubicBezTo>
                  <a:cubicBezTo>
                    <a:pt x="221" y="190"/>
                    <a:pt x="216" y="190"/>
                    <a:pt x="211" y="190"/>
                  </a:cubicBezTo>
                  <a:close/>
                  <a:moveTo>
                    <a:pt x="264" y="190"/>
                  </a:moveTo>
                  <a:cubicBezTo>
                    <a:pt x="264" y="200"/>
                    <a:pt x="264" y="211"/>
                    <a:pt x="264" y="221"/>
                  </a:cubicBezTo>
                  <a:cubicBezTo>
                    <a:pt x="269" y="221"/>
                    <a:pt x="274" y="221"/>
                    <a:pt x="279" y="221"/>
                  </a:cubicBezTo>
                  <a:cubicBezTo>
                    <a:pt x="280" y="211"/>
                    <a:pt x="280" y="200"/>
                    <a:pt x="279" y="189"/>
                  </a:cubicBezTo>
                  <a:cubicBezTo>
                    <a:pt x="274" y="190"/>
                    <a:pt x="269" y="190"/>
                    <a:pt x="264" y="190"/>
                  </a:cubicBezTo>
                  <a:close/>
                  <a:moveTo>
                    <a:pt x="290" y="190"/>
                  </a:moveTo>
                  <a:cubicBezTo>
                    <a:pt x="291" y="200"/>
                    <a:pt x="291" y="210"/>
                    <a:pt x="291" y="221"/>
                  </a:cubicBezTo>
                  <a:cubicBezTo>
                    <a:pt x="294" y="221"/>
                    <a:pt x="301" y="221"/>
                    <a:pt x="305" y="221"/>
                  </a:cubicBezTo>
                  <a:cubicBezTo>
                    <a:pt x="305" y="211"/>
                    <a:pt x="305" y="200"/>
                    <a:pt x="305" y="190"/>
                  </a:cubicBezTo>
                  <a:cubicBezTo>
                    <a:pt x="302" y="190"/>
                    <a:pt x="294" y="190"/>
                    <a:pt x="290" y="190"/>
                  </a:cubicBezTo>
                  <a:close/>
                  <a:moveTo>
                    <a:pt x="317" y="190"/>
                  </a:moveTo>
                  <a:cubicBezTo>
                    <a:pt x="316" y="200"/>
                    <a:pt x="316" y="211"/>
                    <a:pt x="316" y="221"/>
                  </a:cubicBezTo>
                  <a:cubicBezTo>
                    <a:pt x="322" y="221"/>
                    <a:pt x="327" y="221"/>
                    <a:pt x="332" y="221"/>
                  </a:cubicBezTo>
                  <a:cubicBezTo>
                    <a:pt x="332" y="211"/>
                    <a:pt x="332" y="200"/>
                    <a:pt x="332" y="190"/>
                  </a:cubicBezTo>
                  <a:cubicBezTo>
                    <a:pt x="327" y="190"/>
                    <a:pt x="322" y="190"/>
                    <a:pt x="317" y="190"/>
                  </a:cubicBezTo>
                  <a:close/>
                  <a:moveTo>
                    <a:pt x="3" y="249"/>
                  </a:moveTo>
                  <a:cubicBezTo>
                    <a:pt x="124" y="249"/>
                    <a:pt x="245" y="249"/>
                    <a:pt x="366" y="249"/>
                  </a:cubicBezTo>
                  <a:cubicBezTo>
                    <a:pt x="366" y="256"/>
                    <a:pt x="366" y="256"/>
                    <a:pt x="366" y="256"/>
                  </a:cubicBezTo>
                  <a:cubicBezTo>
                    <a:pt x="245" y="257"/>
                    <a:pt x="124" y="257"/>
                    <a:pt x="3" y="256"/>
                  </a:cubicBezTo>
                  <a:lnTo>
                    <a:pt x="3" y="2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1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876">
            <a:extLst>
              <a:ext uri="{FF2B5EF4-FFF2-40B4-BE49-F238E27FC236}">
                <a16:creationId xmlns:a16="http://schemas.microsoft.com/office/drawing/2014/main" id="{64575A50-A8E4-4D65-8558-D61C2F87E6FB}"/>
              </a:ext>
            </a:extLst>
          </p:cNvPr>
          <p:cNvSpPr>
            <a:spLocks noEditPoints="1"/>
          </p:cNvSpPr>
          <p:nvPr/>
        </p:nvSpPr>
        <p:spPr bwMode="auto">
          <a:xfrm>
            <a:off x="311449" y="83314"/>
            <a:ext cx="310945" cy="369967"/>
          </a:xfrm>
          <a:custGeom>
            <a:avLst/>
            <a:gdLst>
              <a:gd name="T0" fmla="*/ 3 w 222"/>
              <a:gd name="T1" fmla="*/ 28 h 265"/>
              <a:gd name="T2" fmla="*/ 26 w 222"/>
              <a:gd name="T3" fmla="*/ 3 h 265"/>
              <a:gd name="T4" fmla="*/ 55 w 222"/>
              <a:gd name="T5" fmla="*/ 31 h 265"/>
              <a:gd name="T6" fmla="*/ 50 w 222"/>
              <a:gd name="T7" fmla="*/ 9 h 265"/>
              <a:gd name="T8" fmla="*/ 172 w 222"/>
              <a:gd name="T9" fmla="*/ 8 h 265"/>
              <a:gd name="T10" fmla="*/ 170 w 222"/>
              <a:gd name="T11" fmla="*/ 30 h 265"/>
              <a:gd name="T12" fmla="*/ 200 w 222"/>
              <a:gd name="T13" fmla="*/ 3 h 265"/>
              <a:gd name="T14" fmla="*/ 220 w 222"/>
              <a:gd name="T15" fmla="*/ 28 h 265"/>
              <a:gd name="T16" fmla="*/ 175 w 222"/>
              <a:gd name="T17" fmla="*/ 104 h 265"/>
              <a:gd name="T18" fmla="*/ 119 w 222"/>
              <a:gd name="T19" fmla="*/ 134 h 265"/>
              <a:gd name="T20" fmla="*/ 132 w 222"/>
              <a:gd name="T21" fmla="*/ 149 h 265"/>
              <a:gd name="T22" fmla="*/ 120 w 222"/>
              <a:gd name="T23" fmla="*/ 168 h 265"/>
              <a:gd name="T24" fmla="*/ 164 w 222"/>
              <a:gd name="T25" fmla="*/ 198 h 265"/>
              <a:gd name="T26" fmla="*/ 168 w 222"/>
              <a:gd name="T27" fmla="*/ 217 h 265"/>
              <a:gd name="T28" fmla="*/ 64 w 222"/>
              <a:gd name="T29" fmla="*/ 217 h 265"/>
              <a:gd name="T30" fmla="*/ 58 w 222"/>
              <a:gd name="T31" fmla="*/ 199 h 265"/>
              <a:gd name="T32" fmla="*/ 76 w 222"/>
              <a:gd name="T33" fmla="*/ 202 h 265"/>
              <a:gd name="T34" fmla="*/ 103 w 222"/>
              <a:gd name="T35" fmla="*/ 167 h 265"/>
              <a:gd name="T36" fmla="*/ 90 w 222"/>
              <a:gd name="T37" fmla="*/ 151 h 265"/>
              <a:gd name="T38" fmla="*/ 104 w 222"/>
              <a:gd name="T39" fmla="*/ 135 h 265"/>
              <a:gd name="T40" fmla="*/ 59 w 222"/>
              <a:gd name="T41" fmla="*/ 111 h 265"/>
              <a:gd name="T42" fmla="*/ 3 w 222"/>
              <a:gd name="T43" fmla="*/ 28 h 265"/>
              <a:gd name="T44" fmla="*/ 15 w 222"/>
              <a:gd name="T45" fmla="*/ 23 h 265"/>
              <a:gd name="T46" fmla="*/ 73 w 222"/>
              <a:gd name="T47" fmla="*/ 107 h 265"/>
              <a:gd name="T48" fmla="*/ 55 w 222"/>
              <a:gd name="T49" fmla="*/ 42 h 265"/>
              <a:gd name="T50" fmla="*/ 25 w 222"/>
              <a:gd name="T51" fmla="*/ 13 h 265"/>
              <a:gd name="T52" fmla="*/ 15 w 222"/>
              <a:gd name="T53" fmla="*/ 23 h 265"/>
              <a:gd name="T54" fmla="*/ 183 w 222"/>
              <a:gd name="T55" fmla="*/ 41 h 265"/>
              <a:gd name="T56" fmla="*/ 168 w 222"/>
              <a:gd name="T57" fmla="*/ 41 h 265"/>
              <a:gd name="T58" fmla="*/ 151 w 222"/>
              <a:gd name="T59" fmla="*/ 106 h 265"/>
              <a:gd name="T60" fmla="*/ 207 w 222"/>
              <a:gd name="T61" fmla="*/ 20 h 265"/>
              <a:gd name="T62" fmla="*/ 183 w 222"/>
              <a:gd name="T63" fmla="*/ 41 h 265"/>
              <a:gd name="T64" fmla="*/ 66 w 222"/>
              <a:gd name="T65" fmla="*/ 21 h 265"/>
              <a:gd name="T66" fmla="*/ 111 w 222"/>
              <a:gd name="T67" fmla="*/ 124 h 265"/>
              <a:gd name="T68" fmla="*/ 139 w 222"/>
              <a:gd name="T69" fmla="*/ 98 h 265"/>
              <a:gd name="T70" fmla="*/ 157 w 222"/>
              <a:gd name="T71" fmla="*/ 21 h 265"/>
              <a:gd name="T72" fmla="*/ 66 w 222"/>
              <a:gd name="T73" fmla="*/ 21 h 265"/>
              <a:gd name="T74" fmla="*/ 122 w 222"/>
              <a:gd name="T75" fmla="*/ 35 h 265"/>
              <a:gd name="T76" fmla="*/ 71 w 222"/>
              <a:gd name="T77" fmla="*/ 41 h 265"/>
              <a:gd name="T78" fmla="*/ 124 w 222"/>
              <a:gd name="T79" fmla="*/ 42 h 265"/>
              <a:gd name="T80" fmla="*/ 118 w 222"/>
              <a:gd name="T81" fmla="*/ 110 h 265"/>
              <a:gd name="T82" fmla="*/ 149 w 222"/>
              <a:gd name="T83" fmla="*/ 27 h 265"/>
              <a:gd name="T84" fmla="*/ 122 w 222"/>
              <a:gd name="T85" fmla="*/ 35 h 265"/>
              <a:gd name="T86" fmla="*/ 40 w 222"/>
              <a:gd name="T87" fmla="*/ 222 h 265"/>
              <a:gd name="T88" fmla="*/ 183 w 222"/>
              <a:gd name="T89" fmla="*/ 222 h 265"/>
              <a:gd name="T90" fmla="*/ 191 w 222"/>
              <a:gd name="T91" fmla="*/ 265 h 265"/>
              <a:gd name="T92" fmla="*/ 33 w 222"/>
              <a:gd name="T93" fmla="*/ 265 h 265"/>
              <a:gd name="T94" fmla="*/ 40 w 222"/>
              <a:gd name="T95" fmla="*/ 222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22" h="265">
                <a:moveTo>
                  <a:pt x="3" y="28"/>
                </a:moveTo>
                <a:cubicBezTo>
                  <a:pt x="0" y="15"/>
                  <a:pt x="12" y="0"/>
                  <a:pt x="26" y="3"/>
                </a:cubicBezTo>
                <a:cubicBezTo>
                  <a:pt x="41" y="6"/>
                  <a:pt x="46" y="21"/>
                  <a:pt x="55" y="31"/>
                </a:cubicBezTo>
                <a:cubicBezTo>
                  <a:pt x="53" y="24"/>
                  <a:pt x="52" y="17"/>
                  <a:pt x="50" y="9"/>
                </a:cubicBezTo>
                <a:cubicBezTo>
                  <a:pt x="91" y="7"/>
                  <a:pt x="132" y="9"/>
                  <a:pt x="172" y="8"/>
                </a:cubicBezTo>
                <a:cubicBezTo>
                  <a:pt x="171" y="16"/>
                  <a:pt x="170" y="23"/>
                  <a:pt x="170" y="30"/>
                </a:cubicBezTo>
                <a:cubicBezTo>
                  <a:pt x="178" y="20"/>
                  <a:pt x="184" y="3"/>
                  <a:pt x="200" y="3"/>
                </a:cubicBezTo>
                <a:cubicBezTo>
                  <a:pt x="213" y="2"/>
                  <a:pt x="222" y="16"/>
                  <a:pt x="220" y="28"/>
                </a:cubicBezTo>
                <a:cubicBezTo>
                  <a:pt x="218" y="58"/>
                  <a:pt x="199" y="85"/>
                  <a:pt x="175" y="104"/>
                </a:cubicBezTo>
                <a:cubicBezTo>
                  <a:pt x="159" y="118"/>
                  <a:pt x="137" y="123"/>
                  <a:pt x="119" y="134"/>
                </a:cubicBezTo>
                <a:cubicBezTo>
                  <a:pt x="124" y="139"/>
                  <a:pt x="128" y="144"/>
                  <a:pt x="132" y="149"/>
                </a:cubicBezTo>
                <a:cubicBezTo>
                  <a:pt x="135" y="158"/>
                  <a:pt x="125" y="162"/>
                  <a:pt x="120" y="168"/>
                </a:cubicBezTo>
                <a:cubicBezTo>
                  <a:pt x="123" y="189"/>
                  <a:pt x="142" y="209"/>
                  <a:pt x="164" y="198"/>
                </a:cubicBezTo>
                <a:cubicBezTo>
                  <a:pt x="168" y="203"/>
                  <a:pt x="169" y="210"/>
                  <a:pt x="168" y="217"/>
                </a:cubicBezTo>
                <a:cubicBezTo>
                  <a:pt x="133" y="217"/>
                  <a:pt x="99" y="218"/>
                  <a:pt x="64" y="217"/>
                </a:cubicBezTo>
                <a:cubicBezTo>
                  <a:pt x="54" y="219"/>
                  <a:pt x="53" y="205"/>
                  <a:pt x="58" y="199"/>
                </a:cubicBezTo>
                <a:cubicBezTo>
                  <a:pt x="64" y="199"/>
                  <a:pt x="70" y="201"/>
                  <a:pt x="76" y="202"/>
                </a:cubicBezTo>
                <a:cubicBezTo>
                  <a:pt x="92" y="197"/>
                  <a:pt x="100" y="183"/>
                  <a:pt x="103" y="167"/>
                </a:cubicBezTo>
                <a:cubicBezTo>
                  <a:pt x="98" y="162"/>
                  <a:pt x="91" y="158"/>
                  <a:pt x="90" y="151"/>
                </a:cubicBezTo>
                <a:cubicBezTo>
                  <a:pt x="94" y="145"/>
                  <a:pt x="99" y="140"/>
                  <a:pt x="104" y="135"/>
                </a:cubicBezTo>
                <a:cubicBezTo>
                  <a:pt x="91" y="124"/>
                  <a:pt x="73" y="121"/>
                  <a:pt x="59" y="111"/>
                </a:cubicBezTo>
                <a:cubicBezTo>
                  <a:pt x="30" y="93"/>
                  <a:pt x="7" y="63"/>
                  <a:pt x="3" y="28"/>
                </a:cubicBezTo>
                <a:close/>
                <a:moveTo>
                  <a:pt x="15" y="23"/>
                </a:moveTo>
                <a:cubicBezTo>
                  <a:pt x="18" y="59"/>
                  <a:pt x="44" y="88"/>
                  <a:pt x="73" y="107"/>
                </a:cubicBezTo>
                <a:cubicBezTo>
                  <a:pt x="63" y="87"/>
                  <a:pt x="58" y="64"/>
                  <a:pt x="55" y="42"/>
                </a:cubicBezTo>
                <a:cubicBezTo>
                  <a:pt x="36" y="45"/>
                  <a:pt x="36" y="23"/>
                  <a:pt x="25" y="13"/>
                </a:cubicBezTo>
                <a:cubicBezTo>
                  <a:pt x="21" y="16"/>
                  <a:pt x="18" y="20"/>
                  <a:pt x="15" y="23"/>
                </a:cubicBezTo>
                <a:close/>
                <a:moveTo>
                  <a:pt x="183" y="41"/>
                </a:moveTo>
                <a:cubicBezTo>
                  <a:pt x="178" y="41"/>
                  <a:pt x="173" y="41"/>
                  <a:pt x="168" y="41"/>
                </a:cubicBezTo>
                <a:cubicBezTo>
                  <a:pt x="166" y="64"/>
                  <a:pt x="160" y="85"/>
                  <a:pt x="151" y="106"/>
                </a:cubicBezTo>
                <a:cubicBezTo>
                  <a:pt x="180" y="88"/>
                  <a:pt x="209" y="57"/>
                  <a:pt x="207" y="20"/>
                </a:cubicBezTo>
                <a:cubicBezTo>
                  <a:pt x="195" y="6"/>
                  <a:pt x="186" y="31"/>
                  <a:pt x="183" y="41"/>
                </a:cubicBezTo>
                <a:close/>
                <a:moveTo>
                  <a:pt x="66" y="21"/>
                </a:moveTo>
                <a:cubicBezTo>
                  <a:pt x="69" y="59"/>
                  <a:pt x="75" y="104"/>
                  <a:pt x="111" y="124"/>
                </a:cubicBezTo>
                <a:cubicBezTo>
                  <a:pt x="122" y="117"/>
                  <a:pt x="133" y="109"/>
                  <a:pt x="139" y="98"/>
                </a:cubicBezTo>
                <a:cubicBezTo>
                  <a:pt x="153" y="75"/>
                  <a:pt x="154" y="47"/>
                  <a:pt x="157" y="21"/>
                </a:cubicBezTo>
                <a:cubicBezTo>
                  <a:pt x="127" y="21"/>
                  <a:pt x="97" y="21"/>
                  <a:pt x="66" y="21"/>
                </a:cubicBezTo>
                <a:close/>
                <a:moveTo>
                  <a:pt x="122" y="35"/>
                </a:moveTo>
                <a:cubicBezTo>
                  <a:pt x="105" y="38"/>
                  <a:pt x="85" y="30"/>
                  <a:pt x="71" y="41"/>
                </a:cubicBezTo>
                <a:cubicBezTo>
                  <a:pt x="89" y="43"/>
                  <a:pt x="106" y="42"/>
                  <a:pt x="124" y="42"/>
                </a:cubicBezTo>
                <a:cubicBezTo>
                  <a:pt x="123" y="65"/>
                  <a:pt x="121" y="88"/>
                  <a:pt x="118" y="110"/>
                </a:cubicBezTo>
                <a:cubicBezTo>
                  <a:pt x="143" y="90"/>
                  <a:pt x="148" y="57"/>
                  <a:pt x="149" y="27"/>
                </a:cubicBezTo>
                <a:cubicBezTo>
                  <a:pt x="140" y="29"/>
                  <a:pt x="128" y="26"/>
                  <a:pt x="122" y="35"/>
                </a:cubicBezTo>
                <a:close/>
                <a:moveTo>
                  <a:pt x="40" y="222"/>
                </a:moveTo>
                <a:cubicBezTo>
                  <a:pt x="88" y="222"/>
                  <a:pt x="136" y="221"/>
                  <a:pt x="183" y="222"/>
                </a:cubicBezTo>
                <a:cubicBezTo>
                  <a:pt x="186" y="236"/>
                  <a:pt x="188" y="251"/>
                  <a:pt x="191" y="265"/>
                </a:cubicBezTo>
                <a:cubicBezTo>
                  <a:pt x="138" y="265"/>
                  <a:pt x="85" y="265"/>
                  <a:pt x="33" y="265"/>
                </a:cubicBezTo>
                <a:cubicBezTo>
                  <a:pt x="35" y="250"/>
                  <a:pt x="38" y="236"/>
                  <a:pt x="40" y="2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schemeClr val="bg1"/>
              </a:solidFill>
              <a:ea typeface="微软雅黑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AB28C1-4E1B-4A94-B4BF-D8C88B346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569" y="641186"/>
            <a:ext cx="6068035" cy="598155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A1EC37B-56E4-4F22-9567-72CAF54DB066}"/>
              </a:ext>
            </a:extLst>
          </p:cNvPr>
          <p:cNvSpPr txBox="1"/>
          <p:nvPr/>
        </p:nvSpPr>
        <p:spPr>
          <a:xfrm>
            <a:off x="134644" y="1333682"/>
            <a:ext cx="366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灵感来源：</a:t>
            </a:r>
            <a:endParaRPr lang="en-US" altLang="zh-CN" sz="28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19952E90-2676-4F5A-A8EC-8689AE89B322}"/>
              </a:ext>
            </a:extLst>
          </p:cNvPr>
          <p:cNvSpPr txBox="1"/>
          <p:nvPr/>
        </p:nvSpPr>
        <p:spPr>
          <a:xfrm>
            <a:off x="134644" y="2144268"/>
            <a:ext cx="531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调用百度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网页端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进行图像识别。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2354E5-0BB6-43CC-940E-98B63C401097}"/>
              </a:ext>
            </a:extLst>
          </p:cNvPr>
          <p:cNvSpPr txBox="1"/>
          <p:nvPr/>
        </p:nvSpPr>
        <p:spPr>
          <a:xfrm>
            <a:off x="134644" y="3154909"/>
            <a:ext cx="366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不足：</a:t>
            </a:r>
            <a:endParaRPr lang="en-US" altLang="zh-CN" sz="28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23">
            <a:extLst>
              <a:ext uri="{FF2B5EF4-FFF2-40B4-BE49-F238E27FC236}">
                <a16:creationId xmlns:a16="http://schemas.microsoft.com/office/drawing/2014/main" id="{D2638791-0CAE-4528-A005-43CE51B9BFE0}"/>
              </a:ext>
            </a:extLst>
          </p:cNvPr>
          <p:cNvSpPr txBox="1"/>
          <p:nvPr/>
        </p:nvSpPr>
        <p:spPr>
          <a:xfrm>
            <a:off x="134644" y="3846981"/>
            <a:ext cx="5317725" cy="277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只有代码，不够直观。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不能预览图片，难以将图片和识别结果联系起来。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一次之能识别一个图片，不能记录识别结果。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79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3">
            <a:extLst>
              <a:ext uri="{FF2B5EF4-FFF2-40B4-BE49-F238E27FC236}">
                <a16:creationId xmlns:a16="http://schemas.microsoft.com/office/drawing/2014/main" id="{66B93235-E418-4E1D-B089-29384C79CDD2}"/>
              </a:ext>
            </a:extLst>
          </p:cNvPr>
          <p:cNvSpPr txBox="1"/>
          <p:nvPr/>
        </p:nvSpPr>
        <p:spPr>
          <a:xfrm>
            <a:off x="3492063" y="2596370"/>
            <a:ext cx="478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从本地导入植物图片并可预览图片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4E63DA6-7F3F-42E7-9D5B-B9765948DEE6}"/>
              </a:ext>
            </a:extLst>
          </p:cNvPr>
          <p:cNvCxnSpPr>
            <a:cxnSpLocks/>
          </p:cNvCxnSpPr>
          <p:nvPr/>
        </p:nvCxnSpPr>
        <p:spPr>
          <a:xfrm>
            <a:off x="2484323" y="3262375"/>
            <a:ext cx="6979272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C88E71E-CF5D-4362-9EC0-A4327A49B0B2}"/>
              </a:ext>
            </a:extLst>
          </p:cNvPr>
          <p:cNvCxnSpPr>
            <a:cxnSpLocks/>
          </p:cNvCxnSpPr>
          <p:nvPr/>
        </p:nvCxnSpPr>
        <p:spPr>
          <a:xfrm flipV="1">
            <a:off x="2483712" y="4340568"/>
            <a:ext cx="7113048" cy="1928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5BA8745-7673-4FF4-A470-FB0D87BB67B2}"/>
              </a:ext>
            </a:extLst>
          </p:cNvPr>
          <p:cNvGrpSpPr/>
          <p:nvPr/>
        </p:nvGrpSpPr>
        <p:grpSpPr>
          <a:xfrm>
            <a:off x="2442511" y="2508229"/>
            <a:ext cx="599448" cy="599448"/>
            <a:chOff x="4955424" y="1457564"/>
            <a:chExt cx="599448" cy="599448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AAF2FE26-36ED-4BE7-B737-C3A545272857}"/>
                </a:ext>
              </a:extLst>
            </p:cNvPr>
            <p:cNvSpPr/>
            <p:nvPr/>
          </p:nvSpPr>
          <p:spPr>
            <a:xfrm>
              <a:off x="4955424" y="1457564"/>
              <a:ext cx="599448" cy="599448"/>
            </a:xfrm>
            <a:prstGeom prst="ellipse">
              <a:avLst/>
            </a:prstGeom>
            <a:solidFill>
              <a:srgbClr val="0F2A59"/>
            </a:solidFill>
            <a:ln w="6350">
              <a:noFill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FDEBCD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11B26F8F-0DD1-49FD-AED2-152F27C401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0341" y="1644432"/>
              <a:ext cx="289613" cy="227488"/>
            </a:xfrm>
            <a:custGeom>
              <a:avLst/>
              <a:gdLst>
                <a:gd name="T0" fmla="*/ 282 w 766"/>
                <a:gd name="T1" fmla="*/ 304 h 600"/>
                <a:gd name="T2" fmla="*/ 391 w 766"/>
                <a:gd name="T3" fmla="*/ 248 h 600"/>
                <a:gd name="T4" fmla="*/ 596 w 766"/>
                <a:gd name="T5" fmla="*/ 213 h 600"/>
                <a:gd name="T6" fmla="*/ 652 w 766"/>
                <a:gd name="T7" fmla="*/ 129 h 600"/>
                <a:gd name="T8" fmla="*/ 570 w 766"/>
                <a:gd name="T9" fmla="*/ 186 h 600"/>
                <a:gd name="T10" fmla="*/ 391 w 766"/>
                <a:gd name="T11" fmla="*/ 195 h 600"/>
                <a:gd name="T12" fmla="*/ 766 w 766"/>
                <a:gd name="T13" fmla="*/ 80 h 600"/>
                <a:gd name="T14" fmla="*/ 465 w 766"/>
                <a:gd name="T15" fmla="*/ 32 h 600"/>
                <a:gd name="T16" fmla="*/ 437 w 766"/>
                <a:gd name="T17" fmla="*/ 0 h 600"/>
                <a:gd name="T18" fmla="*/ 154 w 766"/>
                <a:gd name="T19" fmla="*/ 32 h 600"/>
                <a:gd name="T20" fmla="*/ 175 w 766"/>
                <a:gd name="T21" fmla="*/ 80 h 600"/>
                <a:gd name="T22" fmla="*/ 216 w 766"/>
                <a:gd name="T23" fmla="*/ 135 h 600"/>
                <a:gd name="T24" fmla="*/ 706 w 766"/>
                <a:gd name="T25" fmla="*/ 80 h 600"/>
                <a:gd name="T26" fmla="*/ 355 w 766"/>
                <a:gd name="T27" fmla="*/ 394 h 600"/>
                <a:gd name="T28" fmla="*/ 706 w 766"/>
                <a:gd name="T29" fmla="*/ 410 h 600"/>
                <a:gd name="T30" fmla="*/ 361 w 766"/>
                <a:gd name="T31" fmla="*/ 427 h 600"/>
                <a:gd name="T32" fmla="*/ 362 w 766"/>
                <a:gd name="T33" fmla="*/ 478 h 600"/>
                <a:gd name="T34" fmla="*/ 437 w 766"/>
                <a:gd name="T35" fmla="*/ 595 h 600"/>
                <a:gd name="T36" fmla="*/ 465 w 766"/>
                <a:gd name="T37" fmla="*/ 478 h 600"/>
                <a:gd name="T38" fmla="*/ 603 w 766"/>
                <a:gd name="T39" fmla="*/ 592 h 600"/>
                <a:gd name="T40" fmla="*/ 591 w 766"/>
                <a:gd name="T41" fmla="*/ 478 h 600"/>
                <a:gd name="T42" fmla="*/ 766 w 766"/>
                <a:gd name="T43" fmla="*/ 427 h 600"/>
                <a:gd name="T44" fmla="*/ 747 w 766"/>
                <a:gd name="T45" fmla="*/ 80 h 600"/>
                <a:gd name="T46" fmla="*/ 161 w 766"/>
                <a:gd name="T47" fmla="*/ 310 h 600"/>
                <a:gd name="T48" fmla="*/ 235 w 766"/>
                <a:gd name="T49" fmla="*/ 236 h 600"/>
                <a:gd name="T50" fmla="*/ 86 w 766"/>
                <a:gd name="T51" fmla="*/ 236 h 600"/>
                <a:gd name="T52" fmla="*/ 208 w 766"/>
                <a:gd name="T53" fmla="*/ 325 h 600"/>
                <a:gd name="T54" fmla="*/ 181 w 766"/>
                <a:gd name="T55" fmla="*/ 325 h 600"/>
                <a:gd name="T56" fmla="*/ 188 w 766"/>
                <a:gd name="T57" fmla="*/ 339 h 600"/>
                <a:gd name="T58" fmla="*/ 196 w 766"/>
                <a:gd name="T59" fmla="*/ 510 h 600"/>
                <a:gd name="T60" fmla="*/ 129 w 766"/>
                <a:gd name="T61" fmla="*/ 510 h 600"/>
                <a:gd name="T62" fmla="*/ 137 w 766"/>
                <a:gd name="T63" fmla="*/ 339 h 600"/>
                <a:gd name="T64" fmla="*/ 145 w 766"/>
                <a:gd name="T65" fmla="*/ 325 h 600"/>
                <a:gd name="T66" fmla="*/ 0 w 766"/>
                <a:gd name="T67" fmla="*/ 438 h 600"/>
                <a:gd name="T68" fmla="*/ 66 w 766"/>
                <a:gd name="T69" fmla="*/ 600 h 600"/>
                <a:gd name="T70" fmla="*/ 89 w 766"/>
                <a:gd name="T71" fmla="*/ 432 h 600"/>
                <a:gd name="T72" fmla="*/ 230 w 766"/>
                <a:gd name="T73" fmla="*/ 600 h 600"/>
                <a:gd name="T74" fmla="*/ 253 w 766"/>
                <a:gd name="T75" fmla="*/ 432 h 600"/>
                <a:gd name="T76" fmla="*/ 321 w 766"/>
                <a:gd name="T77" fmla="*/ 600 h 600"/>
                <a:gd name="T78" fmla="*/ 208 w 766"/>
                <a:gd name="T79" fmla="*/ 32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6" h="600">
                  <a:moveTo>
                    <a:pt x="391" y="195"/>
                  </a:moveTo>
                  <a:lnTo>
                    <a:pt x="282" y="304"/>
                  </a:lnTo>
                  <a:cubicBezTo>
                    <a:pt x="293" y="310"/>
                    <a:pt x="303" y="317"/>
                    <a:pt x="312" y="326"/>
                  </a:cubicBezTo>
                  <a:lnTo>
                    <a:pt x="391" y="248"/>
                  </a:lnTo>
                  <a:lnTo>
                    <a:pt x="476" y="333"/>
                  </a:lnTo>
                  <a:lnTo>
                    <a:pt x="596" y="213"/>
                  </a:lnTo>
                  <a:lnTo>
                    <a:pt x="614" y="259"/>
                  </a:lnTo>
                  <a:lnTo>
                    <a:pt x="652" y="129"/>
                  </a:lnTo>
                  <a:lnTo>
                    <a:pt x="522" y="167"/>
                  </a:lnTo>
                  <a:lnTo>
                    <a:pt x="570" y="186"/>
                  </a:lnTo>
                  <a:lnTo>
                    <a:pt x="476" y="280"/>
                  </a:lnTo>
                  <a:lnTo>
                    <a:pt x="391" y="195"/>
                  </a:lnTo>
                  <a:close/>
                  <a:moveTo>
                    <a:pt x="766" y="80"/>
                  </a:moveTo>
                  <a:lnTo>
                    <a:pt x="766" y="80"/>
                  </a:lnTo>
                  <a:lnTo>
                    <a:pt x="766" y="32"/>
                  </a:lnTo>
                  <a:lnTo>
                    <a:pt x="465" y="32"/>
                  </a:lnTo>
                  <a:lnTo>
                    <a:pt x="465" y="0"/>
                  </a:lnTo>
                  <a:lnTo>
                    <a:pt x="437" y="0"/>
                  </a:lnTo>
                  <a:lnTo>
                    <a:pt x="437" y="32"/>
                  </a:lnTo>
                  <a:lnTo>
                    <a:pt x="154" y="32"/>
                  </a:lnTo>
                  <a:lnTo>
                    <a:pt x="154" y="80"/>
                  </a:lnTo>
                  <a:lnTo>
                    <a:pt x="175" y="80"/>
                  </a:lnTo>
                  <a:lnTo>
                    <a:pt x="175" y="122"/>
                  </a:lnTo>
                  <a:cubicBezTo>
                    <a:pt x="190" y="124"/>
                    <a:pt x="203" y="128"/>
                    <a:pt x="216" y="135"/>
                  </a:cubicBezTo>
                  <a:lnTo>
                    <a:pt x="216" y="80"/>
                  </a:lnTo>
                  <a:lnTo>
                    <a:pt x="706" y="80"/>
                  </a:lnTo>
                  <a:lnTo>
                    <a:pt x="706" y="394"/>
                  </a:lnTo>
                  <a:lnTo>
                    <a:pt x="355" y="394"/>
                  </a:lnTo>
                  <a:cubicBezTo>
                    <a:pt x="356" y="399"/>
                    <a:pt x="358" y="404"/>
                    <a:pt x="359" y="410"/>
                  </a:cubicBezTo>
                  <a:lnTo>
                    <a:pt x="706" y="410"/>
                  </a:lnTo>
                  <a:lnTo>
                    <a:pt x="706" y="427"/>
                  </a:lnTo>
                  <a:lnTo>
                    <a:pt x="361" y="427"/>
                  </a:lnTo>
                  <a:cubicBezTo>
                    <a:pt x="361" y="430"/>
                    <a:pt x="362" y="434"/>
                    <a:pt x="362" y="438"/>
                  </a:cubicBezTo>
                  <a:lnTo>
                    <a:pt x="362" y="478"/>
                  </a:lnTo>
                  <a:lnTo>
                    <a:pt x="437" y="478"/>
                  </a:lnTo>
                  <a:lnTo>
                    <a:pt x="437" y="595"/>
                  </a:lnTo>
                  <a:lnTo>
                    <a:pt x="465" y="595"/>
                  </a:lnTo>
                  <a:lnTo>
                    <a:pt x="465" y="478"/>
                  </a:lnTo>
                  <a:lnTo>
                    <a:pt x="560" y="478"/>
                  </a:lnTo>
                  <a:lnTo>
                    <a:pt x="603" y="592"/>
                  </a:lnTo>
                  <a:lnTo>
                    <a:pt x="631" y="585"/>
                  </a:lnTo>
                  <a:lnTo>
                    <a:pt x="591" y="478"/>
                  </a:lnTo>
                  <a:lnTo>
                    <a:pt x="766" y="478"/>
                  </a:lnTo>
                  <a:lnTo>
                    <a:pt x="766" y="427"/>
                  </a:lnTo>
                  <a:lnTo>
                    <a:pt x="747" y="427"/>
                  </a:lnTo>
                  <a:lnTo>
                    <a:pt x="747" y="80"/>
                  </a:lnTo>
                  <a:lnTo>
                    <a:pt x="766" y="80"/>
                  </a:lnTo>
                  <a:close/>
                  <a:moveTo>
                    <a:pt x="161" y="310"/>
                  </a:moveTo>
                  <a:lnTo>
                    <a:pt x="161" y="310"/>
                  </a:lnTo>
                  <a:cubicBezTo>
                    <a:pt x="202" y="310"/>
                    <a:pt x="235" y="277"/>
                    <a:pt x="235" y="236"/>
                  </a:cubicBezTo>
                  <a:cubicBezTo>
                    <a:pt x="235" y="194"/>
                    <a:pt x="202" y="161"/>
                    <a:pt x="161" y="161"/>
                  </a:cubicBezTo>
                  <a:cubicBezTo>
                    <a:pt x="119" y="161"/>
                    <a:pt x="86" y="194"/>
                    <a:pt x="86" y="236"/>
                  </a:cubicBezTo>
                  <a:cubicBezTo>
                    <a:pt x="86" y="277"/>
                    <a:pt x="119" y="310"/>
                    <a:pt x="161" y="310"/>
                  </a:cubicBezTo>
                  <a:close/>
                  <a:moveTo>
                    <a:pt x="208" y="325"/>
                  </a:moveTo>
                  <a:lnTo>
                    <a:pt x="208" y="325"/>
                  </a:lnTo>
                  <a:lnTo>
                    <a:pt x="181" y="325"/>
                  </a:lnTo>
                  <a:lnTo>
                    <a:pt x="185" y="328"/>
                  </a:lnTo>
                  <a:cubicBezTo>
                    <a:pt x="188" y="331"/>
                    <a:pt x="190" y="336"/>
                    <a:pt x="188" y="339"/>
                  </a:cubicBezTo>
                  <a:lnTo>
                    <a:pt x="178" y="365"/>
                  </a:lnTo>
                  <a:lnTo>
                    <a:pt x="196" y="510"/>
                  </a:lnTo>
                  <a:lnTo>
                    <a:pt x="163" y="540"/>
                  </a:lnTo>
                  <a:lnTo>
                    <a:pt x="129" y="510"/>
                  </a:lnTo>
                  <a:lnTo>
                    <a:pt x="147" y="365"/>
                  </a:lnTo>
                  <a:lnTo>
                    <a:pt x="137" y="339"/>
                  </a:lnTo>
                  <a:cubicBezTo>
                    <a:pt x="135" y="336"/>
                    <a:pt x="137" y="331"/>
                    <a:pt x="140" y="328"/>
                  </a:cubicBezTo>
                  <a:lnTo>
                    <a:pt x="145" y="325"/>
                  </a:lnTo>
                  <a:lnTo>
                    <a:pt x="112" y="325"/>
                  </a:lnTo>
                  <a:cubicBezTo>
                    <a:pt x="50" y="325"/>
                    <a:pt x="0" y="376"/>
                    <a:pt x="0" y="438"/>
                  </a:cubicBezTo>
                  <a:lnTo>
                    <a:pt x="0" y="600"/>
                  </a:lnTo>
                  <a:lnTo>
                    <a:pt x="66" y="600"/>
                  </a:lnTo>
                  <a:lnTo>
                    <a:pt x="66" y="432"/>
                  </a:lnTo>
                  <a:lnTo>
                    <a:pt x="89" y="432"/>
                  </a:lnTo>
                  <a:lnTo>
                    <a:pt x="89" y="600"/>
                  </a:lnTo>
                  <a:lnTo>
                    <a:pt x="230" y="600"/>
                  </a:lnTo>
                  <a:lnTo>
                    <a:pt x="230" y="432"/>
                  </a:lnTo>
                  <a:lnTo>
                    <a:pt x="253" y="432"/>
                  </a:lnTo>
                  <a:lnTo>
                    <a:pt x="253" y="600"/>
                  </a:lnTo>
                  <a:lnTo>
                    <a:pt x="321" y="600"/>
                  </a:lnTo>
                  <a:lnTo>
                    <a:pt x="321" y="438"/>
                  </a:lnTo>
                  <a:cubicBezTo>
                    <a:pt x="321" y="376"/>
                    <a:pt x="271" y="325"/>
                    <a:pt x="208" y="3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DEBCD"/>
                </a:solidFill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59FCCA5-5CDA-4696-9C9D-0E6C88672F54}"/>
              </a:ext>
            </a:extLst>
          </p:cNvPr>
          <p:cNvGrpSpPr/>
          <p:nvPr/>
        </p:nvGrpSpPr>
        <p:grpSpPr>
          <a:xfrm>
            <a:off x="2457941" y="3503325"/>
            <a:ext cx="599448" cy="599448"/>
            <a:chOff x="4970854" y="2513407"/>
            <a:chExt cx="599448" cy="599448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69EFEA9-A469-49A2-B67A-5005361C5F00}"/>
                </a:ext>
              </a:extLst>
            </p:cNvPr>
            <p:cNvSpPr/>
            <p:nvPr/>
          </p:nvSpPr>
          <p:spPr>
            <a:xfrm>
              <a:off x="4970854" y="2513407"/>
              <a:ext cx="599448" cy="599448"/>
            </a:xfrm>
            <a:prstGeom prst="ellipse">
              <a:avLst/>
            </a:prstGeom>
            <a:solidFill>
              <a:srgbClr val="0F2A59"/>
            </a:solidFill>
            <a:ln w="6350">
              <a:noFill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FDEBCD"/>
                </a:solidFill>
              </a:endParaRPr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46E7A442-C83C-4063-86CC-350A821AB3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0341" y="2641777"/>
              <a:ext cx="289614" cy="309707"/>
            </a:xfrm>
            <a:custGeom>
              <a:avLst/>
              <a:gdLst>
                <a:gd name="T0" fmla="*/ 224 w 593"/>
                <a:gd name="T1" fmla="*/ 394 h 633"/>
                <a:gd name="T2" fmla="*/ 213 w 593"/>
                <a:gd name="T3" fmla="*/ 358 h 633"/>
                <a:gd name="T4" fmla="*/ 259 w 593"/>
                <a:gd name="T5" fmla="*/ 173 h 633"/>
                <a:gd name="T6" fmla="*/ 307 w 593"/>
                <a:gd name="T7" fmla="*/ 323 h 633"/>
                <a:gd name="T8" fmla="*/ 367 w 593"/>
                <a:gd name="T9" fmla="*/ 149 h 633"/>
                <a:gd name="T10" fmla="*/ 234 w 593"/>
                <a:gd name="T11" fmla="*/ 296 h 633"/>
                <a:gd name="T12" fmla="*/ 223 w 593"/>
                <a:gd name="T13" fmla="*/ 315 h 633"/>
                <a:gd name="T14" fmla="*/ 304 w 593"/>
                <a:gd name="T15" fmla="*/ 363 h 633"/>
                <a:gd name="T16" fmla="*/ 391 w 593"/>
                <a:gd name="T17" fmla="*/ 127 h 633"/>
                <a:gd name="T18" fmla="*/ 395 w 593"/>
                <a:gd name="T19" fmla="*/ 81 h 633"/>
                <a:gd name="T20" fmla="*/ 391 w 593"/>
                <a:gd name="T21" fmla="*/ 127 h 633"/>
                <a:gd name="T22" fmla="*/ 463 w 593"/>
                <a:gd name="T23" fmla="*/ 149 h 633"/>
                <a:gd name="T24" fmla="*/ 417 w 593"/>
                <a:gd name="T25" fmla="*/ 154 h 633"/>
                <a:gd name="T26" fmla="*/ 338 w 593"/>
                <a:gd name="T27" fmla="*/ 107 h 633"/>
                <a:gd name="T28" fmla="*/ 319 w 593"/>
                <a:gd name="T29" fmla="*/ 65 h 633"/>
                <a:gd name="T30" fmla="*/ 338 w 593"/>
                <a:gd name="T31" fmla="*/ 107 h 633"/>
                <a:gd name="T32" fmla="*/ 261 w 593"/>
                <a:gd name="T33" fmla="*/ 79 h 633"/>
                <a:gd name="T34" fmla="*/ 266 w 593"/>
                <a:gd name="T35" fmla="*/ 125 h 633"/>
                <a:gd name="T36" fmla="*/ 435 w 593"/>
                <a:gd name="T37" fmla="*/ 226 h 633"/>
                <a:gd name="T38" fmla="*/ 477 w 593"/>
                <a:gd name="T39" fmla="*/ 207 h 633"/>
                <a:gd name="T40" fmla="*/ 435 w 593"/>
                <a:gd name="T41" fmla="*/ 226 h 633"/>
                <a:gd name="T42" fmla="*/ 218 w 593"/>
                <a:gd name="T43" fmla="*/ 324 h 633"/>
                <a:gd name="T44" fmla="*/ 206 w 593"/>
                <a:gd name="T45" fmla="*/ 344 h 633"/>
                <a:gd name="T46" fmla="*/ 288 w 593"/>
                <a:gd name="T47" fmla="*/ 391 h 633"/>
                <a:gd name="T48" fmla="*/ 216 w 593"/>
                <a:gd name="T49" fmla="*/ 633 h 633"/>
                <a:gd name="T50" fmla="*/ 231 w 593"/>
                <a:gd name="T51" fmla="*/ 37 h 633"/>
                <a:gd name="T52" fmla="*/ 564 w 593"/>
                <a:gd name="T53" fmla="*/ 180 h 633"/>
                <a:gd name="T54" fmla="*/ 569 w 593"/>
                <a:gd name="T55" fmla="*/ 276 h 633"/>
                <a:gd name="T56" fmla="*/ 586 w 593"/>
                <a:gd name="T57" fmla="*/ 396 h 633"/>
                <a:gd name="T58" fmla="*/ 565 w 593"/>
                <a:gd name="T59" fmla="*/ 498 h 633"/>
                <a:gd name="T60" fmla="*/ 442 w 593"/>
                <a:gd name="T61" fmla="*/ 526 h 633"/>
                <a:gd name="T62" fmla="*/ 216 w 593"/>
                <a:gd name="T6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DEBCD"/>
                </a:solidFill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4A82A69-7B3D-48A9-88D7-2A4F3B7267A7}"/>
              </a:ext>
            </a:extLst>
          </p:cNvPr>
          <p:cNvGrpSpPr/>
          <p:nvPr/>
        </p:nvGrpSpPr>
        <p:grpSpPr>
          <a:xfrm>
            <a:off x="2442511" y="4545367"/>
            <a:ext cx="599448" cy="599448"/>
            <a:chOff x="4988609" y="3551062"/>
            <a:chExt cx="599448" cy="599448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72534182-AE2E-459C-A26D-DD0AD3AF365D}"/>
                </a:ext>
              </a:extLst>
            </p:cNvPr>
            <p:cNvSpPr/>
            <p:nvPr/>
          </p:nvSpPr>
          <p:spPr>
            <a:xfrm>
              <a:off x="4988609" y="3551062"/>
              <a:ext cx="599448" cy="599448"/>
            </a:xfrm>
            <a:prstGeom prst="ellipse">
              <a:avLst/>
            </a:prstGeom>
            <a:solidFill>
              <a:srgbClr val="0F2A59"/>
            </a:solidFill>
            <a:ln w="6350">
              <a:noFill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FDEBCD"/>
                </a:solidFill>
              </a:endParaRPr>
            </a:p>
          </p:txBody>
        </p:sp>
        <p:sp>
          <p:nvSpPr>
            <p:cNvPr id="45" name="Freeform 19">
              <a:extLst>
                <a:ext uri="{FF2B5EF4-FFF2-40B4-BE49-F238E27FC236}">
                  <a16:creationId xmlns:a16="http://schemas.microsoft.com/office/drawing/2014/main" id="{29121CC1-6650-4A10-A4D4-5123B936C9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0570" y="3710860"/>
              <a:ext cx="295526" cy="279852"/>
            </a:xfrm>
            <a:custGeom>
              <a:avLst/>
              <a:gdLst>
                <a:gd name="T0" fmla="*/ 522 w 638"/>
                <a:gd name="T1" fmla="*/ 59 h 603"/>
                <a:gd name="T2" fmla="*/ 520 w 638"/>
                <a:gd name="T3" fmla="*/ 186 h 603"/>
                <a:gd name="T4" fmla="*/ 301 w 638"/>
                <a:gd name="T5" fmla="*/ 186 h 603"/>
                <a:gd name="T6" fmla="*/ 299 w 638"/>
                <a:gd name="T7" fmla="*/ 129 h 603"/>
                <a:gd name="T8" fmla="*/ 299 w 638"/>
                <a:gd name="T9" fmla="*/ 119 h 603"/>
                <a:gd name="T10" fmla="*/ 301 w 638"/>
                <a:gd name="T11" fmla="*/ 54 h 603"/>
                <a:gd name="T12" fmla="*/ 305 w 638"/>
                <a:gd name="T13" fmla="*/ 27 h 603"/>
                <a:gd name="T14" fmla="*/ 273 w 638"/>
                <a:gd name="T15" fmla="*/ 59 h 603"/>
                <a:gd name="T16" fmla="*/ 263 w 638"/>
                <a:gd name="T17" fmla="*/ 113 h 603"/>
                <a:gd name="T18" fmla="*/ 111 w 638"/>
                <a:gd name="T19" fmla="*/ 94 h 603"/>
                <a:gd name="T20" fmla="*/ 112 w 638"/>
                <a:gd name="T21" fmla="*/ 207 h 603"/>
                <a:gd name="T22" fmla="*/ 117 w 638"/>
                <a:gd name="T23" fmla="*/ 207 h 603"/>
                <a:gd name="T24" fmla="*/ 148 w 638"/>
                <a:gd name="T25" fmla="*/ 339 h 603"/>
                <a:gd name="T26" fmla="*/ 155 w 638"/>
                <a:gd name="T27" fmla="*/ 339 h 603"/>
                <a:gd name="T28" fmla="*/ 185 w 638"/>
                <a:gd name="T29" fmla="*/ 223 h 603"/>
                <a:gd name="T30" fmla="*/ 185 w 638"/>
                <a:gd name="T31" fmla="*/ 127 h 603"/>
                <a:gd name="T32" fmla="*/ 263 w 638"/>
                <a:gd name="T33" fmla="*/ 136 h 603"/>
                <a:gd name="T34" fmla="*/ 282 w 638"/>
                <a:gd name="T35" fmla="*/ 204 h 603"/>
                <a:gd name="T36" fmla="*/ 305 w 638"/>
                <a:gd name="T37" fmla="*/ 214 h 603"/>
                <a:gd name="T38" fmla="*/ 539 w 638"/>
                <a:gd name="T39" fmla="*/ 204 h 603"/>
                <a:gd name="T40" fmla="*/ 539 w 638"/>
                <a:gd name="T41" fmla="*/ 36 h 603"/>
                <a:gd name="T42" fmla="*/ 520 w 638"/>
                <a:gd name="T43" fmla="*/ 221 h 603"/>
                <a:gd name="T44" fmla="*/ 523 w 638"/>
                <a:gd name="T45" fmla="*/ 341 h 603"/>
                <a:gd name="T46" fmla="*/ 367 w 638"/>
                <a:gd name="T47" fmla="*/ 249 h 603"/>
                <a:gd name="T48" fmla="*/ 334 w 638"/>
                <a:gd name="T49" fmla="*/ 249 h 603"/>
                <a:gd name="T50" fmla="*/ 520 w 638"/>
                <a:gd name="T51" fmla="*/ 221 h 603"/>
                <a:gd name="T52" fmla="*/ 158 w 638"/>
                <a:gd name="T53" fmla="*/ 438 h 603"/>
                <a:gd name="T54" fmla="*/ 113 w 638"/>
                <a:gd name="T55" fmla="*/ 373 h 603"/>
                <a:gd name="T56" fmla="*/ 361 w 638"/>
                <a:gd name="T57" fmla="*/ 438 h 603"/>
                <a:gd name="T58" fmla="*/ 316 w 638"/>
                <a:gd name="T59" fmla="*/ 373 h 603"/>
                <a:gd name="T60" fmla="*/ 567 w 638"/>
                <a:gd name="T61" fmla="*/ 438 h 603"/>
                <a:gd name="T62" fmla="*/ 522 w 638"/>
                <a:gd name="T63" fmla="*/ 373 h 603"/>
                <a:gd name="T64" fmla="*/ 200 w 638"/>
                <a:gd name="T65" fmla="*/ 487 h 603"/>
                <a:gd name="T66" fmla="*/ 221 w 638"/>
                <a:gd name="T67" fmla="*/ 527 h 603"/>
                <a:gd name="T68" fmla="*/ 265 w 638"/>
                <a:gd name="T69" fmla="*/ 448 h 603"/>
                <a:gd name="T70" fmla="*/ 403 w 638"/>
                <a:gd name="T71" fmla="*/ 527 h 603"/>
                <a:gd name="T72" fmla="*/ 433 w 638"/>
                <a:gd name="T73" fmla="*/ 527 h 603"/>
                <a:gd name="T74" fmla="*/ 570 w 638"/>
                <a:gd name="T75" fmla="*/ 448 h 603"/>
                <a:gd name="T76" fmla="*/ 614 w 638"/>
                <a:gd name="T77" fmla="*/ 527 h 603"/>
                <a:gd name="T78" fmla="*/ 638 w 638"/>
                <a:gd name="T79" fmla="*/ 549 h 603"/>
                <a:gd name="T80" fmla="*/ 608 w 638"/>
                <a:gd name="T81" fmla="*/ 549 h 603"/>
                <a:gd name="T82" fmla="*/ 433 w 638"/>
                <a:gd name="T83" fmla="*/ 549 h 603"/>
                <a:gd name="T84" fmla="*/ 403 w 638"/>
                <a:gd name="T85" fmla="*/ 549 h 603"/>
                <a:gd name="T86" fmla="*/ 227 w 638"/>
                <a:gd name="T87" fmla="*/ 549 h 603"/>
                <a:gd name="T88" fmla="*/ 200 w 638"/>
                <a:gd name="T89" fmla="*/ 549 h 603"/>
                <a:gd name="T90" fmla="*/ 24 w 638"/>
                <a:gd name="T91" fmla="*/ 549 h 603"/>
                <a:gd name="T92" fmla="*/ 24 w 638"/>
                <a:gd name="T93" fmla="*/ 527 h 603"/>
                <a:gd name="T94" fmla="*/ 152 w 638"/>
                <a:gd name="T95" fmla="*/ 0 h 603"/>
                <a:gd name="T96" fmla="*/ 108 w 638"/>
                <a:gd name="T97" fmla="*/ 4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8" h="603">
                  <a:moveTo>
                    <a:pt x="516" y="53"/>
                  </a:moveTo>
                  <a:cubicBezTo>
                    <a:pt x="517" y="53"/>
                    <a:pt x="519" y="53"/>
                    <a:pt x="520" y="54"/>
                  </a:cubicBezTo>
                  <a:cubicBezTo>
                    <a:pt x="522" y="56"/>
                    <a:pt x="522" y="57"/>
                    <a:pt x="522" y="59"/>
                  </a:cubicBezTo>
                  <a:lnTo>
                    <a:pt x="522" y="181"/>
                  </a:lnTo>
                  <a:cubicBezTo>
                    <a:pt x="522" y="183"/>
                    <a:pt x="522" y="185"/>
                    <a:pt x="520" y="186"/>
                  </a:cubicBezTo>
                  <a:lnTo>
                    <a:pt x="520" y="186"/>
                  </a:lnTo>
                  <a:cubicBezTo>
                    <a:pt x="519" y="187"/>
                    <a:pt x="517" y="188"/>
                    <a:pt x="516" y="188"/>
                  </a:cubicBezTo>
                  <a:lnTo>
                    <a:pt x="305" y="188"/>
                  </a:lnTo>
                  <a:cubicBezTo>
                    <a:pt x="303" y="188"/>
                    <a:pt x="302" y="187"/>
                    <a:pt x="301" y="186"/>
                  </a:cubicBezTo>
                  <a:lnTo>
                    <a:pt x="300" y="186"/>
                  </a:lnTo>
                  <a:cubicBezTo>
                    <a:pt x="299" y="185"/>
                    <a:pt x="299" y="183"/>
                    <a:pt x="299" y="181"/>
                  </a:cubicBezTo>
                  <a:lnTo>
                    <a:pt x="299" y="129"/>
                  </a:lnTo>
                  <a:lnTo>
                    <a:pt x="403" y="107"/>
                  </a:lnTo>
                  <a:lnTo>
                    <a:pt x="403" y="105"/>
                  </a:lnTo>
                  <a:lnTo>
                    <a:pt x="299" y="119"/>
                  </a:lnTo>
                  <a:lnTo>
                    <a:pt x="299" y="59"/>
                  </a:lnTo>
                  <a:cubicBezTo>
                    <a:pt x="299" y="57"/>
                    <a:pt x="299" y="56"/>
                    <a:pt x="300" y="54"/>
                  </a:cubicBezTo>
                  <a:lnTo>
                    <a:pt x="301" y="54"/>
                  </a:lnTo>
                  <a:cubicBezTo>
                    <a:pt x="302" y="53"/>
                    <a:pt x="303" y="53"/>
                    <a:pt x="305" y="53"/>
                  </a:cubicBezTo>
                  <a:lnTo>
                    <a:pt x="516" y="53"/>
                  </a:lnTo>
                  <a:close/>
                  <a:moveTo>
                    <a:pt x="305" y="27"/>
                  </a:moveTo>
                  <a:cubicBezTo>
                    <a:pt x="296" y="27"/>
                    <a:pt x="288" y="30"/>
                    <a:pt x="282" y="36"/>
                  </a:cubicBezTo>
                  <a:lnTo>
                    <a:pt x="282" y="36"/>
                  </a:lnTo>
                  <a:cubicBezTo>
                    <a:pt x="276" y="42"/>
                    <a:pt x="273" y="50"/>
                    <a:pt x="273" y="59"/>
                  </a:cubicBezTo>
                  <a:lnTo>
                    <a:pt x="273" y="122"/>
                  </a:lnTo>
                  <a:lnTo>
                    <a:pt x="263" y="124"/>
                  </a:lnTo>
                  <a:lnTo>
                    <a:pt x="263" y="113"/>
                  </a:lnTo>
                  <a:lnTo>
                    <a:pt x="217" y="113"/>
                  </a:lnTo>
                  <a:lnTo>
                    <a:pt x="185" y="94"/>
                  </a:lnTo>
                  <a:lnTo>
                    <a:pt x="111" y="94"/>
                  </a:lnTo>
                  <a:cubicBezTo>
                    <a:pt x="96" y="94"/>
                    <a:pt x="84" y="106"/>
                    <a:pt x="84" y="121"/>
                  </a:cubicBezTo>
                  <a:lnTo>
                    <a:pt x="84" y="207"/>
                  </a:lnTo>
                  <a:lnTo>
                    <a:pt x="112" y="207"/>
                  </a:lnTo>
                  <a:lnTo>
                    <a:pt x="112" y="144"/>
                  </a:lnTo>
                  <a:lnTo>
                    <a:pt x="117" y="144"/>
                  </a:lnTo>
                  <a:lnTo>
                    <a:pt x="117" y="207"/>
                  </a:lnTo>
                  <a:lnTo>
                    <a:pt x="117" y="223"/>
                  </a:lnTo>
                  <a:lnTo>
                    <a:pt x="117" y="339"/>
                  </a:lnTo>
                  <a:lnTo>
                    <a:pt x="148" y="339"/>
                  </a:lnTo>
                  <a:lnTo>
                    <a:pt x="148" y="243"/>
                  </a:lnTo>
                  <a:lnTo>
                    <a:pt x="155" y="243"/>
                  </a:lnTo>
                  <a:lnTo>
                    <a:pt x="155" y="339"/>
                  </a:lnTo>
                  <a:lnTo>
                    <a:pt x="185" y="339"/>
                  </a:lnTo>
                  <a:lnTo>
                    <a:pt x="185" y="322"/>
                  </a:lnTo>
                  <a:lnTo>
                    <a:pt x="185" y="223"/>
                  </a:lnTo>
                  <a:lnTo>
                    <a:pt x="185" y="207"/>
                  </a:lnTo>
                  <a:lnTo>
                    <a:pt x="185" y="144"/>
                  </a:lnTo>
                  <a:lnTo>
                    <a:pt x="185" y="127"/>
                  </a:lnTo>
                  <a:lnTo>
                    <a:pt x="217" y="144"/>
                  </a:lnTo>
                  <a:lnTo>
                    <a:pt x="263" y="144"/>
                  </a:lnTo>
                  <a:lnTo>
                    <a:pt x="263" y="136"/>
                  </a:lnTo>
                  <a:lnTo>
                    <a:pt x="273" y="134"/>
                  </a:lnTo>
                  <a:lnTo>
                    <a:pt x="273" y="181"/>
                  </a:lnTo>
                  <a:cubicBezTo>
                    <a:pt x="273" y="190"/>
                    <a:pt x="276" y="198"/>
                    <a:pt x="282" y="204"/>
                  </a:cubicBezTo>
                  <a:lnTo>
                    <a:pt x="282" y="204"/>
                  </a:lnTo>
                  <a:lnTo>
                    <a:pt x="282" y="204"/>
                  </a:lnTo>
                  <a:cubicBezTo>
                    <a:pt x="288" y="210"/>
                    <a:pt x="296" y="214"/>
                    <a:pt x="305" y="214"/>
                  </a:cubicBezTo>
                  <a:lnTo>
                    <a:pt x="516" y="214"/>
                  </a:lnTo>
                  <a:cubicBezTo>
                    <a:pt x="525" y="214"/>
                    <a:pt x="533" y="210"/>
                    <a:pt x="539" y="204"/>
                  </a:cubicBezTo>
                  <a:lnTo>
                    <a:pt x="539" y="204"/>
                  </a:lnTo>
                  <a:cubicBezTo>
                    <a:pt x="545" y="198"/>
                    <a:pt x="548" y="190"/>
                    <a:pt x="548" y="181"/>
                  </a:cubicBezTo>
                  <a:lnTo>
                    <a:pt x="548" y="59"/>
                  </a:lnTo>
                  <a:cubicBezTo>
                    <a:pt x="548" y="50"/>
                    <a:pt x="545" y="42"/>
                    <a:pt x="539" y="36"/>
                  </a:cubicBezTo>
                  <a:cubicBezTo>
                    <a:pt x="533" y="30"/>
                    <a:pt x="525" y="27"/>
                    <a:pt x="516" y="27"/>
                  </a:cubicBezTo>
                  <a:lnTo>
                    <a:pt x="305" y="27"/>
                  </a:lnTo>
                  <a:close/>
                  <a:moveTo>
                    <a:pt x="520" y="221"/>
                  </a:moveTo>
                  <a:lnTo>
                    <a:pt x="520" y="249"/>
                  </a:lnTo>
                  <a:lnTo>
                    <a:pt x="497" y="249"/>
                  </a:lnTo>
                  <a:lnTo>
                    <a:pt x="523" y="341"/>
                  </a:lnTo>
                  <a:lnTo>
                    <a:pt x="490" y="341"/>
                  </a:lnTo>
                  <a:lnTo>
                    <a:pt x="464" y="249"/>
                  </a:lnTo>
                  <a:lnTo>
                    <a:pt x="367" y="249"/>
                  </a:lnTo>
                  <a:lnTo>
                    <a:pt x="341" y="341"/>
                  </a:lnTo>
                  <a:lnTo>
                    <a:pt x="308" y="341"/>
                  </a:lnTo>
                  <a:lnTo>
                    <a:pt x="334" y="249"/>
                  </a:lnTo>
                  <a:lnTo>
                    <a:pt x="306" y="249"/>
                  </a:lnTo>
                  <a:lnTo>
                    <a:pt x="306" y="221"/>
                  </a:lnTo>
                  <a:lnTo>
                    <a:pt x="520" y="221"/>
                  </a:lnTo>
                  <a:close/>
                  <a:moveTo>
                    <a:pt x="113" y="373"/>
                  </a:moveTo>
                  <a:cubicBezTo>
                    <a:pt x="139" y="373"/>
                    <a:pt x="161" y="394"/>
                    <a:pt x="161" y="421"/>
                  </a:cubicBezTo>
                  <a:cubicBezTo>
                    <a:pt x="161" y="427"/>
                    <a:pt x="160" y="433"/>
                    <a:pt x="158" y="438"/>
                  </a:cubicBezTo>
                  <a:lnTo>
                    <a:pt x="68" y="438"/>
                  </a:lnTo>
                  <a:cubicBezTo>
                    <a:pt x="66" y="433"/>
                    <a:pt x="65" y="427"/>
                    <a:pt x="65" y="421"/>
                  </a:cubicBezTo>
                  <a:cubicBezTo>
                    <a:pt x="65" y="394"/>
                    <a:pt x="86" y="373"/>
                    <a:pt x="113" y="373"/>
                  </a:cubicBezTo>
                  <a:close/>
                  <a:moveTo>
                    <a:pt x="316" y="373"/>
                  </a:moveTo>
                  <a:cubicBezTo>
                    <a:pt x="342" y="373"/>
                    <a:pt x="364" y="394"/>
                    <a:pt x="364" y="421"/>
                  </a:cubicBezTo>
                  <a:cubicBezTo>
                    <a:pt x="364" y="427"/>
                    <a:pt x="363" y="433"/>
                    <a:pt x="361" y="438"/>
                  </a:cubicBezTo>
                  <a:lnTo>
                    <a:pt x="271" y="438"/>
                  </a:lnTo>
                  <a:cubicBezTo>
                    <a:pt x="269" y="433"/>
                    <a:pt x="268" y="427"/>
                    <a:pt x="268" y="421"/>
                  </a:cubicBezTo>
                  <a:cubicBezTo>
                    <a:pt x="268" y="394"/>
                    <a:pt x="289" y="373"/>
                    <a:pt x="316" y="373"/>
                  </a:cubicBezTo>
                  <a:close/>
                  <a:moveTo>
                    <a:pt x="522" y="373"/>
                  </a:moveTo>
                  <a:cubicBezTo>
                    <a:pt x="548" y="373"/>
                    <a:pt x="570" y="394"/>
                    <a:pt x="570" y="421"/>
                  </a:cubicBezTo>
                  <a:cubicBezTo>
                    <a:pt x="570" y="427"/>
                    <a:pt x="569" y="433"/>
                    <a:pt x="567" y="438"/>
                  </a:cubicBezTo>
                  <a:lnTo>
                    <a:pt x="477" y="438"/>
                  </a:lnTo>
                  <a:cubicBezTo>
                    <a:pt x="475" y="433"/>
                    <a:pt x="474" y="427"/>
                    <a:pt x="474" y="421"/>
                  </a:cubicBezTo>
                  <a:cubicBezTo>
                    <a:pt x="474" y="394"/>
                    <a:pt x="495" y="373"/>
                    <a:pt x="522" y="373"/>
                  </a:cubicBezTo>
                  <a:close/>
                  <a:moveTo>
                    <a:pt x="62" y="448"/>
                  </a:moveTo>
                  <a:lnTo>
                    <a:pt x="161" y="448"/>
                  </a:lnTo>
                  <a:cubicBezTo>
                    <a:pt x="182" y="448"/>
                    <a:pt x="200" y="466"/>
                    <a:pt x="200" y="487"/>
                  </a:cubicBezTo>
                  <a:lnTo>
                    <a:pt x="200" y="527"/>
                  </a:lnTo>
                  <a:lnTo>
                    <a:pt x="203" y="527"/>
                  </a:lnTo>
                  <a:lnTo>
                    <a:pt x="221" y="527"/>
                  </a:lnTo>
                  <a:lnTo>
                    <a:pt x="227" y="527"/>
                  </a:lnTo>
                  <a:lnTo>
                    <a:pt x="227" y="487"/>
                  </a:lnTo>
                  <a:cubicBezTo>
                    <a:pt x="227" y="466"/>
                    <a:pt x="244" y="448"/>
                    <a:pt x="265" y="448"/>
                  </a:cubicBezTo>
                  <a:lnTo>
                    <a:pt x="364" y="448"/>
                  </a:lnTo>
                  <a:cubicBezTo>
                    <a:pt x="385" y="448"/>
                    <a:pt x="403" y="466"/>
                    <a:pt x="403" y="487"/>
                  </a:cubicBezTo>
                  <a:lnTo>
                    <a:pt x="403" y="527"/>
                  </a:lnTo>
                  <a:lnTo>
                    <a:pt x="409" y="527"/>
                  </a:lnTo>
                  <a:lnTo>
                    <a:pt x="424" y="527"/>
                  </a:lnTo>
                  <a:lnTo>
                    <a:pt x="433" y="527"/>
                  </a:lnTo>
                  <a:lnTo>
                    <a:pt x="433" y="487"/>
                  </a:lnTo>
                  <a:cubicBezTo>
                    <a:pt x="433" y="466"/>
                    <a:pt x="450" y="448"/>
                    <a:pt x="471" y="448"/>
                  </a:cubicBezTo>
                  <a:lnTo>
                    <a:pt x="570" y="448"/>
                  </a:lnTo>
                  <a:cubicBezTo>
                    <a:pt x="591" y="448"/>
                    <a:pt x="608" y="466"/>
                    <a:pt x="608" y="487"/>
                  </a:cubicBezTo>
                  <a:lnTo>
                    <a:pt x="608" y="527"/>
                  </a:lnTo>
                  <a:lnTo>
                    <a:pt x="614" y="527"/>
                  </a:lnTo>
                  <a:lnTo>
                    <a:pt x="630" y="527"/>
                  </a:lnTo>
                  <a:lnTo>
                    <a:pt x="638" y="527"/>
                  </a:lnTo>
                  <a:lnTo>
                    <a:pt x="638" y="549"/>
                  </a:lnTo>
                  <a:lnTo>
                    <a:pt x="630" y="549"/>
                  </a:lnTo>
                  <a:lnTo>
                    <a:pt x="614" y="549"/>
                  </a:lnTo>
                  <a:lnTo>
                    <a:pt x="608" y="549"/>
                  </a:lnTo>
                  <a:lnTo>
                    <a:pt x="608" y="603"/>
                  </a:lnTo>
                  <a:lnTo>
                    <a:pt x="433" y="603"/>
                  </a:lnTo>
                  <a:lnTo>
                    <a:pt x="433" y="549"/>
                  </a:lnTo>
                  <a:lnTo>
                    <a:pt x="424" y="549"/>
                  </a:lnTo>
                  <a:lnTo>
                    <a:pt x="409" y="549"/>
                  </a:lnTo>
                  <a:lnTo>
                    <a:pt x="403" y="549"/>
                  </a:lnTo>
                  <a:lnTo>
                    <a:pt x="403" y="603"/>
                  </a:lnTo>
                  <a:lnTo>
                    <a:pt x="227" y="603"/>
                  </a:lnTo>
                  <a:lnTo>
                    <a:pt x="227" y="549"/>
                  </a:lnTo>
                  <a:lnTo>
                    <a:pt x="221" y="549"/>
                  </a:lnTo>
                  <a:lnTo>
                    <a:pt x="203" y="549"/>
                  </a:lnTo>
                  <a:lnTo>
                    <a:pt x="200" y="549"/>
                  </a:lnTo>
                  <a:lnTo>
                    <a:pt x="200" y="603"/>
                  </a:lnTo>
                  <a:lnTo>
                    <a:pt x="24" y="603"/>
                  </a:lnTo>
                  <a:lnTo>
                    <a:pt x="24" y="549"/>
                  </a:lnTo>
                  <a:lnTo>
                    <a:pt x="0" y="549"/>
                  </a:lnTo>
                  <a:lnTo>
                    <a:pt x="0" y="527"/>
                  </a:lnTo>
                  <a:lnTo>
                    <a:pt x="24" y="527"/>
                  </a:lnTo>
                  <a:lnTo>
                    <a:pt x="24" y="487"/>
                  </a:lnTo>
                  <a:cubicBezTo>
                    <a:pt x="24" y="466"/>
                    <a:pt x="41" y="448"/>
                    <a:pt x="62" y="448"/>
                  </a:cubicBezTo>
                  <a:close/>
                  <a:moveTo>
                    <a:pt x="152" y="0"/>
                  </a:moveTo>
                  <a:cubicBezTo>
                    <a:pt x="176" y="0"/>
                    <a:pt x="196" y="20"/>
                    <a:pt x="196" y="44"/>
                  </a:cubicBezTo>
                  <a:cubicBezTo>
                    <a:pt x="196" y="69"/>
                    <a:pt x="176" y="88"/>
                    <a:pt x="152" y="88"/>
                  </a:cubicBezTo>
                  <a:cubicBezTo>
                    <a:pt x="127" y="88"/>
                    <a:pt x="108" y="69"/>
                    <a:pt x="108" y="44"/>
                  </a:cubicBezTo>
                  <a:cubicBezTo>
                    <a:pt x="108" y="20"/>
                    <a:pt x="127" y="0"/>
                    <a:pt x="1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FDEBCD"/>
                </a:solidFill>
              </a:endParaRPr>
            </a:p>
          </p:txBody>
        </p:sp>
      </p:grpSp>
      <p:sp>
        <p:nvSpPr>
          <p:cNvPr id="46" name="TextBox 23">
            <a:extLst>
              <a:ext uri="{FF2B5EF4-FFF2-40B4-BE49-F238E27FC236}">
                <a16:creationId xmlns:a16="http://schemas.microsoft.com/office/drawing/2014/main" id="{D4E02155-308C-4CFA-B8AB-BDA83F37393F}"/>
              </a:ext>
            </a:extLst>
          </p:cNvPr>
          <p:cNvSpPr txBox="1"/>
          <p:nvPr/>
        </p:nvSpPr>
        <p:spPr>
          <a:xfrm>
            <a:off x="3492063" y="3412775"/>
            <a:ext cx="5139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将识别结果统一记录，并实现删除，增加，修改条目的功能。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TextBox 23">
            <a:extLst>
              <a:ext uri="{FF2B5EF4-FFF2-40B4-BE49-F238E27FC236}">
                <a16:creationId xmlns:a16="http://schemas.microsoft.com/office/drawing/2014/main" id="{06C63909-E62D-48AF-B38D-A62B2FF34AAB}"/>
              </a:ext>
            </a:extLst>
          </p:cNvPr>
          <p:cNvSpPr txBox="1"/>
          <p:nvPr/>
        </p:nvSpPr>
        <p:spPr>
          <a:xfrm>
            <a:off x="3492063" y="4580291"/>
            <a:ext cx="5796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能够快速查看已经识别的图片及其识别结果。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Freeform 876">
            <a:extLst>
              <a:ext uri="{FF2B5EF4-FFF2-40B4-BE49-F238E27FC236}">
                <a16:creationId xmlns:a16="http://schemas.microsoft.com/office/drawing/2014/main" id="{585436BB-1535-4237-A660-5A25D82B494C}"/>
              </a:ext>
            </a:extLst>
          </p:cNvPr>
          <p:cNvSpPr>
            <a:spLocks noEditPoints="1"/>
          </p:cNvSpPr>
          <p:nvPr/>
        </p:nvSpPr>
        <p:spPr bwMode="auto">
          <a:xfrm>
            <a:off x="311449" y="83314"/>
            <a:ext cx="310945" cy="369967"/>
          </a:xfrm>
          <a:custGeom>
            <a:avLst/>
            <a:gdLst>
              <a:gd name="T0" fmla="*/ 3 w 222"/>
              <a:gd name="T1" fmla="*/ 28 h 265"/>
              <a:gd name="T2" fmla="*/ 26 w 222"/>
              <a:gd name="T3" fmla="*/ 3 h 265"/>
              <a:gd name="T4" fmla="*/ 55 w 222"/>
              <a:gd name="T5" fmla="*/ 31 h 265"/>
              <a:gd name="T6" fmla="*/ 50 w 222"/>
              <a:gd name="T7" fmla="*/ 9 h 265"/>
              <a:gd name="T8" fmla="*/ 172 w 222"/>
              <a:gd name="T9" fmla="*/ 8 h 265"/>
              <a:gd name="T10" fmla="*/ 170 w 222"/>
              <a:gd name="T11" fmla="*/ 30 h 265"/>
              <a:gd name="T12" fmla="*/ 200 w 222"/>
              <a:gd name="T13" fmla="*/ 3 h 265"/>
              <a:gd name="T14" fmla="*/ 220 w 222"/>
              <a:gd name="T15" fmla="*/ 28 h 265"/>
              <a:gd name="T16" fmla="*/ 175 w 222"/>
              <a:gd name="T17" fmla="*/ 104 h 265"/>
              <a:gd name="T18" fmla="*/ 119 w 222"/>
              <a:gd name="T19" fmla="*/ 134 h 265"/>
              <a:gd name="T20" fmla="*/ 132 w 222"/>
              <a:gd name="T21" fmla="*/ 149 h 265"/>
              <a:gd name="T22" fmla="*/ 120 w 222"/>
              <a:gd name="T23" fmla="*/ 168 h 265"/>
              <a:gd name="T24" fmla="*/ 164 w 222"/>
              <a:gd name="T25" fmla="*/ 198 h 265"/>
              <a:gd name="T26" fmla="*/ 168 w 222"/>
              <a:gd name="T27" fmla="*/ 217 h 265"/>
              <a:gd name="T28" fmla="*/ 64 w 222"/>
              <a:gd name="T29" fmla="*/ 217 h 265"/>
              <a:gd name="T30" fmla="*/ 58 w 222"/>
              <a:gd name="T31" fmla="*/ 199 h 265"/>
              <a:gd name="T32" fmla="*/ 76 w 222"/>
              <a:gd name="T33" fmla="*/ 202 h 265"/>
              <a:gd name="T34" fmla="*/ 103 w 222"/>
              <a:gd name="T35" fmla="*/ 167 h 265"/>
              <a:gd name="T36" fmla="*/ 90 w 222"/>
              <a:gd name="T37" fmla="*/ 151 h 265"/>
              <a:gd name="T38" fmla="*/ 104 w 222"/>
              <a:gd name="T39" fmla="*/ 135 h 265"/>
              <a:gd name="T40" fmla="*/ 59 w 222"/>
              <a:gd name="T41" fmla="*/ 111 h 265"/>
              <a:gd name="T42" fmla="*/ 3 w 222"/>
              <a:gd name="T43" fmla="*/ 28 h 265"/>
              <a:gd name="T44" fmla="*/ 15 w 222"/>
              <a:gd name="T45" fmla="*/ 23 h 265"/>
              <a:gd name="T46" fmla="*/ 73 w 222"/>
              <a:gd name="T47" fmla="*/ 107 h 265"/>
              <a:gd name="T48" fmla="*/ 55 w 222"/>
              <a:gd name="T49" fmla="*/ 42 h 265"/>
              <a:gd name="T50" fmla="*/ 25 w 222"/>
              <a:gd name="T51" fmla="*/ 13 h 265"/>
              <a:gd name="T52" fmla="*/ 15 w 222"/>
              <a:gd name="T53" fmla="*/ 23 h 265"/>
              <a:gd name="T54" fmla="*/ 183 w 222"/>
              <a:gd name="T55" fmla="*/ 41 h 265"/>
              <a:gd name="T56" fmla="*/ 168 w 222"/>
              <a:gd name="T57" fmla="*/ 41 h 265"/>
              <a:gd name="T58" fmla="*/ 151 w 222"/>
              <a:gd name="T59" fmla="*/ 106 h 265"/>
              <a:gd name="T60" fmla="*/ 207 w 222"/>
              <a:gd name="T61" fmla="*/ 20 h 265"/>
              <a:gd name="T62" fmla="*/ 183 w 222"/>
              <a:gd name="T63" fmla="*/ 41 h 265"/>
              <a:gd name="T64" fmla="*/ 66 w 222"/>
              <a:gd name="T65" fmla="*/ 21 h 265"/>
              <a:gd name="T66" fmla="*/ 111 w 222"/>
              <a:gd name="T67" fmla="*/ 124 h 265"/>
              <a:gd name="T68" fmla="*/ 139 w 222"/>
              <a:gd name="T69" fmla="*/ 98 h 265"/>
              <a:gd name="T70" fmla="*/ 157 w 222"/>
              <a:gd name="T71" fmla="*/ 21 h 265"/>
              <a:gd name="T72" fmla="*/ 66 w 222"/>
              <a:gd name="T73" fmla="*/ 21 h 265"/>
              <a:gd name="T74" fmla="*/ 122 w 222"/>
              <a:gd name="T75" fmla="*/ 35 h 265"/>
              <a:gd name="T76" fmla="*/ 71 w 222"/>
              <a:gd name="T77" fmla="*/ 41 h 265"/>
              <a:gd name="T78" fmla="*/ 124 w 222"/>
              <a:gd name="T79" fmla="*/ 42 h 265"/>
              <a:gd name="T80" fmla="*/ 118 w 222"/>
              <a:gd name="T81" fmla="*/ 110 h 265"/>
              <a:gd name="T82" fmla="*/ 149 w 222"/>
              <a:gd name="T83" fmla="*/ 27 h 265"/>
              <a:gd name="T84" fmla="*/ 122 w 222"/>
              <a:gd name="T85" fmla="*/ 35 h 265"/>
              <a:gd name="T86" fmla="*/ 40 w 222"/>
              <a:gd name="T87" fmla="*/ 222 h 265"/>
              <a:gd name="T88" fmla="*/ 183 w 222"/>
              <a:gd name="T89" fmla="*/ 222 h 265"/>
              <a:gd name="T90" fmla="*/ 191 w 222"/>
              <a:gd name="T91" fmla="*/ 265 h 265"/>
              <a:gd name="T92" fmla="*/ 33 w 222"/>
              <a:gd name="T93" fmla="*/ 265 h 265"/>
              <a:gd name="T94" fmla="*/ 40 w 222"/>
              <a:gd name="T95" fmla="*/ 222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22" h="265">
                <a:moveTo>
                  <a:pt x="3" y="28"/>
                </a:moveTo>
                <a:cubicBezTo>
                  <a:pt x="0" y="15"/>
                  <a:pt x="12" y="0"/>
                  <a:pt x="26" y="3"/>
                </a:cubicBezTo>
                <a:cubicBezTo>
                  <a:pt x="41" y="6"/>
                  <a:pt x="46" y="21"/>
                  <a:pt x="55" y="31"/>
                </a:cubicBezTo>
                <a:cubicBezTo>
                  <a:pt x="53" y="24"/>
                  <a:pt x="52" y="17"/>
                  <a:pt x="50" y="9"/>
                </a:cubicBezTo>
                <a:cubicBezTo>
                  <a:pt x="91" y="7"/>
                  <a:pt x="132" y="9"/>
                  <a:pt x="172" y="8"/>
                </a:cubicBezTo>
                <a:cubicBezTo>
                  <a:pt x="171" y="16"/>
                  <a:pt x="170" y="23"/>
                  <a:pt x="170" y="30"/>
                </a:cubicBezTo>
                <a:cubicBezTo>
                  <a:pt x="178" y="20"/>
                  <a:pt x="184" y="3"/>
                  <a:pt x="200" y="3"/>
                </a:cubicBezTo>
                <a:cubicBezTo>
                  <a:pt x="213" y="2"/>
                  <a:pt x="222" y="16"/>
                  <a:pt x="220" y="28"/>
                </a:cubicBezTo>
                <a:cubicBezTo>
                  <a:pt x="218" y="58"/>
                  <a:pt x="199" y="85"/>
                  <a:pt x="175" y="104"/>
                </a:cubicBezTo>
                <a:cubicBezTo>
                  <a:pt x="159" y="118"/>
                  <a:pt x="137" y="123"/>
                  <a:pt x="119" y="134"/>
                </a:cubicBezTo>
                <a:cubicBezTo>
                  <a:pt x="124" y="139"/>
                  <a:pt x="128" y="144"/>
                  <a:pt x="132" y="149"/>
                </a:cubicBezTo>
                <a:cubicBezTo>
                  <a:pt x="135" y="158"/>
                  <a:pt x="125" y="162"/>
                  <a:pt x="120" y="168"/>
                </a:cubicBezTo>
                <a:cubicBezTo>
                  <a:pt x="123" y="189"/>
                  <a:pt x="142" y="209"/>
                  <a:pt x="164" y="198"/>
                </a:cubicBezTo>
                <a:cubicBezTo>
                  <a:pt x="168" y="203"/>
                  <a:pt x="169" y="210"/>
                  <a:pt x="168" y="217"/>
                </a:cubicBezTo>
                <a:cubicBezTo>
                  <a:pt x="133" y="217"/>
                  <a:pt x="99" y="218"/>
                  <a:pt x="64" y="217"/>
                </a:cubicBezTo>
                <a:cubicBezTo>
                  <a:pt x="54" y="219"/>
                  <a:pt x="53" y="205"/>
                  <a:pt x="58" y="199"/>
                </a:cubicBezTo>
                <a:cubicBezTo>
                  <a:pt x="64" y="199"/>
                  <a:pt x="70" y="201"/>
                  <a:pt x="76" y="202"/>
                </a:cubicBezTo>
                <a:cubicBezTo>
                  <a:pt x="92" y="197"/>
                  <a:pt x="100" y="183"/>
                  <a:pt x="103" y="167"/>
                </a:cubicBezTo>
                <a:cubicBezTo>
                  <a:pt x="98" y="162"/>
                  <a:pt x="91" y="158"/>
                  <a:pt x="90" y="151"/>
                </a:cubicBezTo>
                <a:cubicBezTo>
                  <a:pt x="94" y="145"/>
                  <a:pt x="99" y="140"/>
                  <a:pt x="104" y="135"/>
                </a:cubicBezTo>
                <a:cubicBezTo>
                  <a:pt x="91" y="124"/>
                  <a:pt x="73" y="121"/>
                  <a:pt x="59" y="111"/>
                </a:cubicBezTo>
                <a:cubicBezTo>
                  <a:pt x="30" y="93"/>
                  <a:pt x="7" y="63"/>
                  <a:pt x="3" y="28"/>
                </a:cubicBezTo>
                <a:close/>
                <a:moveTo>
                  <a:pt x="15" y="23"/>
                </a:moveTo>
                <a:cubicBezTo>
                  <a:pt x="18" y="59"/>
                  <a:pt x="44" y="88"/>
                  <a:pt x="73" y="107"/>
                </a:cubicBezTo>
                <a:cubicBezTo>
                  <a:pt x="63" y="87"/>
                  <a:pt x="58" y="64"/>
                  <a:pt x="55" y="42"/>
                </a:cubicBezTo>
                <a:cubicBezTo>
                  <a:pt x="36" y="45"/>
                  <a:pt x="36" y="23"/>
                  <a:pt x="25" y="13"/>
                </a:cubicBezTo>
                <a:cubicBezTo>
                  <a:pt x="21" y="16"/>
                  <a:pt x="18" y="20"/>
                  <a:pt x="15" y="23"/>
                </a:cubicBezTo>
                <a:close/>
                <a:moveTo>
                  <a:pt x="183" y="41"/>
                </a:moveTo>
                <a:cubicBezTo>
                  <a:pt x="178" y="41"/>
                  <a:pt x="173" y="41"/>
                  <a:pt x="168" y="41"/>
                </a:cubicBezTo>
                <a:cubicBezTo>
                  <a:pt x="166" y="64"/>
                  <a:pt x="160" y="85"/>
                  <a:pt x="151" y="106"/>
                </a:cubicBezTo>
                <a:cubicBezTo>
                  <a:pt x="180" y="88"/>
                  <a:pt x="209" y="57"/>
                  <a:pt x="207" y="20"/>
                </a:cubicBezTo>
                <a:cubicBezTo>
                  <a:pt x="195" y="6"/>
                  <a:pt x="186" y="31"/>
                  <a:pt x="183" y="41"/>
                </a:cubicBezTo>
                <a:close/>
                <a:moveTo>
                  <a:pt x="66" y="21"/>
                </a:moveTo>
                <a:cubicBezTo>
                  <a:pt x="69" y="59"/>
                  <a:pt x="75" y="104"/>
                  <a:pt x="111" y="124"/>
                </a:cubicBezTo>
                <a:cubicBezTo>
                  <a:pt x="122" y="117"/>
                  <a:pt x="133" y="109"/>
                  <a:pt x="139" y="98"/>
                </a:cubicBezTo>
                <a:cubicBezTo>
                  <a:pt x="153" y="75"/>
                  <a:pt x="154" y="47"/>
                  <a:pt x="157" y="21"/>
                </a:cubicBezTo>
                <a:cubicBezTo>
                  <a:pt x="127" y="21"/>
                  <a:pt x="97" y="21"/>
                  <a:pt x="66" y="21"/>
                </a:cubicBezTo>
                <a:close/>
                <a:moveTo>
                  <a:pt x="122" y="35"/>
                </a:moveTo>
                <a:cubicBezTo>
                  <a:pt x="105" y="38"/>
                  <a:pt x="85" y="30"/>
                  <a:pt x="71" y="41"/>
                </a:cubicBezTo>
                <a:cubicBezTo>
                  <a:pt x="89" y="43"/>
                  <a:pt x="106" y="42"/>
                  <a:pt x="124" y="42"/>
                </a:cubicBezTo>
                <a:cubicBezTo>
                  <a:pt x="123" y="65"/>
                  <a:pt x="121" y="88"/>
                  <a:pt x="118" y="110"/>
                </a:cubicBezTo>
                <a:cubicBezTo>
                  <a:pt x="143" y="90"/>
                  <a:pt x="148" y="57"/>
                  <a:pt x="149" y="27"/>
                </a:cubicBezTo>
                <a:cubicBezTo>
                  <a:pt x="140" y="29"/>
                  <a:pt x="128" y="26"/>
                  <a:pt x="122" y="35"/>
                </a:cubicBezTo>
                <a:close/>
                <a:moveTo>
                  <a:pt x="40" y="222"/>
                </a:moveTo>
                <a:cubicBezTo>
                  <a:pt x="88" y="222"/>
                  <a:pt x="136" y="221"/>
                  <a:pt x="183" y="222"/>
                </a:cubicBezTo>
                <a:cubicBezTo>
                  <a:pt x="186" y="236"/>
                  <a:pt x="188" y="251"/>
                  <a:pt x="191" y="265"/>
                </a:cubicBezTo>
                <a:cubicBezTo>
                  <a:pt x="138" y="265"/>
                  <a:pt x="85" y="265"/>
                  <a:pt x="33" y="265"/>
                </a:cubicBezTo>
                <a:cubicBezTo>
                  <a:pt x="35" y="250"/>
                  <a:pt x="38" y="236"/>
                  <a:pt x="40" y="2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schemeClr val="bg1"/>
              </a:solidFill>
              <a:ea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59EB685-B95E-44CE-A4F1-54AF6D42DB72}"/>
              </a:ext>
            </a:extLst>
          </p:cNvPr>
          <p:cNvSpPr txBox="1"/>
          <p:nvPr/>
        </p:nvSpPr>
        <p:spPr>
          <a:xfrm>
            <a:off x="2757665" y="83523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植物图像识别系统</a:t>
            </a:r>
          </a:p>
        </p:txBody>
      </p:sp>
    </p:spTree>
    <p:extLst>
      <p:ext uri="{BB962C8B-B14F-4D97-AF65-F5344CB8AC3E}">
        <p14:creationId xmlns:p14="http://schemas.microsoft.com/office/powerpoint/2010/main" val="41086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368 0.15023 L 3.33333E-6 3.7037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77" y="-75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55 -0.00116 L 1.25E-6 4.81481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68" y="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732 -0.16041 L -1.04167E-6 -2.96296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9" y="800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 876">
            <a:extLst>
              <a:ext uri="{FF2B5EF4-FFF2-40B4-BE49-F238E27FC236}">
                <a16:creationId xmlns:a16="http://schemas.microsoft.com/office/drawing/2014/main" id="{947FE0C3-05FF-4902-A991-7C8A20DD8569}"/>
              </a:ext>
            </a:extLst>
          </p:cNvPr>
          <p:cNvSpPr>
            <a:spLocks noEditPoints="1"/>
          </p:cNvSpPr>
          <p:nvPr/>
        </p:nvSpPr>
        <p:spPr bwMode="auto">
          <a:xfrm>
            <a:off x="311449" y="83314"/>
            <a:ext cx="310945" cy="369967"/>
          </a:xfrm>
          <a:custGeom>
            <a:avLst/>
            <a:gdLst>
              <a:gd name="T0" fmla="*/ 3 w 222"/>
              <a:gd name="T1" fmla="*/ 28 h 265"/>
              <a:gd name="T2" fmla="*/ 26 w 222"/>
              <a:gd name="T3" fmla="*/ 3 h 265"/>
              <a:gd name="T4" fmla="*/ 55 w 222"/>
              <a:gd name="T5" fmla="*/ 31 h 265"/>
              <a:gd name="T6" fmla="*/ 50 w 222"/>
              <a:gd name="T7" fmla="*/ 9 h 265"/>
              <a:gd name="T8" fmla="*/ 172 w 222"/>
              <a:gd name="T9" fmla="*/ 8 h 265"/>
              <a:gd name="T10" fmla="*/ 170 w 222"/>
              <a:gd name="T11" fmla="*/ 30 h 265"/>
              <a:gd name="T12" fmla="*/ 200 w 222"/>
              <a:gd name="T13" fmla="*/ 3 h 265"/>
              <a:gd name="T14" fmla="*/ 220 w 222"/>
              <a:gd name="T15" fmla="*/ 28 h 265"/>
              <a:gd name="T16" fmla="*/ 175 w 222"/>
              <a:gd name="T17" fmla="*/ 104 h 265"/>
              <a:gd name="T18" fmla="*/ 119 w 222"/>
              <a:gd name="T19" fmla="*/ 134 h 265"/>
              <a:gd name="T20" fmla="*/ 132 w 222"/>
              <a:gd name="T21" fmla="*/ 149 h 265"/>
              <a:gd name="T22" fmla="*/ 120 w 222"/>
              <a:gd name="T23" fmla="*/ 168 h 265"/>
              <a:gd name="T24" fmla="*/ 164 w 222"/>
              <a:gd name="T25" fmla="*/ 198 h 265"/>
              <a:gd name="T26" fmla="*/ 168 w 222"/>
              <a:gd name="T27" fmla="*/ 217 h 265"/>
              <a:gd name="T28" fmla="*/ 64 w 222"/>
              <a:gd name="T29" fmla="*/ 217 h 265"/>
              <a:gd name="T30" fmla="*/ 58 w 222"/>
              <a:gd name="T31" fmla="*/ 199 h 265"/>
              <a:gd name="T32" fmla="*/ 76 w 222"/>
              <a:gd name="T33" fmla="*/ 202 h 265"/>
              <a:gd name="T34" fmla="*/ 103 w 222"/>
              <a:gd name="T35" fmla="*/ 167 h 265"/>
              <a:gd name="T36" fmla="*/ 90 w 222"/>
              <a:gd name="T37" fmla="*/ 151 h 265"/>
              <a:gd name="T38" fmla="*/ 104 w 222"/>
              <a:gd name="T39" fmla="*/ 135 h 265"/>
              <a:gd name="T40" fmla="*/ 59 w 222"/>
              <a:gd name="T41" fmla="*/ 111 h 265"/>
              <a:gd name="T42" fmla="*/ 3 w 222"/>
              <a:gd name="T43" fmla="*/ 28 h 265"/>
              <a:gd name="T44" fmla="*/ 15 w 222"/>
              <a:gd name="T45" fmla="*/ 23 h 265"/>
              <a:gd name="T46" fmla="*/ 73 w 222"/>
              <a:gd name="T47" fmla="*/ 107 h 265"/>
              <a:gd name="T48" fmla="*/ 55 w 222"/>
              <a:gd name="T49" fmla="*/ 42 h 265"/>
              <a:gd name="T50" fmla="*/ 25 w 222"/>
              <a:gd name="T51" fmla="*/ 13 h 265"/>
              <a:gd name="T52" fmla="*/ 15 w 222"/>
              <a:gd name="T53" fmla="*/ 23 h 265"/>
              <a:gd name="T54" fmla="*/ 183 w 222"/>
              <a:gd name="T55" fmla="*/ 41 h 265"/>
              <a:gd name="T56" fmla="*/ 168 w 222"/>
              <a:gd name="T57" fmla="*/ 41 h 265"/>
              <a:gd name="T58" fmla="*/ 151 w 222"/>
              <a:gd name="T59" fmla="*/ 106 h 265"/>
              <a:gd name="T60" fmla="*/ 207 w 222"/>
              <a:gd name="T61" fmla="*/ 20 h 265"/>
              <a:gd name="T62" fmla="*/ 183 w 222"/>
              <a:gd name="T63" fmla="*/ 41 h 265"/>
              <a:gd name="T64" fmla="*/ 66 w 222"/>
              <a:gd name="T65" fmla="*/ 21 h 265"/>
              <a:gd name="T66" fmla="*/ 111 w 222"/>
              <a:gd name="T67" fmla="*/ 124 h 265"/>
              <a:gd name="T68" fmla="*/ 139 w 222"/>
              <a:gd name="T69" fmla="*/ 98 h 265"/>
              <a:gd name="T70" fmla="*/ 157 w 222"/>
              <a:gd name="T71" fmla="*/ 21 h 265"/>
              <a:gd name="T72" fmla="*/ 66 w 222"/>
              <a:gd name="T73" fmla="*/ 21 h 265"/>
              <a:gd name="T74" fmla="*/ 122 w 222"/>
              <a:gd name="T75" fmla="*/ 35 h 265"/>
              <a:gd name="T76" fmla="*/ 71 w 222"/>
              <a:gd name="T77" fmla="*/ 41 h 265"/>
              <a:gd name="T78" fmla="*/ 124 w 222"/>
              <a:gd name="T79" fmla="*/ 42 h 265"/>
              <a:gd name="T80" fmla="*/ 118 w 222"/>
              <a:gd name="T81" fmla="*/ 110 h 265"/>
              <a:gd name="T82" fmla="*/ 149 w 222"/>
              <a:gd name="T83" fmla="*/ 27 h 265"/>
              <a:gd name="T84" fmla="*/ 122 w 222"/>
              <a:gd name="T85" fmla="*/ 35 h 265"/>
              <a:gd name="T86" fmla="*/ 40 w 222"/>
              <a:gd name="T87" fmla="*/ 222 h 265"/>
              <a:gd name="T88" fmla="*/ 183 w 222"/>
              <a:gd name="T89" fmla="*/ 222 h 265"/>
              <a:gd name="T90" fmla="*/ 191 w 222"/>
              <a:gd name="T91" fmla="*/ 265 h 265"/>
              <a:gd name="T92" fmla="*/ 33 w 222"/>
              <a:gd name="T93" fmla="*/ 265 h 265"/>
              <a:gd name="T94" fmla="*/ 40 w 222"/>
              <a:gd name="T95" fmla="*/ 222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22" h="265">
                <a:moveTo>
                  <a:pt x="3" y="28"/>
                </a:moveTo>
                <a:cubicBezTo>
                  <a:pt x="0" y="15"/>
                  <a:pt x="12" y="0"/>
                  <a:pt x="26" y="3"/>
                </a:cubicBezTo>
                <a:cubicBezTo>
                  <a:pt x="41" y="6"/>
                  <a:pt x="46" y="21"/>
                  <a:pt x="55" y="31"/>
                </a:cubicBezTo>
                <a:cubicBezTo>
                  <a:pt x="53" y="24"/>
                  <a:pt x="52" y="17"/>
                  <a:pt x="50" y="9"/>
                </a:cubicBezTo>
                <a:cubicBezTo>
                  <a:pt x="91" y="7"/>
                  <a:pt x="132" y="9"/>
                  <a:pt x="172" y="8"/>
                </a:cubicBezTo>
                <a:cubicBezTo>
                  <a:pt x="171" y="16"/>
                  <a:pt x="170" y="23"/>
                  <a:pt x="170" y="30"/>
                </a:cubicBezTo>
                <a:cubicBezTo>
                  <a:pt x="178" y="20"/>
                  <a:pt x="184" y="3"/>
                  <a:pt x="200" y="3"/>
                </a:cubicBezTo>
                <a:cubicBezTo>
                  <a:pt x="213" y="2"/>
                  <a:pt x="222" y="16"/>
                  <a:pt x="220" y="28"/>
                </a:cubicBezTo>
                <a:cubicBezTo>
                  <a:pt x="218" y="58"/>
                  <a:pt x="199" y="85"/>
                  <a:pt x="175" y="104"/>
                </a:cubicBezTo>
                <a:cubicBezTo>
                  <a:pt x="159" y="118"/>
                  <a:pt x="137" y="123"/>
                  <a:pt x="119" y="134"/>
                </a:cubicBezTo>
                <a:cubicBezTo>
                  <a:pt x="124" y="139"/>
                  <a:pt x="128" y="144"/>
                  <a:pt x="132" y="149"/>
                </a:cubicBezTo>
                <a:cubicBezTo>
                  <a:pt x="135" y="158"/>
                  <a:pt x="125" y="162"/>
                  <a:pt x="120" y="168"/>
                </a:cubicBezTo>
                <a:cubicBezTo>
                  <a:pt x="123" y="189"/>
                  <a:pt x="142" y="209"/>
                  <a:pt x="164" y="198"/>
                </a:cubicBezTo>
                <a:cubicBezTo>
                  <a:pt x="168" y="203"/>
                  <a:pt x="169" y="210"/>
                  <a:pt x="168" y="217"/>
                </a:cubicBezTo>
                <a:cubicBezTo>
                  <a:pt x="133" y="217"/>
                  <a:pt x="99" y="218"/>
                  <a:pt x="64" y="217"/>
                </a:cubicBezTo>
                <a:cubicBezTo>
                  <a:pt x="54" y="219"/>
                  <a:pt x="53" y="205"/>
                  <a:pt x="58" y="199"/>
                </a:cubicBezTo>
                <a:cubicBezTo>
                  <a:pt x="64" y="199"/>
                  <a:pt x="70" y="201"/>
                  <a:pt x="76" y="202"/>
                </a:cubicBezTo>
                <a:cubicBezTo>
                  <a:pt x="92" y="197"/>
                  <a:pt x="100" y="183"/>
                  <a:pt x="103" y="167"/>
                </a:cubicBezTo>
                <a:cubicBezTo>
                  <a:pt x="98" y="162"/>
                  <a:pt x="91" y="158"/>
                  <a:pt x="90" y="151"/>
                </a:cubicBezTo>
                <a:cubicBezTo>
                  <a:pt x="94" y="145"/>
                  <a:pt x="99" y="140"/>
                  <a:pt x="104" y="135"/>
                </a:cubicBezTo>
                <a:cubicBezTo>
                  <a:pt x="91" y="124"/>
                  <a:pt x="73" y="121"/>
                  <a:pt x="59" y="111"/>
                </a:cubicBezTo>
                <a:cubicBezTo>
                  <a:pt x="30" y="93"/>
                  <a:pt x="7" y="63"/>
                  <a:pt x="3" y="28"/>
                </a:cubicBezTo>
                <a:close/>
                <a:moveTo>
                  <a:pt x="15" y="23"/>
                </a:moveTo>
                <a:cubicBezTo>
                  <a:pt x="18" y="59"/>
                  <a:pt x="44" y="88"/>
                  <a:pt x="73" y="107"/>
                </a:cubicBezTo>
                <a:cubicBezTo>
                  <a:pt x="63" y="87"/>
                  <a:pt x="58" y="64"/>
                  <a:pt x="55" y="42"/>
                </a:cubicBezTo>
                <a:cubicBezTo>
                  <a:pt x="36" y="45"/>
                  <a:pt x="36" y="23"/>
                  <a:pt x="25" y="13"/>
                </a:cubicBezTo>
                <a:cubicBezTo>
                  <a:pt x="21" y="16"/>
                  <a:pt x="18" y="20"/>
                  <a:pt x="15" y="23"/>
                </a:cubicBezTo>
                <a:close/>
                <a:moveTo>
                  <a:pt x="183" y="41"/>
                </a:moveTo>
                <a:cubicBezTo>
                  <a:pt x="178" y="41"/>
                  <a:pt x="173" y="41"/>
                  <a:pt x="168" y="41"/>
                </a:cubicBezTo>
                <a:cubicBezTo>
                  <a:pt x="166" y="64"/>
                  <a:pt x="160" y="85"/>
                  <a:pt x="151" y="106"/>
                </a:cubicBezTo>
                <a:cubicBezTo>
                  <a:pt x="180" y="88"/>
                  <a:pt x="209" y="57"/>
                  <a:pt x="207" y="20"/>
                </a:cubicBezTo>
                <a:cubicBezTo>
                  <a:pt x="195" y="6"/>
                  <a:pt x="186" y="31"/>
                  <a:pt x="183" y="41"/>
                </a:cubicBezTo>
                <a:close/>
                <a:moveTo>
                  <a:pt x="66" y="21"/>
                </a:moveTo>
                <a:cubicBezTo>
                  <a:pt x="69" y="59"/>
                  <a:pt x="75" y="104"/>
                  <a:pt x="111" y="124"/>
                </a:cubicBezTo>
                <a:cubicBezTo>
                  <a:pt x="122" y="117"/>
                  <a:pt x="133" y="109"/>
                  <a:pt x="139" y="98"/>
                </a:cubicBezTo>
                <a:cubicBezTo>
                  <a:pt x="153" y="75"/>
                  <a:pt x="154" y="47"/>
                  <a:pt x="157" y="21"/>
                </a:cubicBezTo>
                <a:cubicBezTo>
                  <a:pt x="127" y="21"/>
                  <a:pt x="97" y="21"/>
                  <a:pt x="66" y="21"/>
                </a:cubicBezTo>
                <a:close/>
                <a:moveTo>
                  <a:pt x="122" y="35"/>
                </a:moveTo>
                <a:cubicBezTo>
                  <a:pt x="105" y="38"/>
                  <a:pt x="85" y="30"/>
                  <a:pt x="71" y="41"/>
                </a:cubicBezTo>
                <a:cubicBezTo>
                  <a:pt x="89" y="43"/>
                  <a:pt x="106" y="42"/>
                  <a:pt x="124" y="42"/>
                </a:cubicBezTo>
                <a:cubicBezTo>
                  <a:pt x="123" y="65"/>
                  <a:pt x="121" y="88"/>
                  <a:pt x="118" y="110"/>
                </a:cubicBezTo>
                <a:cubicBezTo>
                  <a:pt x="143" y="90"/>
                  <a:pt x="148" y="57"/>
                  <a:pt x="149" y="27"/>
                </a:cubicBezTo>
                <a:cubicBezTo>
                  <a:pt x="140" y="29"/>
                  <a:pt x="128" y="26"/>
                  <a:pt x="122" y="35"/>
                </a:cubicBezTo>
                <a:close/>
                <a:moveTo>
                  <a:pt x="40" y="222"/>
                </a:moveTo>
                <a:cubicBezTo>
                  <a:pt x="88" y="222"/>
                  <a:pt x="136" y="221"/>
                  <a:pt x="183" y="222"/>
                </a:cubicBezTo>
                <a:cubicBezTo>
                  <a:pt x="186" y="236"/>
                  <a:pt x="188" y="251"/>
                  <a:pt x="191" y="265"/>
                </a:cubicBezTo>
                <a:cubicBezTo>
                  <a:pt x="138" y="265"/>
                  <a:pt x="85" y="265"/>
                  <a:pt x="33" y="265"/>
                </a:cubicBezTo>
                <a:cubicBezTo>
                  <a:pt x="35" y="250"/>
                  <a:pt x="38" y="236"/>
                  <a:pt x="40" y="2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schemeClr val="bg1"/>
              </a:solidFill>
              <a:ea typeface="微软雅黑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1C46C1-89EC-4FDA-985E-F12E79D92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076" y="608120"/>
            <a:ext cx="9584263" cy="611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6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 876">
            <a:extLst>
              <a:ext uri="{FF2B5EF4-FFF2-40B4-BE49-F238E27FC236}">
                <a16:creationId xmlns:a16="http://schemas.microsoft.com/office/drawing/2014/main" id="{947FE0C3-05FF-4902-A991-7C8A20DD8569}"/>
              </a:ext>
            </a:extLst>
          </p:cNvPr>
          <p:cNvSpPr>
            <a:spLocks noEditPoints="1"/>
          </p:cNvSpPr>
          <p:nvPr/>
        </p:nvSpPr>
        <p:spPr bwMode="auto">
          <a:xfrm>
            <a:off x="311449" y="83314"/>
            <a:ext cx="310945" cy="369967"/>
          </a:xfrm>
          <a:custGeom>
            <a:avLst/>
            <a:gdLst>
              <a:gd name="T0" fmla="*/ 3 w 222"/>
              <a:gd name="T1" fmla="*/ 28 h 265"/>
              <a:gd name="T2" fmla="*/ 26 w 222"/>
              <a:gd name="T3" fmla="*/ 3 h 265"/>
              <a:gd name="T4" fmla="*/ 55 w 222"/>
              <a:gd name="T5" fmla="*/ 31 h 265"/>
              <a:gd name="T6" fmla="*/ 50 w 222"/>
              <a:gd name="T7" fmla="*/ 9 h 265"/>
              <a:gd name="T8" fmla="*/ 172 w 222"/>
              <a:gd name="T9" fmla="*/ 8 h 265"/>
              <a:gd name="T10" fmla="*/ 170 w 222"/>
              <a:gd name="T11" fmla="*/ 30 h 265"/>
              <a:gd name="T12" fmla="*/ 200 w 222"/>
              <a:gd name="T13" fmla="*/ 3 h 265"/>
              <a:gd name="T14" fmla="*/ 220 w 222"/>
              <a:gd name="T15" fmla="*/ 28 h 265"/>
              <a:gd name="T16" fmla="*/ 175 w 222"/>
              <a:gd name="T17" fmla="*/ 104 h 265"/>
              <a:gd name="T18" fmla="*/ 119 w 222"/>
              <a:gd name="T19" fmla="*/ 134 h 265"/>
              <a:gd name="T20" fmla="*/ 132 w 222"/>
              <a:gd name="T21" fmla="*/ 149 h 265"/>
              <a:gd name="T22" fmla="*/ 120 w 222"/>
              <a:gd name="T23" fmla="*/ 168 h 265"/>
              <a:gd name="T24" fmla="*/ 164 w 222"/>
              <a:gd name="T25" fmla="*/ 198 h 265"/>
              <a:gd name="T26" fmla="*/ 168 w 222"/>
              <a:gd name="T27" fmla="*/ 217 h 265"/>
              <a:gd name="T28" fmla="*/ 64 w 222"/>
              <a:gd name="T29" fmla="*/ 217 h 265"/>
              <a:gd name="T30" fmla="*/ 58 w 222"/>
              <a:gd name="T31" fmla="*/ 199 h 265"/>
              <a:gd name="T32" fmla="*/ 76 w 222"/>
              <a:gd name="T33" fmla="*/ 202 h 265"/>
              <a:gd name="T34" fmla="*/ 103 w 222"/>
              <a:gd name="T35" fmla="*/ 167 h 265"/>
              <a:gd name="T36" fmla="*/ 90 w 222"/>
              <a:gd name="T37" fmla="*/ 151 h 265"/>
              <a:gd name="T38" fmla="*/ 104 w 222"/>
              <a:gd name="T39" fmla="*/ 135 h 265"/>
              <a:gd name="T40" fmla="*/ 59 w 222"/>
              <a:gd name="T41" fmla="*/ 111 h 265"/>
              <a:gd name="T42" fmla="*/ 3 w 222"/>
              <a:gd name="T43" fmla="*/ 28 h 265"/>
              <a:gd name="T44" fmla="*/ 15 w 222"/>
              <a:gd name="T45" fmla="*/ 23 h 265"/>
              <a:gd name="T46" fmla="*/ 73 w 222"/>
              <a:gd name="T47" fmla="*/ 107 h 265"/>
              <a:gd name="T48" fmla="*/ 55 w 222"/>
              <a:gd name="T49" fmla="*/ 42 h 265"/>
              <a:gd name="T50" fmla="*/ 25 w 222"/>
              <a:gd name="T51" fmla="*/ 13 h 265"/>
              <a:gd name="T52" fmla="*/ 15 w 222"/>
              <a:gd name="T53" fmla="*/ 23 h 265"/>
              <a:gd name="T54" fmla="*/ 183 w 222"/>
              <a:gd name="T55" fmla="*/ 41 h 265"/>
              <a:gd name="T56" fmla="*/ 168 w 222"/>
              <a:gd name="T57" fmla="*/ 41 h 265"/>
              <a:gd name="T58" fmla="*/ 151 w 222"/>
              <a:gd name="T59" fmla="*/ 106 h 265"/>
              <a:gd name="T60" fmla="*/ 207 w 222"/>
              <a:gd name="T61" fmla="*/ 20 h 265"/>
              <a:gd name="T62" fmla="*/ 183 w 222"/>
              <a:gd name="T63" fmla="*/ 41 h 265"/>
              <a:gd name="T64" fmla="*/ 66 w 222"/>
              <a:gd name="T65" fmla="*/ 21 h 265"/>
              <a:gd name="T66" fmla="*/ 111 w 222"/>
              <a:gd name="T67" fmla="*/ 124 h 265"/>
              <a:gd name="T68" fmla="*/ 139 w 222"/>
              <a:gd name="T69" fmla="*/ 98 h 265"/>
              <a:gd name="T70" fmla="*/ 157 w 222"/>
              <a:gd name="T71" fmla="*/ 21 h 265"/>
              <a:gd name="T72" fmla="*/ 66 w 222"/>
              <a:gd name="T73" fmla="*/ 21 h 265"/>
              <a:gd name="T74" fmla="*/ 122 w 222"/>
              <a:gd name="T75" fmla="*/ 35 h 265"/>
              <a:gd name="T76" fmla="*/ 71 w 222"/>
              <a:gd name="T77" fmla="*/ 41 h 265"/>
              <a:gd name="T78" fmla="*/ 124 w 222"/>
              <a:gd name="T79" fmla="*/ 42 h 265"/>
              <a:gd name="T80" fmla="*/ 118 w 222"/>
              <a:gd name="T81" fmla="*/ 110 h 265"/>
              <a:gd name="T82" fmla="*/ 149 w 222"/>
              <a:gd name="T83" fmla="*/ 27 h 265"/>
              <a:gd name="T84" fmla="*/ 122 w 222"/>
              <a:gd name="T85" fmla="*/ 35 h 265"/>
              <a:gd name="T86" fmla="*/ 40 w 222"/>
              <a:gd name="T87" fmla="*/ 222 h 265"/>
              <a:gd name="T88" fmla="*/ 183 w 222"/>
              <a:gd name="T89" fmla="*/ 222 h 265"/>
              <a:gd name="T90" fmla="*/ 191 w 222"/>
              <a:gd name="T91" fmla="*/ 265 h 265"/>
              <a:gd name="T92" fmla="*/ 33 w 222"/>
              <a:gd name="T93" fmla="*/ 265 h 265"/>
              <a:gd name="T94" fmla="*/ 40 w 222"/>
              <a:gd name="T95" fmla="*/ 222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22" h="265">
                <a:moveTo>
                  <a:pt x="3" y="28"/>
                </a:moveTo>
                <a:cubicBezTo>
                  <a:pt x="0" y="15"/>
                  <a:pt x="12" y="0"/>
                  <a:pt x="26" y="3"/>
                </a:cubicBezTo>
                <a:cubicBezTo>
                  <a:pt x="41" y="6"/>
                  <a:pt x="46" y="21"/>
                  <a:pt x="55" y="31"/>
                </a:cubicBezTo>
                <a:cubicBezTo>
                  <a:pt x="53" y="24"/>
                  <a:pt x="52" y="17"/>
                  <a:pt x="50" y="9"/>
                </a:cubicBezTo>
                <a:cubicBezTo>
                  <a:pt x="91" y="7"/>
                  <a:pt x="132" y="9"/>
                  <a:pt x="172" y="8"/>
                </a:cubicBezTo>
                <a:cubicBezTo>
                  <a:pt x="171" y="16"/>
                  <a:pt x="170" y="23"/>
                  <a:pt x="170" y="30"/>
                </a:cubicBezTo>
                <a:cubicBezTo>
                  <a:pt x="178" y="20"/>
                  <a:pt x="184" y="3"/>
                  <a:pt x="200" y="3"/>
                </a:cubicBezTo>
                <a:cubicBezTo>
                  <a:pt x="213" y="2"/>
                  <a:pt x="222" y="16"/>
                  <a:pt x="220" y="28"/>
                </a:cubicBezTo>
                <a:cubicBezTo>
                  <a:pt x="218" y="58"/>
                  <a:pt x="199" y="85"/>
                  <a:pt x="175" y="104"/>
                </a:cubicBezTo>
                <a:cubicBezTo>
                  <a:pt x="159" y="118"/>
                  <a:pt x="137" y="123"/>
                  <a:pt x="119" y="134"/>
                </a:cubicBezTo>
                <a:cubicBezTo>
                  <a:pt x="124" y="139"/>
                  <a:pt x="128" y="144"/>
                  <a:pt x="132" y="149"/>
                </a:cubicBezTo>
                <a:cubicBezTo>
                  <a:pt x="135" y="158"/>
                  <a:pt x="125" y="162"/>
                  <a:pt x="120" y="168"/>
                </a:cubicBezTo>
                <a:cubicBezTo>
                  <a:pt x="123" y="189"/>
                  <a:pt x="142" y="209"/>
                  <a:pt x="164" y="198"/>
                </a:cubicBezTo>
                <a:cubicBezTo>
                  <a:pt x="168" y="203"/>
                  <a:pt x="169" y="210"/>
                  <a:pt x="168" y="217"/>
                </a:cubicBezTo>
                <a:cubicBezTo>
                  <a:pt x="133" y="217"/>
                  <a:pt x="99" y="218"/>
                  <a:pt x="64" y="217"/>
                </a:cubicBezTo>
                <a:cubicBezTo>
                  <a:pt x="54" y="219"/>
                  <a:pt x="53" y="205"/>
                  <a:pt x="58" y="199"/>
                </a:cubicBezTo>
                <a:cubicBezTo>
                  <a:pt x="64" y="199"/>
                  <a:pt x="70" y="201"/>
                  <a:pt x="76" y="202"/>
                </a:cubicBezTo>
                <a:cubicBezTo>
                  <a:pt x="92" y="197"/>
                  <a:pt x="100" y="183"/>
                  <a:pt x="103" y="167"/>
                </a:cubicBezTo>
                <a:cubicBezTo>
                  <a:pt x="98" y="162"/>
                  <a:pt x="91" y="158"/>
                  <a:pt x="90" y="151"/>
                </a:cubicBezTo>
                <a:cubicBezTo>
                  <a:pt x="94" y="145"/>
                  <a:pt x="99" y="140"/>
                  <a:pt x="104" y="135"/>
                </a:cubicBezTo>
                <a:cubicBezTo>
                  <a:pt x="91" y="124"/>
                  <a:pt x="73" y="121"/>
                  <a:pt x="59" y="111"/>
                </a:cubicBezTo>
                <a:cubicBezTo>
                  <a:pt x="30" y="93"/>
                  <a:pt x="7" y="63"/>
                  <a:pt x="3" y="28"/>
                </a:cubicBezTo>
                <a:close/>
                <a:moveTo>
                  <a:pt x="15" y="23"/>
                </a:moveTo>
                <a:cubicBezTo>
                  <a:pt x="18" y="59"/>
                  <a:pt x="44" y="88"/>
                  <a:pt x="73" y="107"/>
                </a:cubicBezTo>
                <a:cubicBezTo>
                  <a:pt x="63" y="87"/>
                  <a:pt x="58" y="64"/>
                  <a:pt x="55" y="42"/>
                </a:cubicBezTo>
                <a:cubicBezTo>
                  <a:pt x="36" y="45"/>
                  <a:pt x="36" y="23"/>
                  <a:pt x="25" y="13"/>
                </a:cubicBezTo>
                <a:cubicBezTo>
                  <a:pt x="21" y="16"/>
                  <a:pt x="18" y="20"/>
                  <a:pt x="15" y="23"/>
                </a:cubicBezTo>
                <a:close/>
                <a:moveTo>
                  <a:pt x="183" y="41"/>
                </a:moveTo>
                <a:cubicBezTo>
                  <a:pt x="178" y="41"/>
                  <a:pt x="173" y="41"/>
                  <a:pt x="168" y="41"/>
                </a:cubicBezTo>
                <a:cubicBezTo>
                  <a:pt x="166" y="64"/>
                  <a:pt x="160" y="85"/>
                  <a:pt x="151" y="106"/>
                </a:cubicBezTo>
                <a:cubicBezTo>
                  <a:pt x="180" y="88"/>
                  <a:pt x="209" y="57"/>
                  <a:pt x="207" y="20"/>
                </a:cubicBezTo>
                <a:cubicBezTo>
                  <a:pt x="195" y="6"/>
                  <a:pt x="186" y="31"/>
                  <a:pt x="183" y="41"/>
                </a:cubicBezTo>
                <a:close/>
                <a:moveTo>
                  <a:pt x="66" y="21"/>
                </a:moveTo>
                <a:cubicBezTo>
                  <a:pt x="69" y="59"/>
                  <a:pt x="75" y="104"/>
                  <a:pt x="111" y="124"/>
                </a:cubicBezTo>
                <a:cubicBezTo>
                  <a:pt x="122" y="117"/>
                  <a:pt x="133" y="109"/>
                  <a:pt x="139" y="98"/>
                </a:cubicBezTo>
                <a:cubicBezTo>
                  <a:pt x="153" y="75"/>
                  <a:pt x="154" y="47"/>
                  <a:pt x="157" y="21"/>
                </a:cubicBezTo>
                <a:cubicBezTo>
                  <a:pt x="127" y="21"/>
                  <a:pt x="97" y="21"/>
                  <a:pt x="66" y="21"/>
                </a:cubicBezTo>
                <a:close/>
                <a:moveTo>
                  <a:pt x="122" y="35"/>
                </a:moveTo>
                <a:cubicBezTo>
                  <a:pt x="105" y="38"/>
                  <a:pt x="85" y="30"/>
                  <a:pt x="71" y="41"/>
                </a:cubicBezTo>
                <a:cubicBezTo>
                  <a:pt x="89" y="43"/>
                  <a:pt x="106" y="42"/>
                  <a:pt x="124" y="42"/>
                </a:cubicBezTo>
                <a:cubicBezTo>
                  <a:pt x="123" y="65"/>
                  <a:pt x="121" y="88"/>
                  <a:pt x="118" y="110"/>
                </a:cubicBezTo>
                <a:cubicBezTo>
                  <a:pt x="143" y="90"/>
                  <a:pt x="148" y="57"/>
                  <a:pt x="149" y="27"/>
                </a:cubicBezTo>
                <a:cubicBezTo>
                  <a:pt x="140" y="29"/>
                  <a:pt x="128" y="26"/>
                  <a:pt x="122" y="35"/>
                </a:cubicBezTo>
                <a:close/>
                <a:moveTo>
                  <a:pt x="40" y="222"/>
                </a:moveTo>
                <a:cubicBezTo>
                  <a:pt x="88" y="222"/>
                  <a:pt x="136" y="221"/>
                  <a:pt x="183" y="222"/>
                </a:cubicBezTo>
                <a:cubicBezTo>
                  <a:pt x="186" y="236"/>
                  <a:pt x="188" y="251"/>
                  <a:pt x="191" y="265"/>
                </a:cubicBezTo>
                <a:cubicBezTo>
                  <a:pt x="138" y="265"/>
                  <a:pt x="85" y="265"/>
                  <a:pt x="33" y="265"/>
                </a:cubicBezTo>
                <a:cubicBezTo>
                  <a:pt x="35" y="250"/>
                  <a:pt x="38" y="236"/>
                  <a:pt x="40" y="2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schemeClr val="bg1"/>
              </a:solidFill>
              <a:ea typeface="微软雅黑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1B3ADC-6525-4FBA-BA53-86CE38E7F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43" y="523783"/>
            <a:ext cx="10285042" cy="625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2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 876">
            <a:extLst>
              <a:ext uri="{FF2B5EF4-FFF2-40B4-BE49-F238E27FC236}">
                <a16:creationId xmlns:a16="http://schemas.microsoft.com/office/drawing/2014/main" id="{947FE0C3-05FF-4902-A991-7C8A20DD8569}"/>
              </a:ext>
            </a:extLst>
          </p:cNvPr>
          <p:cNvSpPr>
            <a:spLocks noEditPoints="1"/>
          </p:cNvSpPr>
          <p:nvPr/>
        </p:nvSpPr>
        <p:spPr bwMode="auto">
          <a:xfrm>
            <a:off x="311449" y="83314"/>
            <a:ext cx="310945" cy="369967"/>
          </a:xfrm>
          <a:custGeom>
            <a:avLst/>
            <a:gdLst>
              <a:gd name="T0" fmla="*/ 3 w 222"/>
              <a:gd name="T1" fmla="*/ 28 h 265"/>
              <a:gd name="T2" fmla="*/ 26 w 222"/>
              <a:gd name="T3" fmla="*/ 3 h 265"/>
              <a:gd name="T4" fmla="*/ 55 w 222"/>
              <a:gd name="T5" fmla="*/ 31 h 265"/>
              <a:gd name="T6" fmla="*/ 50 w 222"/>
              <a:gd name="T7" fmla="*/ 9 h 265"/>
              <a:gd name="T8" fmla="*/ 172 w 222"/>
              <a:gd name="T9" fmla="*/ 8 h 265"/>
              <a:gd name="T10" fmla="*/ 170 w 222"/>
              <a:gd name="T11" fmla="*/ 30 h 265"/>
              <a:gd name="T12" fmla="*/ 200 w 222"/>
              <a:gd name="T13" fmla="*/ 3 h 265"/>
              <a:gd name="T14" fmla="*/ 220 w 222"/>
              <a:gd name="T15" fmla="*/ 28 h 265"/>
              <a:gd name="T16" fmla="*/ 175 w 222"/>
              <a:gd name="T17" fmla="*/ 104 h 265"/>
              <a:gd name="T18" fmla="*/ 119 w 222"/>
              <a:gd name="T19" fmla="*/ 134 h 265"/>
              <a:gd name="T20" fmla="*/ 132 w 222"/>
              <a:gd name="T21" fmla="*/ 149 h 265"/>
              <a:gd name="T22" fmla="*/ 120 w 222"/>
              <a:gd name="T23" fmla="*/ 168 h 265"/>
              <a:gd name="T24" fmla="*/ 164 w 222"/>
              <a:gd name="T25" fmla="*/ 198 h 265"/>
              <a:gd name="T26" fmla="*/ 168 w 222"/>
              <a:gd name="T27" fmla="*/ 217 h 265"/>
              <a:gd name="T28" fmla="*/ 64 w 222"/>
              <a:gd name="T29" fmla="*/ 217 h 265"/>
              <a:gd name="T30" fmla="*/ 58 w 222"/>
              <a:gd name="T31" fmla="*/ 199 h 265"/>
              <a:gd name="T32" fmla="*/ 76 w 222"/>
              <a:gd name="T33" fmla="*/ 202 h 265"/>
              <a:gd name="T34" fmla="*/ 103 w 222"/>
              <a:gd name="T35" fmla="*/ 167 h 265"/>
              <a:gd name="T36" fmla="*/ 90 w 222"/>
              <a:gd name="T37" fmla="*/ 151 h 265"/>
              <a:gd name="T38" fmla="*/ 104 w 222"/>
              <a:gd name="T39" fmla="*/ 135 h 265"/>
              <a:gd name="T40" fmla="*/ 59 w 222"/>
              <a:gd name="T41" fmla="*/ 111 h 265"/>
              <a:gd name="T42" fmla="*/ 3 w 222"/>
              <a:gd name="T43" fmla="*/ 28 h 265"/>
              <a:gd name="T44" fmla="*/ 15 w 222"/>
              <a:gd name="T45" fmla="*/ 23 h 265"/>
              <a:gd name="T46" fmla="*/ 73 w 222"/>
              <a:gd name="T47" fmla="*/ 107 h 265"/>
              <a:gd name="T48" fmla="*/ 55 w 222"/>
              <a:gd name="T49" fmla="*/ 42 h 265"/>
              <a:gd name="T50" fmla="*/ 25 w 222"/>
              <a:gd name="T51" fmla="*/ 13 h 265"/>
              <a:gd name="T52" fmla="*/ 15 w 222"/>
              <a:gd name="T53" fmla="*/ 23 h 265"/>
              <a:gd name="T54" fmla="*/ 183 w 222"/>
              <a:gd name="T55" fmla="*/ 41 h 265"/>
              <a:gd name="T56" fmla="*/ 168 w 222"/>
              <a:gd name="T57" fmla="*/ 41 h 265"/>
              <a:gd name="T58" fmla="*/ 151 w 222"/>
              <a:gd name="T59" fmla="*/ 106 h 265"/>
              <a:gd name="T60" fmla="*/ 207 w 222"/>
              <a:gd name="T61" fmla="*/ 20 h 265"/>
              <a:gd name="T62" fmla="*/ 183 w 222"/>
              <a:gd name="T63" fmla="*/ 41 h 265"/>
              <a:gd name="T64" fmla="*/ 66 w 222"/>
              <a:gd name="T65" fmla="*/ 21 h 265"/>
              <a:gd name="T66" fmla="*/ 111 w 222"/>
              <a:gd name="T67" fmla="*/ 124 h 265"/>
              <a:gd name="T68" fmla="*/ 139 w 222"/>
              <a:gd name="T69" fmla="*/ 98 h 265"/>
              <a:gd name="T70" fmla="*/ 157 w 222"/>
              <a:gd name="T71" fmla="*/ 21 h 265"/>
              <a:gd name="T72" fmla="*/ 66 w 222"/>
              <a:gd name="T73" fmla="*/ 21 h 265"/>
              <a:gd name="T74" fmla="*/ 122 w 222"/>
              <a:gd name="T75" fmla="*/ 35 h 265"/>
              <a:gd name="T76" fmla="*/ 71 w 222"/>
              <a:gd name="T77" fmla="*/ 41 h 265"/>
              <a:gd name="T78" fmla="*/ 124 w 222"/>
              <a:gd name="T79" fmla="*/ 42 h 265"/>
              <a:gd name="T80" fmla="*/ 118 w 222"/>
              <a:gd name="T81" fmla="*/ 110 h 265"/>
              <a:gd name="T82" fmla="*/ 149 w 222"/>
              <a:gd name="T83" fmla="*/ 27 h 265"/>
              <a:gd name="T84" fmla="*/ 122 w 222"/>
              <a:gd name="T85" fmla="*/ 35 h 265"/>
              <a:gd name="T86" fmla="*/ 40 w 222"/>
              <a:gd name="T87" fmla="*/ 222 h 265"/>
              <a:gd name="T88" fmla="*/ 183 w 222"/>
              <a:gd name="T89" fmla="*/ 222 h 265"/>
              <a:gd name="T90" fmla="*/ 191 w 222"/>
              <a:gd name="T91" fmla="*/ 265 h 265"/>
              <a:gd name="T92" fmla="*/ 33 w 222"/>
              <a:gd name="T93" fmla="*/ 265 h 265"/>
              <a:gd name="T94" fmla="*/ 40 w 222"/>
              <a:gd name="T95" fmla="*/ 222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22" h="265">
                <a:moveTo>
                  <a:pt x="3" y="28"/>
                </a:moveTo>
                <a:cubicBezTo>
                  <a:pt x="0" y="15"/>
                  <a:pt x="12" y="0"/>
                  <a:pt x="26" y="3"/>
                </a:cubicBezTo>
                <a:cubicBezTo>
                  <a:pt x="41" y="6"/>
                  <a:pt x="46" y="21"/>
                  <a:pt x="55" y="31"/>
                </a:cubicBezTo>
                <a:cubicBezTo>
                  <a:pt x="53" y="24"/>
                  <a:pt x="52" y="17"/>
                  <a:pt x="50" y="9"/>
                </a:cubicBezTo>
                <a:cubicBezTo>
                  <a:pt x="91" y="7"/>
                  <a:pt x="132" y="9"/>
                  <a:pt x="172" y="8"/>
                </a:cubicBezTo>
                <a:cubicBezTo>
                  <a:pt x="171" y="16"/>
                  <a:pt x="170" y="23"/>
                  <a:pt x="170" y="30"/>
                </a:cubicBezTo>
                <a:cubicBezTo>
                  <a:pt x="178" y="20"/>
                  <a:pt x="184" y="3"/>
                  <a:pt x="200" y="3"/>
                </a:cubicBezTo>
                <a:cubicBezTo>
                  <a:pt x="213" y="2"/>
                  <a:pt x="222" y="16"/>
                  <a:pt x="220" y="28"/>
                </a:cubicBezTo>
                <a:cubicBezTo>
                  <a:pt x="218" y="58"/>
                  <a:pt x="199" y="85"/>
                  <a:pt x="175" y="104"/>
                </a:cubicBezTo>
                <a:cubicBezTo>
                  <a:pt x="159" y="118"/>
                  <a:pt x="137" y="123"/>
                  <a:pt x="119" y="134"/>
                </a:cubicBezTo>
                <a:cubicBezTo>
                  <a:pt x="124" y="139"/>
                  <a:pt x="128" y="144"/>
                  <a:pt x="132" y="149"/>
                </a:cubicBezTo>
                <a:cubicBezTo>
                  <a:pt x="135" y="158"/>
                  <a:pt x="125" y="162"/>
                  <a:pt x="120" y="168"/>
                </a:cubicBezTo>
                <a:cubicBezTo>
                  <a:pt x="123" y="189"/>
                  <a:pt x="142" y="209"/>
                  <a:pt x="164" y="198"/>
                </a:cubicBezTo>
                <a:cubicBezTo>
                  <a:pt x="168" y="203"/>
                  <a:pt x="169" y="210"/>
                  <a:pt x="168" y="217"/>
                </a:cubicBezTo>
                <a:cubicBezTo>
                  <a:pt x="133" y="217"/>
                  <a:pt x="99" y="218"/>
                  <a:pt x="64" y="217"/>
                </a:cubicBezTo>
                <a:cubicBezTo>
                  <a:pt x="54" y="219"/>
                  <a:pt x="53" y="205"/>
                  <a:pt x="58" y="199"/>
                </a:cubicBezTo>
                <a:cubicBezTo>
                  <a:pt x="64" y="199"/>
                  <a:pt x="70" y="201"/>
                  <a:pt x="76" y="202"/>
                </a:cubicBezTo>
                <a:cubicBezTo>
                  <a:pt x="92" y="197"/>
                  <a:pt x="100" y="183"/>
                  <a:pt x="103" y="167"/>
                </a:cubicBezTo>
                <a:cubicBezTo>
                  <a:pt x="98" y="162"/>
                  <a:pt x="91" y="158"/>
                  <a:pt x="90" y="151"/>
                </a:cubicBezTo>
                <a:cubicBezTo>
                  <a:pt x="94" y="145"/>
                  <a:pt x="99" y="140"/>
                  <a:pt x="104" y="135"/>
                </a:cubicBezTo>
                <a:cubicBezTo>
                  <a:pt x="91" y="124"/>
                  <a:pt x="73" y="121"/>
                  <a:pt x="59" y="111"/>
                </a:cubicBezTo>
                <a:cubicBezTo>
                  <a:pt x="30" y="93"/>
                  <a:pt x="7" y="63"/>
                  <a:pt x="3" y="28"/>
                </a:cubicBezTo>
                <a:close/>
                <a:moveTo>
                  <a:pt x="15" y="23"/>
                </a:moveTo>
                <a:cubicBezTo>
                  <a:pt x="18" y="59"/>
                  <a:pt x="44" y="88"/>
                  <a:pt x="73" y="107"/>
                </a:cubicBezTo>
                <a:cubicBezTo>
                  <a:pt x="63" y="87"/>
                  <a:pt x="58" y="64"/>
                  <a:pt x="55" y="42"/>
                </a:cubicBezTo>
                <a:cubicBezTo>
                  <a:pt x="36" y="45"/>
                  <a:pt x="36" y="23"/>
                  <a:pt x="25" y="13"/>
                </a:cubicBezTo>
                <a:cubicBezTo>
                  <a:pt x="21" y="16"/>
                  <a:pt x="18" y="20"/>
                  <a:pt x="15" y="23"/>
                </a:cubicBezTo>
                <a:close/>
                <a:moveTo>
                  <a:pt x="183" y="41"/>
                </a:moveTo>
                <a:cubicBezTo>
                  <a:pt x="178" y="41"/>
                  <a:pt x="173" y="41"/>
                  <a:pt x="168" y="41"/>
                </a:cubicBezTo>
                <a:cubicBezTo>
                  <a:pt x="166" y="64"/>
                  <a:pt x="160" y="85"/>
                  <a:pt x="151" y="106"/>
                </a:cubicBezTo>
                <a:cubicBezTo>
                  <a:pt x="180" y="88"/>
                  <a:pt x="209" y="57"/>
                  <a:pt x="207" y="20"/>
                </a:cubicBezTo>
                <a:cubicBezTo>
                  <a:pt x="195" y="6"/>
                  <a:pt x="186" y="31"/>
                  <a:pt x="183" y="41"/>
                </a:cubicBezTo>
                <a:close/>
                <a:moveTo>
                  <a:pt x="66" y="21"/>
                </a:moveTo>
                <a:cubicBezTo>
                  <a:pt x="69" y="59"/>
                  <a:pt x="75" y="104"/>
                  <a:pt x="111" y="124"/>
                </a:cubicBezTo>
                <a:cubicBezTo>
                  <a:pt x="122" y="117"/>
                  <a:pt x="133" y="109"/>
                  <a:pt x="139" y="98"/>
                </a:cubicBezTo>
                <a:cubicBezTo>
                  <a:pt x="153" y="75"/>
                  <a:pt x="154" y="47"/>
                  <a:pt x="157" y="21"/>
                </a:cubicBezTo>
                <a:cubicBezTo>
                  <a:pt x="127" y="21"/>
                  <a:pt x="97" y="21"/>
                  <a:pt x="66" y="21"/>
                </a:cubicBezTo>
                <a:close/>
                <a:moveTo>
                  <a:pt x="122" y="35"/>
                </a:moveTo>
                <a:cubicBezTo>
                  <a:pt x="105" y="38"/>
                  <a:pt x="85" y="30"/>
                  <a:pt x="71" y="41"/>
                </a:cubicBezTo>
                <a:cubicBezTo>
                  <a:pt x="89" y="43"/>
                  <a:pt x="106" y="42"/>
                  <a:pt x="124" y="42"/>
                </a:cubicBezTo>
                <a:cubicBezTo>
                  <a:pt x="123" y="65"/>
                  <a:pt x="121" y="88"/>
                  <a:pt x="118" y="110"/>
                </a:cubicBezTo>
                <a:cubicBezTo>
                  <a:pt x="143" y="90"/>
                  <a:pt x="148" y="57"/>
                  <a:pt x="149" y="27"/>
                </a:cubicBezTo>
                <a:cubicBezTo>
                  <a:pt x="140" y="29"/>
                  <a:pt x="128" y="26"/>
                  <a:pt x="122" y="35"/>
                </a:cubicBezTo>
                <a:close/>
                <a:moveTo>
                  <a:pt x="40" y="222"/>
                </a:moveTo>
                <a:cubicBezTo>
                  <a:pt x="88" y="222"/>
                  <a:pt x="136" y="221"/>
                  <a:pt x="183" y="222"/>
                </a:cubicBezTo>
                <a:cubicBezTo>
                  <a:pt x="186" y="236"/>
                  <a:pt x="188" y="251"/>
                  <a:pt x="191" y="265"/>
                </a:cubicBezTo>
                <a:cubicBezTo>
                  <a:pt x="138" y="265"/>
                  <a:pt x="85" y="265"/>
                  <a:pt x="33" y="265"/>
                </a:cubicBezTo>
                <a:cubicBezTo>
                  <a:pt x="35" y="250"/>
                  <a:pt x="38" y="236"/>
                  <a:pt x="40" y="2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schemeClr val="bg1"/>
              </a:solidFill>
              <a:ea typeface="微软雅黑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7A865F-5868-4749-8B8C-AF119A024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90" y="453281"/>
            <a:ext cx="10528420" cy="639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2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F68A43B-7091-473F-A5AF-C2AD8BEB2E69}"/>
              </a:ext>
            </a:extLst>
          </p:cNvPr>
          <p:cNvSpPr/>
          <p:nvPr/>
        </p:nvSpPr>
        <p:spPr>
          <a:xfrm>
            <a:off x="0" y="0"/>
            <a:ext cx="12192000" cy="5426729"/>
          </a:xfrm>
          <a:prstGeom prst="rect">
            <a:avLst/>
          </a:prstGeom>
          <a:solidFill>
            <a:srgbClr val="0F2A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60520B6A-4CA9-43AB-9C56-3716670D2EB3}"/>
              </a:ext>
            </a:extLst>
          </p:cNvPr>
          <p:cNvSpPr/>
          <p:nvPr/>
        </p:nvSpPr>
        <p:spPr>
          <a:xfrm rot="16200000">
            <a:off x="-422850" y="3940893"/>
            <a:ext cx="2212825" cy="918882"/>
          </a:xfrm>
          <a:prstGeom prst="rtTriangle">
            <a:avLst/>
          </a:prstGeom>
          <a:gradFill>
            <a:gsLst>
              <a:gs pos="39000">
                <a:srgbClr val="0C2247"/>
              </a:gs>
              <a:gs pos="7000">
                <a:srgbClr val="0C2247">
                  <a:alpha val="70000"/>
                </a:srgbClr>
              </a:gs>
            </a:gsLst>
            <a:lin ang="1740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直角三角形 60">
            <a:extLst>
              <a:ext uri="{FF2B5EF4-FFF2-40B4-BE49-F238E27FC236}">
                <a16:creationId xmlns:a16="http://schemas.microsoft.com/office/drawing/2014/main" id="{663D71CC-502F-4B04-B86C-6B5F7FF42F44}"/>
              </a:ext>
            </a:extLst>
          </p:cNvPr>
          <p:cNvSpPr/>
          <p:nvPr/>
        </p:nvSpPr>
        <p:spPr>
          <a:xfrm rot="10800000">
            <a:off x="134470" y="5325035"/>
            <a:ext cx="1006667" cy="983240"/>
          </a:xfrm>
          <a:prstGeom prst="rtTriangle">
            <a:avLst/>
          </a:prstGeom>
          <a:gradFill>
            <a:gsLst>
              <a:gs pos="25000">
                <a:srgbClr val="0C2247"/>
              </a:gs>
              <a:gs pos="0">
                <a:srgbClr val="0C2247">
                  <a:alpha val="80000"/>
                </a:srgbClr>
              </a:gs>
            </a:gsLst>
            <a:lin ang="1800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8CB2F4-ED61-44AE-B9E9-6EF97D5F8E14}"/>
              </a:ext>
            </a:extLst>
          </p:cNvPr>
          <p:cNvSpPr/>
          <p:nvPr/>
        </p:nvSpPr>
        <p:spPr>
          <a:xfrm>
            <a:off x="1053353" y="715635"/>
            <a:ext cx="10085294" cy="54267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4654384-805A-48F5-BB6C-F26570B627DA}"/>
              </a:ext>
            </a:extLst>
          </p:cNvPr>
          <p:cNvGrpSpPr/>
          <p:nvPr/>
        </p:nvGrpSpPr>
        <p:grpSpPr>
          <a:xfrm>
            <a:off x="3512947" y="1393993"/>
            <a:ext cx="5166103" cy="2132428"/>
            <a:chOff x="4496504" y="1876396"/>
            <a:chExt cx="5137690" cy="2132428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1133F37-B67B-4D80-9F27-21C5693422F2}"/>
                </a:ext>
              </a:extLst>
            </p:cNvPr>
            <p:cNvSpPr txBox="1"/>
            <p:nvPr/>
          </p:nvSpPr>
          <p:spPr>
            <a:xfrm>
              <a:off x="5372105" y="3072313"/>
              <a:ext cx="3474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spc="300" dirty="0">
                  <a:latin typeface="黑体" panose="02010609060101010101" pitchFamily="49" charset="-122"/>
                  <a:ea typeface="黑体" panose="02010609060101010101" pitchFamily="49" charset="-122"/>
                </a:rPr>
                <a:t>技术原理介绍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DE4FE836-8426-4450-B9A6-3F23B8BA5A36}"/>
                </a:ext>
              </a:extLst>
            </p:cNvPr>
            <p:cNvCxnSpPr>
              <a:cxnSpLocks/>
            </p:cNvCxnSpPr>
            <p:nvPr/>
          </p:nvCxnSpPr>
          <p:spPr>
            <a:xfrm>
              <a:off x="4496504" y="2843687"/>
              <a:ext cx="513769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A0B3E64-43E4-486E-AA77-3EEE417F783F}"/>
                </a:ext>
              </a:extLst>
            </p:cNvPr>
            <p:cNvCxnSpPr>
              <a:cxnSpLocks/>
            </p:cNvCxnSpPr>
            <p:nvPr/>
          </p:nvCxnSpPr>
          <p:spPr>
            <a:xfrm>
              <a:off x="4496504" y="4008824"/>
              <a:ext cx="513769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CD08141-EA3C-4A94-AF43-11BDEFD9EE83}"/>
                </a:ext>
              </a:extLst>
            </p:cNvPr>
            <p:cNvSpPr txBox="1"/>
            <p:nvPr/>
          </p:nvSpPr>
          <p:spPr>
            <a:xfrm>
              <a:off x="5486886" y="1876396"/>
              <a:ext cx="324448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spc="300" dirty="0">
                  <a:solidFill>
                    <a:srgbClr val="0C2247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PART TWO</a:t>
              </a:r>
              <a:endParaRPr lang="zh-CN" altLang="en-US" sz="5400" spc="300" dirty="0">
                <a:solidFill>
                  <a:srgbClr val="0C2247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F35D9F8F-061E-420A-BAC0-9AD2F44E0C5A}"/>
              </a:ext>
            </a:extLst>
          </p:cNvPr>
          <p:cNvSpPr/>
          <p:nvPr/>
        </p:nvSpPr>
        <p:spPr>
          <a:xfrm>
            <a:off x="5310824" y="3871210"/>
            <a:ext cx="1570352" cy="1570352"/>
          </a:xfrm>
          <a:prstGeom prst="rect">
            <a:avLst/>
          </a:prstGeom>
          <a:solidFill>
            <a:srgbClr val="0C2247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858">
            <a:extLst>
              <a:ext uri="{FF2B5EF4-FFF2-40B4-BE49-F238E27FC236}">
                <a16:creationId xmlns:a16="http://schemas.microsoft.com/office/drawing/2014/main" id="{47252B7D-FCEE-4E50-BAAE-5AECAEF94137}"/>
              </a:ext>
            </a:extLst>
          </p:cNvPr>
          <p:cNvSpPr>
            <a:spLocks noEditPoints="1"/>
          </p:cNvSpPr>
          <p:nvPr/>
        </p:nvSpPr>
        <p:spPr bwMode="auto">
          <a:xfrm>
            <a:off x="5753144" y="4208443"/>
            <a:ext cx="685708" cy="851847"/>
          </a:xfrm>
          <a:custGeom>
            <a:avLst/>
            <a:gdLst>
              <a:gd name="T0" fmla="*/ 0 w 235"/>
              <a:gd name="T1" fmla="*/ 45 h 291"/>
              <a:gd name="T2" fmla="*/ 52 w 235"/>
              <a:gd name="T3" fmla="*/ 1 h 291"/>
              <a:gd name="T4" fmla="*/ 234 w 235"/>
              <a:gd name="T5" fmla="*/ 1 h 291"/>
              <a:gd name="T6" fmla="*/ 234 w 235"/>
              <a:gd name="T7" fmla="*/ 289 h 291"/>
              <a:gd name="T8" fmla="*/ 0 w 235"/>
              <a:gd name="T9" fmla="*/ 289 h 291"/>
              <a:gd name="T10" fmla="*/ 0 w 235"/>
              <a:gd name="T11" fmla="*/ 45 h 291"/>
              <a:gd name="T12" fmla="*/ 59 w 235"/>
              <a:gd name="T13" fmla="*/ 13 h 291"/>
              <a:gd name="T14" fmla="*/ 59 w 235"/>
              <a:gd name="T15" fmla="*/ 53 h 291"/>
              <a:gd name="T16" fmla="*/ 13 w 235"/>
              <a:gd name="T17" fmla="*/ 53 h 291"/>
              <a:gd name="T18" fmla="*/ 13 w 235"/>
              <a:gd name="T19" fmla="*/ 278 h 291"/>
              <a:gd name="T20" fmla="*/ 222 w 235"/>
              <a:gd name="T21" fmla="*/ 278 h 291"/>
              <a:gd name="T22" fmla="*/ 222 w 235"/>
              <a:gd name="T23" fmla="*/ 13 h 291"/>
              <a:gd name="T24" fmla="*/ 59 w 235"/>
              <a:gd name="T25" fmla="*/ 13 h 291"/>
              <a:gd name="T26" fmla="*/ 22 w 235"/>
              <a:gd name="T27" fmla="*/ 41 h 291"/>
              <a:gd name="T28" fmla="*/ 46 w 235"/>
              <a:gd name="T29" fmla="*/ 42 h 291"/>
              <a:gd name="T30" fmla="*/ 46 w 235"/>
              <a:gd name="T31" fmla="*/ 21 h 291"/>
              <a:gd name="T32" fmla="*/ 22 w 235"/>
              <a:gd name="T33" fmla="*/ 41 h 291"/>
              <a:gd name="T34" fmla="*/ 64 w 235"/>
              <a:gd name="T35" fmla="*/ 78 h 291"/>
              <a:gd name="T36" fmla="*/ 70 w 235"/>
              <a:gd name="T37" fmla="*/ 89 h 291"/>
              <a:gd name="T38" fmla="*/ 166 w 235"/>
              <a:gd name="T39" fmla="*/ 90 h 291"/>
              <a:gd name="T40" fmla="*/ 168 w 235"/>
              <a:gd name="T41" fmla="*/ 77 h 291"/>
              <a:gd name="T42" fmla="*/ 64 w 235"/>
              <a:gd name="T43" fmla="*/ 78 h 291"/>
              <a:gd name="T44" fmla="*/ 51 w 235"/>
              <a:gd name="T45" fmla="*/ 115 h 291"/>
              <a:gd name="T46" fmla="*/ 51 w 235"/>
              <a:gd name="T47" fmla="*/ 125 h 291"/>
              <a:gd name="T48" fmla="*/ 183 w 235"/>
              <a:gd name="T49" fmla="*/ 125 h 291"/>
              <a:gd name="T50" fmla="*/ 183 w 235"/>
              <a:gd name="T51" fmla="*/ 115 h 291"/>
              <a:gd name="T52" fmla="*/ 51 w 235"/>
              <a:gd name="T53" fmla="*/ 115 h 291"/>
              <a:gd name="T54" fmla="*/ 51 w 235"/>
              <a:gd name="T55" fmla="*/ 135 h 291"/>
              <a:gd name="T56" fmla="*/ 51 w 235"/>
              <a:gd name="T57" fmla="*/ 146 h 291"/>
              <a:gd name="T58" fmla="*/ 172 w 235"/>
              <a:gd name="T59" fmla="*/ 146 h 291"/>
              <a:gd name="T60" fmla="*/ 188 w 235"/>
              <a:gd name="T61" fmla="*/ 138 h 291"/>
              <a:gd name="T62" fmla="*/ 51 w 235"/>
              <a:gd name="T63" fmla="*/ 135 h 291"/>
              <a:gd name="T64" fmla="*/ 164 w 235"/>
              <a:gd name="T65" fmla="*/ 166 h 291"/>
              <a:gd name="T66" fmla="*/ 153 w 235"/>
              <a:gd name="T67" fmla="*/ 232 h 291"/>
              <a:gd name="T68" fmla="*/ 190 w 235"/>
              <a:gd name="T69" fmla="*/ 231 h 291"/>
              <a:gd name="T70" fmla="*/ 197 w 235"/>
              <a:gd name="T71" fmla="*/ 178 h 291"/>
              <a:gd name="T72" fmla="*/ 164 w 235"/>
              <a:gd name="T73" fmla="*/ 166 h 291"/>
              <a:gd name="T74" fmla="*/ 164 w 235"/>
              <a:gd name="T75" fmla="*/ 180 h 291"/>
              <a:gd name="T76" fmla="*/ 158 w 235"/>
              <a:gd name="T77" fmla="*/ 217 h 291"/>
              <a:gd name="T78" fmla="*/ 191 w 235"/>
              <a:gd name="T79" fmla="*/ 198 h 291"/>
              <a:gd name="T80" fmla="*/ 164 w 235"/>
              <a:gd name="T81" fmla="*/ 180 h 291"/>
              <a:gd name="T82" fmla="*/ 168 w 235"/>
              <a:gd name="T83" fmla="*/ 185 h 291"/>
              <a:gd name="T84" fmla="*/ 155 w 235"/>
              <a:gd name="T85" fmla="*/ 203 h 291"/>
              <a:gd name="T86" fmla="*/ 181 w 235"/>
              <a:gd name="T87" fmla="*/ 212 h 291"/>
              <a:gd name="T88" fmla="*/ 168 w 235"/>
              <a:gd name="T89" fmla="*/ 185 h 291"/>
              <a:gd name="T90" fmla="*/ 50 w 235"/>
              <a:gd name="T91" fmla="*/ 227 h 291"/>
              <a:gd name="T92" fmla="*/ 50 w 235"/>
              <a:gd name="T93" fmla="*/ 237 h 291"/>
              <a:gd name="T94" fmla="*/ 109 w 235"/>
              <a:gd name="T95" fmla="*/ 237 h 291"/>
              <a:gd name="T96" fmla="*/ 109 w 235"/>
              <a:gd name="T97" fmla="*/ 227 h 291"/>
              <a:gd name="T98" fmla="*/ 50 w 235"/>
              <a:gd name="T99" fmla="*/ 227 h 291"/>
              <a:gd name="T100" fmla="*/ 152 w 235"/>
              <a:gd name="T101" fmla="*/ 236 h 291"/>
              <a:gd name="T102" fmla="*/ 146 w 235"/>
              <a:gd name="T103" fmla="*/ 255 h 291"/>
              <a:gd name="T104" fmla="*/ 164 w 235"/>
              <a:gd name="T105" fmla="*/ 260 h 291"/>
              <a:gd name="T106" fmla="*/ 168 w 235"/>
              <a:gd name="T107" fmla="*/ 242 h 291"/>
              <a:gd name="T108" fmla="*/ 152 w 235"/>
              <a:gd name="T109" fmla="*/ 236 h 291"/>
              <a:gd name="T110" fmla="*/ 172 w 235"/>
              <a:gd name="T111" fmla="*/ 241 h 291"/>
              <a:gd name="T112" fmla="*/ 177 w 235"/>
              <a:gd name="T113" fmla="*/ 260 h 291"/>
              <a:gd name="T114" fmla="*/ 195 w 235"/>
              <a:gd name="T115" fmla="*/ 255 h 291"/>
              <a:gd name="T116" fmla="*/ 187 w 235"/>
              <a:gd name="T117" fmla="*/ 237 h 291"/>
              <a:gd name="T118" fmla="*/ 172 w 235"/>
              <a:gd name="T119" fmla="*/ 241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5" h="291">
                <a:moveTo>
                  <a:pt x="0" y="45"/>
                </a:moveTo>
                <a:cubicBezTo>
                  <a:pt x="18" y="31"/>
                  <a:pt x="33" y="13"/>
                  <a:pt x="52" y="1"/>
                </a:cubicBezTo>
                <a:cubicBezTo>
                  <a:pt x="113" y="0"/>
                  <a:pt x="173" y="0"/>
                  <a:pt x="234" y="1"/>
                </a:cubicBezTo>
                <a:cubicBezTo>
                  <a:pt x="235" y="97"/>
                  <a:pt x="235" y="193"/>
                  <a:pt x="234" y="289"/>
                </a:cubicBezTo>
                <a:cubicBezTo>
                  <a:pt x="156" y="291"/>
                  <a:pt x="78" y="291"/>
                  <a:pt x="0" y="289"/>
                </a:cubicBezTo>
                <a:cubicBezTo>
                  <a:pt x="0" y="208"/>
                  <a:pt x="0" y="126"/>
                  <a:pt x="0" y="45"/>
                </a:cubicBezTo>
                <a:close/>
                <a:moveTo>
                  <a:pt x="59" y="13"/>
                </a:moveTo>
                <a:cubicBezTo>
                  <a:pt x="59" y="26"/>
                  <a:pt x="59" y="39"/>
                  <a:pt x="59" y="53"/>
                </a:cubicBezTo>
                <a:cubicBezTo>
                  <a:pt x="43" y="53"/>
                  <a:pt x="28" y="53"/>
                  <a:pt x="13" y="53"/>
                </a:cubicBezTo>
                <a:cubicBezTo>
                  <a:pt x="13" y="128"/>
                  <a:pt x="12" y="203"/>
                  <a:pt x="13" y="278"/>
                </a:cubicBezTo>
                <a:cubicBezTo>
                  <a:pt x="83" y="278"/>
                  <a:pt x="152" y="278"/>
                  <a:pt x="222" y="278"/>
                </a:cubicBezTo>
                <a:cubicBezTo>
                  <a:pt x="223" y="190"/>
                  <a:pt x="222" y="101"/>
                  <a:pt x="222" y="13"/>
                </a:cubicBezTo>
                <a:cubicBezTo>
                  <a:pt x="168" y="13"/>
                  <a:pt x="113" y="13"/>
                  <a:pt x="59" y="13"/>
                </a:cubicBezTo>
                <a:close/>
                <a:moveTo>
                  <a:pt x="22" y="41"/>
                </a:moveTo>
                <a:cubicBezTo>
                  <a:pt x="30" y="42"/>
                  <a:pt x="38" y="42"/>
                  <a:pt x="46" y="42"/>
                </a:cubicBezTo>
                <a:cubicBezTo>
                  <a:pt x="46" y="35"/>
                  <a:pt x="46" y="28"/>
                  <a:pt x="46" y="21"/>
                </a:cubicBezTo>
                <a:cubicBezTo>
                  <a:pt x="38" y="28"/>
                  <a:pt x="30" y="35"/>
                  <a:pt x="22" y="41"/>
                </a:cubicBezTo>
                <a:close/>
                <a:moveTo>
                  <a:pt x="64" y="78"/>
                </a:moveTo>
                <a:cubicBezTo>
                  <a:pt x="65" y="81"/>
                  <a:pt x="68" y="86"/>
                  <a:pt x="70" y="89"/>
                </a:cubicBezTo>
                <a:cubicBezTo>
                  <a:pt x="102" y="92"/>
                  <a:pt x="134" y="90"/>
                  <a:pt x="166" y="90"/>
                </a:cubicBezTo>
                <a:cubicBezTo>
                  <a:pt x="167" y="87"/>
                  <a:pt x="168" y="80"/>
                  <a:pt x="168" y="77"/>
                </a:cubicBezTo>
                <a:cubicBezTo>
                  <a:pt x="133" y="77"/>
                  <a:pt x="99" y="75"/>
                  <a:pt x="64" y="78"/>
                </a:cubicBezTo>
                <a:close/>
                <a:moveTo>
                  <a:pt x="51" y="115"/>
                </a:moveTo>
                <a:cubicBezTo>
                  <a:pt x="51" y="117"/>
                  <a:pt x="51" y="122"/>
                  <a:pt x="51" y="125"/>
                </a:cubicBezTo>
                <a:cubicBezTo>
                  <a:pt x="95" y="125"/>
                  <a:pt x="139" y="126"/>
                  <a:pt x="183" y="125"/>
                </a:cubicBezTo>
                <a:cubicBezTo>
                  <a:pt x="183" y="122"/>
                  <a:pt x="183" y="118"/>
                  <a:pt x="183" y="115"/>
                </a:cubicBezTo>
                <a:cubicBezTo>
                  <a:pt x="139" y="114"/>
                  <a:pt x="95" y="115"/>
                  <a:pt x="51" y="115"/>
                </a:cubicBezTo>
                <a:close/>
                <a:moveTo>
                  <a:pt x="51" y="135"/>
                </a:moveTo>
                <a:cubicBezTo>
                  <a:pt x="51" y="138"/>
                  <a:pt x="51" y="143"/>
                  <a:pt x="51" y="146"/>
                </a:cubicBezTo>
                <a:cubicBezTo>
                  <a:pt x="91" y="146"/>
                  <a:pt x="132" y="146"/>
                  <a:pt x="172" y="146"/>
                </a:cubicBezTo>
                <a:cubicBezTo>
                  <a:pt x="179" y="147"/>
                  <a:pt x="184" y="143"/>
                  <a:pt x="188" y="138"/>
                </a:cubicBezTo>
                <a:cubicBezTo>
                  <a:pt x="142" y="133"/>
                  <a:pt x="96" y="137"/>
                  <a:pt x="51" y="135"/>
                </a:cubicBezTo>
                <a:close/>
                <a:moveTo>
                  <a:pt x="164" y="166"/>
                </a:moveTo>
                <a:cubicBezTo>
                  <a:pt x="132" y="169"/>
                  <a:pt x="125" y="218"/>
                  <a:pt x="153" y="232"/>
                </a:cubicBezTo>
                <a:cubicBezTo>
                  <a:pt x="165" y="237"/>
                  <a:pt x="178" y="236"/>
                  <a:pt x="190" y="231"/>
                </a:cubicBezTo>
                <a:cubicBezTo>
                  <a:pt x="207" y="219"/>
                  <a:pt x="212" y="193"/>
                  <a:pt x="197" y="178"/>
                </a:cubicBezTo>
                <a:cubicBezTo>
                  <a:pt x="191" y="168"/>
                  <a:pt x="176" y="164"/>
                  <a:pt x="164" y="166"/>
                </a:cubicBezTo>
                <a:close/>
                <a:moveTo>
                  <a:pt x="164" y="180"/>
                </a:moveTo>
                <a:cubicBezTo>
                  <a:pt x="149" y="185"/>
                  <a:pt x="143" y="208"/>
                  <a:pt x="158" y="217"/>
                </a:cubicBezTo>
                <a:cubicBezTo>
                  <a:pt x="171" y="230"/>
                  <a:pt x="194" y="215"/>
                  <a:pt x="191" y="198"/>
                </a:cubicBezTo>
                <a:cubicBezTo>
                  <a:pt x="191" y="186"/>
                  <a:pt x="176" y="176"/>
                  <a:pt x="164" y="180"/>
                </a:cubicBezTo>
                <a:close/>
                <a:moveTo>
                  <a:pt x="168" y="185"/>
                </a:moveTo>
                <a:cubicBezTo>
                  <a:pt x="160" y="186"/>
                  <a:pt x="153" y="194"/>
                  <a:pt x="155" y="203"/>
                </a:cubicBezTo>
                <a:cubicBezTo>
                  <a:pt x="155" y="215"/>
                  <a:pt x="173" y="221"/>
                  <a:pt x="181" y="212"/>
                </a:cubicBezTo>
                <a:cubicBezTo>
                  <a:pt x="193" y="202"/>
                  <a:pt x="183" y="182"/>
                  <a:pt x="168" y="185"/>
                </a:cubicBezTo>
                <a:close/>
                <a:moveTo>
                  <a:pt x="50" y="227"/>
                </a:moveTo>
                <a:cubicBezTo>
                  <a:pt x="50" y="229"/>
                  <a:pt x="50" y="234"/>
                  <a:pt x="50" y="237"/>
                </a:cubicBezTo>
                <a:cubicBezTo>
                  <a:pt x="70" y="237"/>
                  <a:pt x="89" y="237"/>
                  <a:pt x="109" y="237"/>
                </a:cubicBezTo>
                <a:cubicBezTo>
                  <a:pt x="109" y="234"/>
                  <a:pt x="109" y="229"/>
                  <a:pt x="109" y="227"/>
                </a:cubicBezTo>
                <a:cubicBezTo>
                  <a:pt x="89" y="227"/>
                  <a:pt x="70" y="226"/>
                  <a:pt x="50" y="227"/>
                </a:cubicBezTo>
                <a:close/>
                <a:moveTo>
                  <a:pt x="152" y="236"/>
                </a:moveTo>
                <a:cubicBezTo>
                  <a:pt x="150" y="242"/>
                  <a:pt x="148" y="248"/>
                  <a:pt x="146" y="255"/>
                </a:cubicBezTo>
                <a:cubicBezTo>
                  <a:pt x="152" y="257"/>
                  <a:pt x="158" y="258"/>
                  <a:pt x="164" y="260"/>
                </a:cubicBezTo>
                <a:cubicBezTo>
                  <a:pt x="165" y="254"/>
                  <a:pt x="167" y="248"/>
                  <a:pt x="168" y="242"/>
                </a:cubicBezTo>
                <a:cubicBezTo>
                  <a:pt x="163" y="240"/>
                  <a:pt x="157" y="238"/>
                  <a:pt x="152" y="236"/>
                </a:cubicBezTo>
                <a:close/>
                <a:moveTo>
                  <a:pt x="172" y="241"/>
                </a:moveTo>
                <a:cubicBezTo>
                  <a:pt x="174" y="248"/>
                  <a:pt x="175" y="254"/>
                  <a:pt x="177" y="260"/>
                </a:cubicBezTo>
                <a:cubicBezTo>
                  <a:pt x="183" y="258"/>
                  <a:pt x="189" y="256"/>
                  <a:pt x="195" y="255"/>
                </a:cubicBezTo>
                <a:cubicBezTo>
                  <a:pt x="193" y="248"/>
                  <a:pt x="191" y="242"/>
                  <a:pt x="187" y="237"/>
                </a:cubicBezTo>
                <a:cubicBezTo>
                  <a:pt x="182" y="238"/>
                  <a:pt x="177" y="240"/>
                  <a:pt x="172" y="2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0386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876">
            <a:extLst>
              <a:ext uri="{FF2B5EF4-FFF2-40B4-BE49-F238E27FC236}">
                <a16:creationId xmlns:a16="http://schemas.microsoft.com/office/drawing/2014/main" id="{3BFBE0A5-0811-4EEF-8176-EBB612E70D3C}"/>
              </a:ext>
            </a:extLst>
          </p:cNvPr>
          <p:cNvSpPr>
            <a:spLocks noEditPoints="1"/>
          </p:cNvSpPr>
          <p:nvPr/>
        </p:nvSpPr>
        <p:spPr bwMode="auto">
          <a:xfrm>
            <a:off x="311449" y="83314"/>
            <a:ext cx="310945" cy="369967"/>
          </a:xfrm>
          <a:custGeom>
            <a:avLst/>
            <a:gdLst>
              <a:gd name="T0" fmla="*/ 3 w 222"/>
              <a:gd name="T1" fmla="*/ 28 h 265"/>
              <a:gd name="T2" fmla="*/ 26 w 222"/>
              <a:gd name="T3" fmla="*/ 3 h 265"/>
              <a:gd name="T4" fmla="*/ 55 w 222"/>
              <a:gd name="T5" fmla="*/ 31 h 265"/>
              <a:gd name="T6" fmla="*/ 50 w 222"/>
              <a:gd name="T7" fmla="*/ 9 h 265"/>
              <a:gd name="T8" fmla="*/ 172 w 222"/>
              <a:gd name="T9" fmla="*/ 8 h 265"/>
              <a:gd name="T10" fmla="*/ 170 w 222"/>
              <a:gd name="T11" fmla="*/ 30 h 265"/>
              <a:gd name="T12" fmla="*/ 200 w 222"/>
              <a:gd name="T13" fmla="*/ 3 h 265"/>
              <a:gd name="T14" fmla="*/ 220 w 222"/>
              <a:gd name="T15" fmla="*/ 28 h 265"/>
              <a:gd name="T16" fmla="*/ 175 w 222"/>
              <a:gd name="T17" fmla="*/ 104 h 265"/>
              <a:gd name="T18" fmla="*/ 119 w 222"/>
              <a:gd name="T19" fmla="*/ 134 h 265"/>
              <a:gd name="T20" fmla="*/ 132 w 222"/>
              <a:gd name="T21" fmla="*/ 149 h 265"/>
              <a:gd name="T22" fmla="*/ 120 w 222"/>
              <a:gd name="T23" fmla="*/ 168 h 265"/>
              <a:gd name="T24" fmla="*/ 164 w 222"/>
              <a:gd name="T25" fmla="*/ 198 h 265"/>
              <a:gd name="T26" fmla="*/ 168 w 222"/>
              <a:gd name="T27" fmla="*/ 217 h 265"/>
              <a:gd name="T28" fmla="*/ 64 w 222"/>
              <a:gd name="T29" fmla="*/ 217 h 265"/>
              <a:gd name="T30" fmla="*/ 58 w 222"/>
              <a:gd name="T31" fmla="*/ 199 h 265"/>
              <a:gd name="T32" fmla="*/ 76 w 222"/>
              <a:gd name="T33" fmla="*/ 202 h 265"/>
              <a:gd name="T34" fmla="*/ 103 w 222"/>
              <a:gd name="T35" fmla="*/ 167 h 265"/>
              <a:gd name="T36" fmla="*/ 90 w 222"/>
              <a:gd name="T37" fmla="*/ 151 h 265"/>
              <a:gd name="T38" fmla="*/ 104 w 222"/>
              <a:gd name="T39" fmla="*/ 135 h 265"/>
              <a:gd name="T40" fmla="*/ 59 w 222"/>
              <a:gd name="T41" fmla="*/ 111 h 265"/>
              <a:gd name="T42" fmla="*/ 3 w 222"/>
              <a:gd name="T43" fmla="*/ 28 h 265"/>
              <a:gd name="T44" fmla="*/ 15 w 222"/>
              <a:gd name="T45" fmla="*/ 23 h 265"/>
              <a:gd name="T46" fmla="*/ 73 w 222"/>
              <a:gd name="T47" fmla="*/ 107 h 265"/>
              <a:gd name="T48" fmla="*/ 55 w 222"/>
              <a:gd name="T49" fmla="*/ 42 h 265"/>
              <a:gd name="T50" fmla="*/ 25 w 222"/>
              <a:gd name="T51" fmla="*/ 13 h 265"/>
              <a:gd name="T52" fmla="*/ 15 w 222"/>
              <a:gd name="T53" fmla="*/ 23 h 265"/>
              <a:gd name="T54" fmla="*/ 183 w 222"/>
              <a:gd name="T55" fmla="*/ 41 h 265"/>
              <a:gd name="T56" fmla="*/ 168 w 222"/>
              <a:gd name="T57" fmla="*/ 41 h 265"/>
              <a:gd name="T58" fmla="*/ 151 w 222"/>
              <a:gd name="T59" fmla="*/ 106 h 265"/>
              <a:gd name="T60" fmla="*/ 207 w 222"/>
              <a:gd name="T61" fmla="*/ 20 h 265"/>
              <a:gd name="T62" fmla="*/ 183 w 222"/>
              <a:gd name="T63" fmla="*/ 41 h 265"/>
              <a:gd name="T64" fmla="*/ 66 w 222"/>
              <a:gd name="T65" fmla="*/ 21 h 265"/>
              <a:gd name="T66" fmla="*/ 111 w 222"/>
              <a:gd name="T67" fmla="*/ 124 h 265"/>
              <a:gd name="T68" fmla="*/ 139 w 222"/>
              <a:gd name="T69" fmla="*/ 98 h 265"/>
              <a:gd name="T70" fmla="*/ 157 w 222"/>
              <a:gd name="T71" fmla="*/ 21 h 265"/>
              <a:gd name="T72" fmla="*/ 66 w 222"/>
              <a:gd name="T73" fmla="*/ 21 h 265"/>
              <a:gd name="T74" fmla="*/ 122 w 222"/>
              <a:gd name="T75" fmla="*/ 35 h 265"/>
              <a:gd name="T76" fmla="*/ 71 w 222"/>
              <a:gd name="T77" fmla="*/ 41 h 265"/>
              <a:gd name="T78" fmla="*/ 124 w 222"/>
              <a:gd name="T79" fmla="*/ 42 h 265"/>
              <a:gd name="T80" fmla="*/ 118 w 222"/>
              <a:gd name="T81" fmla="*/ 110 h 265"/>
              <a:gd name="T82" fmla="*/ 149 w 222"/>
              <a:gd name="T83" fmla="*/ 27 h 265"/>
              <a:gd name="T84" fmla="*/ 122 w 222"/>
              <a:gd name="T85" fmla="*/ 35 h 265"/>
              <a:gd name="T86" fmla="*/ 40 w 222"/>
              <a:gd name="T87" fmla="*/ 222 h 265"/>
              <a:gd name="T88" fmla="*/ 183 w 222"/>
              <a:gd name="T89" fmla="*/ 222 h 265"/>
              <a:gd name="T90" fmla="*/ 191 w 222"/>
              <a:gd name="T91" fmla="*/ 265 h 265"/>
              <a:gd name="T92" fmla="*/ 33 w 222"/>
              <a:gd name="T93" fmla="*/ 265 h 265"/>
              <a:gd name="T94" fmla="*/ 40 w 222"/>
              <a:gd name="T95" fmla="*/ 222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22" h="265">
                <a:moveTo>
                  <a:pt x="3" y="28"/>
                </a:moveTo>
                <a:cubicBezTo>
                  <a:pt x="0" y="15"/>
                  <a:pt x="12" y="0"/>
                  <a:pt x="26" y="3"/>
                </a:cubicBezTo>
                <a:cubicBezTo>
                  <a:pt x="41" y="6"/>
                  <a:pt x="46" y="21"/>
                  <a:pt x="55" y="31"/>
                </a:cubicBezTo>
                <a:cubicBezTo>
                  <a:pt x="53" y="24"/>
                  <a:pt x="52" y="17"/>
                  <a:pt x="50" y="9"/>
                </a:cubicBezTo>
                <a:cubicBezTo>
                  <a:pt x="91" y="7"/>
                  <a:pt x="132" y="9"/>
                  <a:pt x="172" y="8"/>
                </a:cubicBezTo>
                <a:cubicBezTo>
                  <a:pt x="171" y="16"/>
                  <a:pt x="170" y="23"/>
                  <a:pt x="170" y="30"/>
                </a:cubicBezTo>
                <a:cubicBezTo>
                  <a:pt x="178" y="20"/>
                  <a:pt x="184" y="3"/>
                  <a:pt x="200" y="3"/>
                </a:cubicBezTo>
                <a:cubicBezTo>
                  <a:pt x="213" y="2"/>
                  <a:pt x="222" y="16"/>
                  <a:pt x="220" y="28"/>
                </a:cubicBezTo>
                <a:cubicBezTo>
                  <a:pt x="218" y="58"/>
                  <a:pt x="199" y="85"/>
                  <a:pt x="175" y="104"/>
                </a:cubicBezTo>
                <a:cubicBezTo>
                  <a:pt x="159" y="118"/>
                  <a:pt x="137" y="123"/>
                  <a:pt x="119" y="134"/>
                </a:cubicBezTo>
                <a:cubicBezTo>
                  <a:pt x="124" y="139"/>
                  <a:pt x="128" y="144"/>
                  <a:pt x="132" y="149"/>
                </a:cubicBezTo>
                <a:cubicBezTo>
                  <a:pt x="135" y="158"/>
                  <a:pt x="125" y="162"/>
                  <a:pt x="120" y="168"/>
                </a:cubicBezTo>
                <a:cubicBezTo>
                  <a:pt x="123" y="189"/>
                  <a:pt x="142" y="209"/>
                  <a:pt x="164" y="198"/>
                </a:cubicBezTo>
                <a:cubicBezTo>
                  <a:pt x="168" y="203"/>
                  <a:pt x="169" y="210"/>
                  <a:pt x="168" y="217"/>
                </a:cubicBezTo>
                <a:cubicBezTo>
                  <a:pt x="133" y="217"/>
                  <a:pt x="99" y="218"/>
                  <a:pt x="64" y="217"/>
                </a:cubicBezTo>
                <a:cubicBezTo>
                  <a:pt x="54" y="219"/>
                  <a:pt x="53" y="205"/>
                  <a:pt x="58" y="199"/>
                </a:cubicBezTo>
                <a:cubicBezTo>
                  <a:pt x="64" y="199"/>
                  <a:pt x="70" y="201"/>
                  <a:pt x="76" y="202"/>
                </a:cubicBezTo>
                <a:cubicBezTo>
                  <a:pt x="92" y="197"/>
                  <a:pt x="100" y="183"/>
                  <a:pt x="103" y="167"/>
                </a:cubicBezTo>
                <a:cubicBezTo>
                  <a:pt x="98" y="162"/>
                  <a:pt x="91" y="158"/>
                  <a:pt x="90" y="151"/>
                </a:cubicBezTo>
                <a:cubicBezTo>
                  <a:pt x="94" y="145"/>
                  <a:pt x="99" y="140"/>
                  <a:pt x="104" y="135"/>
                </a:cubicBezTo>
                <a:cubicBezTo>
                  <a:pt x="91" y="124"/>
                  <a:pt x="73" y="121"/>
                  <a:pt x="59" y="111"/>
                </a:cubicBezTo>
                <a:cubicBezTo>
                  <a:pt x="30" y="93"/>
                  <a:pt x="7" y="63"/>
                  <a:pt x="3" y="28"/>
                </a:cubicBezTo>
                <a:close/>
                <a:moveTo>
                  <a:pt x="15" y="23"/>
                </a:moveTo>
                <a:cubicBezTo>
                  <a:pt x="18" y="59"/>
                  <a:pt x="44" y="88"/>
                  <a:pt x="73" y="107"/>
                </a:cubicBezTo>
                <a:cubicBezTo>
                  <a:pt x="63" y="87"/>
                  <a:pt x="58" y="64"/>
                  <a:pt x="55" y="42"/>
                </a:cubicBezTo>
                <a:cubicBezTo>
                  <a:pt x="36" y="45"/>
                  <a:pt x="36" y="23"/>
                  <a:pt x="25" y="13"/>
                </a:cubicBezTo>
                <a:cubicBezTo>
                  <a:pt x="21" y="16"/>
                  <a:pt x="18" y="20"/>
                  <a:pt x="15" y="23"/>
                </a:cubicBezTo>
                <a:close/>
                <a:moveTo>
                  <a:pt x="183" y="41"/>
                </a:moveTo>
                <a:cubicBezTo>
                  <a:pt x="178" y="41"/>
                  <a:pt x="173" y="41"/>
                  <a:pt x="168" y="41"/>
                </a:cubicBezTo>
                <a:cubicBezTo>
                  <a:pt x="166" y="64"/>
                  <a:pt x="160" y="85"/>
                  <a:pt x="151" y="106"/>
                </a:cubicBezTo>
                <a:cubicBezTo>
                  <a:pt x="180" y="88"/>
                  <a:pt x="209" y="57"/>
                  <a:pt x="207" y="20"/>
                </a:cubicBezTo>
                <a:cubicBezTo>
                  <a:pt x="195" y="6"/>
                  <a:pt x="186" y="31"/>
                  <a:pt x="183" y="41"/>
                </a:cubicBezTo>
                <a:close/>
                <a:moveTo>
                  <a:pt x="66" y="21"/>
                </a:moveTo>
                <a:cubicBezTo>
                  <a:pt x="69" y="59"/>
                  <a:pt x="75" y="104"/>
                  <a:pt x="111" y="124"/>
                </a:cubicBezTo>
                <a:cubicBezTo>
                  <a:pt x="122" y="117"/>
                  <a:pt x="133" y="109"/>
                  <a:pt x="139" y="98"/>
                </a:cubicBezTo>
                <a:cubicBezTo>
                  <a:pt x="153" y="75"/>
                  <a:pt x="154" y="47"/>
                  <a:pt x="157" y="21"/>
                </a:cubicBezTo>
                <a:cubicBezTo>
                  <a:pt x="127" y="21"/>
                  <a:pt x="97" y="21"/>
                  <a:pt x="66" y="21"/>
                </a:cubicBezTo>
                <a:close/>
                <a:moveTo>
                  <a:pt x="122" y="35"/>
                </a:moveTo>
                <a:cubicBezTo>
                  <a:pt x="105" y="38"/>
                  <a:pt x="85" y="30"/>
                  <a:pt x="71" y="41"/>
                </a:cubicBezTo>
                <a:cubicBezTo>
                  <a:pt x="89" y="43"/>
                  <a:pt x="106" y="42"/>
                  <a:pt x="124" y="42"/>
                </a:cubicBezTo>
                <a:cubicBezTo>
                  <a:pt x="123" y="65"/>
                  <a:pt x="121" y="88"/>
                  <a:pt x="118" y="110"/>
                </a:cubicBezTo>
                <a:cubicBezTo>
                  <a:pt x="143" y="90"/>
                  <a:pt x="148" y="57"/>
                  <a:pt x="149" y="27"/>
                </a:cubicBezTo>
                <a:cubicBezTo>
                  <a:pt x="140" y="29"/>
                  <a:pt x="128" y="26"/>
                  <a:pt x="122" y="35"/>
                </a:cubicBezTo>
                <a:close/>
                <a:moveTo>
                  <a:pt x="40" y="222"/>
                </a:moveTo>
                <a:cubicBezTo>
                  <a:pt x="88" y="222"/>
                  <a:pt x="136" y="221"/>
                  <a:pt x="183" y="222"/>
                </a:cubicBezTo>
                <a:cubicBezTo>
                  <a:pt x="186" y="236"/>
                  <a:pt x="188" y="251"/>
                  <a:pt x="191" y="265"/>
                </a:cubicBezTo>
                <a:cubicBezTo>
                  <a:pt x="138" y="265"/>
                  <a:pt x="85" y="265"/>
                  <a:pt x="33" y="265"/>
                </a:cubicBezTo>
                <a:cubicBezTo>
                  <a:pt x="35" y="250"/>
                  <a:pt x="38" y="236"/>
                  <a:pt x="40" y="2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schemeClr val="bg1"/>
              </a:solidFill>
              <a:ea typeface="微软雅黑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D7F82C-BDDE-41EC-A8D3-18CE1840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3" y="1012054"/>
            <a:ext cx="11998514" cy="556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6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创意中国风年终总结述职报告PPT模板"/>
</p:tagLst>
</file>

<file path=ppt/theme/theme1.xml><?xml version="1.0" encoding="utf-8"?>
<a:theme xmlns:a="http://schemas.openxmlformats.org/drawingml/2006/main" name="千库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332</Words>
  <Application>Microsoft Office PowerPoint</Application>
  <PresentationFormat>宽屏</PresentationFormat>
  <Paragraphs>50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仿宋</vt:lpstr>
      <vt:lpstr>黑体</vt:lpstr>
      <vt:lpstr>Arial</vt:lpstr>
      <vt:lpstr>Calibri</vt:lpstr>
      <vt:lpstr>千库网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创意中国风年终总结述职报告PPT模板</dc:title>
  <dc:creator>优品PPT</dc:creator>
  <dc:description>http://www.ypppt.com/</dc:description>
  <cp:lastModifiedBy>zhang guoxi</cp:lastModifiedBy>
  <cp:revision>168</cp:revision>
  <dcterms:created xsi:type="dcterms:W3CDTF">2017-10-10T10:00:00Z</dcterms:created>
  <dcterms:modified xsi:type="dcterms:W3CDTF">2021-12-14T05:21:05Z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