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1" r:id="rId6"/>
    <p:sldId id="263" r:id="rId7"/>
    <p:sldId id="264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9E6"/>
    <a:srgbClr val="00B0F0"/>
    <a:srgbClr val="E15B27"/>
    <a:srgbClr val="E915DD"/>
    <a:srgbClr val="FFF2CC"/>
    <a:srgbClr val="FFB2B2"/>
    <a:srgbClr val="70AD47"/>
    <a:srgbClr val="BC8C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25" d="100"/>
          <a:sy n="125" d="100"/>
        </p:scale>
        <p:origin x="-2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19" cy="763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/>
          <p:cNvGrpSpPr/>
          <p:nvPr/>
        </p:nvGrpSpPr>
        <p:grpSpPr>
          <a:xfrm>
            <a:off x="3201035" y="817880"/>
            <a:ext cx="5956300" cy="4745990"/>
            <a:chOff x="916" y="1333"/>
            <a:chExt cx="9380" cy="7474"/>
          </a:xfrm>
        </p:grpSpPr>
        <p:grpSp>
          <p:nvGrpSpPr>
            <p:cNvPr id="27" name="Group 26"/>
            <p:cNvGrpSpPr/>
            <p:nvPr/>
          </p:nvGrpSpPr>
          <p:grpSpPr>
            <a:xfrm>
              <a:off x="916" y="1333"/>
              <a:ext cx="2084" cy="1823"/>
              <a:chOff x="1975" y="1054"/>
              <a:chExt cx="2084" cy="1823"/>
            </a:xfrm>
          </p:grpSpPr>
          <p:sp>
            <p:nvSpPr>
              <p:cNvPr id="13" name="Parallelogram 12"/>
              <p:cNvSpPr/>
              <p:nvPr/>
            </p:nvSpPr>
            <p:spPr>
              <a:xfrm rot="5400000" flipV="1">
                <a:off x="1777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Parallelogram 13"/>
              <p:cNvSpPr/>
              <p:nvPr/>
            </p:nvSpPr>
            <p:spPr>
              <a:xfrm rot="5400000" flipV="1">
                <a:off x="2106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Parallelogram 14"/>
              <p:cNvSpPr/>
              <p:nvPr/>
            </p:nvSpPr>
            <p:spPr>
              <a:xfrm rot="5400000" flipV="1">
                <a:off x="243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 flipV="1">
                <a:off x="2772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Parallelogram 16"/>
              <p:cNvSpPr/>
              <p:nvPr/>
            </p:nvSpPr>
            <p:spPr>
              <a:xfrm rot="5400000" flipV="1">
                <a:off x="310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975" y="1230"/>
                <a:ext cx="916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2793" y="1054"/>
                <a:ext cx="563" cy="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 Box 20"/>
            <p:cNvSpPr txBox="1"/>
            <p:nvPr/>
          </p:nvSpPr>
          <p:spPr>
            <a:xfrm>
              <a:off x="2330" y="1509"/>
              <a:ext cx="81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4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14" y="6788"/>
              <a:ext cx="2078" cy="1200"/>
              <a:chOff x="1981" y="2948"/>
              <a:chExt cx="2078" cy="1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81" y="3360"/>
                <a:ext cx="2078" cy="7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2604" y="2948"/>
                <a:ext cx="814" cy="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Right Arrow 22"/>
            <p:cNvSpPr/>
            <p:nvPr/>
          </p:nvSpPr>
          <p:spPr>
            <a:xfrm>
              <a:off x="3704" y="2427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40" y="3331"/>
              <a:ext cx="154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Multi-frame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point clouds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46" y="8072"/>
              <a:ext cx="219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frame image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500" y="7489"/>
              <a:ext cx="892" cy="28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5144" y="1968"/>
              <a:ext cx="1816" cy="1121"/>
            </a:xfrm>
            <a:prstGeom prst="cube">
              <a:avLst>
                <a:gd name="adj" fmla="val 13436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4901" y="7170"/>
              <a:ext cx="2078" cy="971"/>
            </a:xfrm>
            <a:prstGeom prst="cube">
              <a:avLst>
                <a:gd name="adj" fmla="val 15345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5198" y="2228"/>
              <a:ext cx="160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Intergrated 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5025" y="7489"/>
              <a:ext cx="173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3423" y="2602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2974" y="1727"/>
              <a:ext cx="194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BEV maps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274" y="2161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9408" y="6531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05" y="7354"/>
              <a:ext cx="1836" cy="1453"/>
              <a:chOff x="13444" y="2512"/>
              <a:chExt cx="1836" cy="1453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96" y="2512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756" y="3240"/>
                <a:ext cx="128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Proposals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984" y="4573"/>
              <a:ext cx="1955" cy="1110"/>
              <a:chOff x="5619" y="4262"/>
              <a:chExt cx="1955" cy="1110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Cube 258"/>
              <p:cNvSpPr/>
              <p:nvPr/>
            </p:nvSpPr>
            <p:spPr>
              <a:xfrm>
                <a:off x="5619" y="4262"/>
                <a:ext cx="1955" cy="1110"/>
              </a:xfrm>
              <a:prstGeom prst="cub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 Box 259"/>
              <p:cNvSpPr txBox="1"/>
              <p:nvPr/>
            </p:nvSpPr>
            <p:spPr>
              <a:xfrm>
                <a:off x="5776" y="4574"/>
                <a:ext cx="1360" cy="7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Anchor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4757" y="4453"/>
              <a:ext cx="2190" cy="1370"/>
              <a:chOff x="9360" y="4098"/>
              <a:chExt cx="2190" cy="137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9360" y="4150"/>
                <a:ext cx="2190" cy="1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Cube 266"/>
              <p:cNvSpPr/>
              <p:nvPr/>
            </p:nvSpPr>
            <p:spPr>
              <a:xfrm>
                <a:off x="9521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Cube 267"/>
              <p:cNvSpPr/>
              <p:nvPr/>
            </p:nvSpPr>
            <p:spPr>
              <a:xfrm>
                <a:off x="9965" y="428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Cube 268"/>
              <p:cNvSpPr/>
              <p:nvPr/>
            </p:nvSpPr>
            <p:spPr>
              <a:xfrm>
                <a:off x="10985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 Box 269"/>
              <p:cNvSpPr txBox="1"/>
              <p:nvPr/>
            </p:nvSpPr>
            <p:spPr>
              <a:xfrm>
                <a:off x="10361" y="409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Cube 270"/>
              <p:cNvSpPr/>
              <p:nvPr/>
            </p:nvSpPr>
            <p:spPr>
              <a:xfrm>
                <a:off x="9497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Cube 271"/>
              <p:cNvSpPr/>
              <p:nvPr/>
            </p:nvSpPr>
            <p:spPr>
              <a:xfrm>
                <a:off x="9941" y="493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Cube 272"/>
              <p:cNvSpPr/>
              <p:nvPr/>
            </p:nvSpPr>
            <p:spPr>
              <a:xfrm>
                <a:off x="10961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Text Box 273"/>
              <p:cNvSpPr txBox="1"/>
              <p:nvPr/>
            </p:nvSpPr>
            <p:spPr>
              <a:xfrm>
                <a:off x="10337" y="474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8778" y="5864"/>
              <a:ext cx="630" cy="1334"/>
              <a:chOff x="9269" y="7288"/>
              <a:chExt cx="630" cy="1334"/>
            </a:xfrm>
          </p:grpSpPr>
          <p:sp>
            <p:nvSpPr>
              <p:cNvPr id="47" name="Right Arrow 46"/>
              <p:cNvSpPr/>
              <p:nvPr/>
            </p:nvSpPr>
            <p:spPr>
              <a:xfrm rot="5400000">
                <a:off x="8969" y="7588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Right Arrow 277"/>
              <p:cNvSpPr/>
              <p:nvPr/>
            </p:nvSpPr>
            <p:spPr>
              <a:xfrm rot="5400000">
                <a:off x="9299" y="8022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9" name="Text Box 278"/>
            <p:cNvSpPr txBox="1"/>
            <p:nvPr/>
          </p:nvSpPr>
          <p:spPr>
            <a:xfrm>
              <a:off x="8220" y="5985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Right Arrow 288"/>
            <p:cNvSpPr/>
            <p:nvPr/>
          </p:nvSpPr>
          <p:spPr>
            <a:xfrm>
              <a:off x="3473" y="495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Text Box 289"/>
            <p:cNvSpPr txBox="1"/>
            <p:nvPr/>
          </p:nvSpPr>
          <p:spPr>
            <a:xfrm>
              <a:off x="6061" y="6120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Right Arrow 291"/>
            <p:cNvSpPr/>
            <p:nvPr/>
          </p:nvSpPr>
          <p:spPr>
            <a:xfrm>
              <a:off x="7218" y="496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Text Box 293"/>
            <p:cNvSpPr txBox="1"/>
            <p:nvPr/>
          </p:nvSpPr>
          <p:spPr>
            <a:xfrm>
              <a:off x="7198" y="4565"/>
              <a:ext cx="94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8324" y="4605"/>
              <a:ext cx="1680" cy="582"/>
              <a:chOff x="12343" y="5421"/>
              <a:chExt cx="1680" cy="582"/>
            </a:xfrm>
          </p:grpSpPr>
          <p:sp>
            <p:nvSpPr>
              <p:cNvPr id="296" name="Cube 295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Cube 296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Cube 297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1" name="Text Box 300"/>
            <p:cNvSpPr txBox="1"/>
            <p:nvPr/>
          </p:nvSpPr>
          <p:spPr>
            <a:xfrm>
              <a:off x="8172" y="5309"/>
              <a:ext cx="212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RoI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4291" y="6554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5540" y="3273"/>
              <a:ext cx="602" cy="1149"/>
              <a:chOff x="6005" y="3918"/>
              <a:chExt cx="602" cy="1149"/>
            </a:xfrm>
          </p:grpSpPr>
          <p:sp>
            <p:nvSpPr>
              <p:cNvPr id="262" name="Right Arrow 26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Right Arrow 338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0800000" flipH="1">
              <a:off x="5458" y="5913"/>
              <a:ext cx="602" cy="1149"/>
              <a:chOff x="6005" y="3918"/>
              <a:chExt cx="602" cy="1149"/>
            </a:xfrm>
          </p:grpSpPr>
          <p:sp>
            <p:nvSpPr>
              <p:cNvPr id="342" name="Right Arrow 34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Right Arrow 342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4" name="Text Box 343"/>
            <p:cNvSpPr txBox="1"/>
            <p:nvPr/>
          </p:nvSpPr>
          <p:spPr>
            <a:xfrm>
              <a:off x="4388" y="3342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Text Box 344"/>
            <p:cNvSpPr txBox="1"/>
            <p:nvPr/>
          </p:nvSpPr>
          <p:spPr>
            <a:xfrm>
              <a:off x="6061" y="3776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34"/>
            <p:cNvSpPr txBox="1"/>
            <p:nvPr/>
          </p:nvSpPr>
          <p:spPr>
            <a:xfrm>
              <a:off x="3267" y="7664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0005" y="612775"/>
            <a:ext cx="6583045" cy="545655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0">
            <a:off x="2940685" y="723900"/>
            <a:ext cx="1028065" cy="1137920"/>
            <a:chOff x="1849" y="1097"/>
            <a:chExt cx="1619" cy="1792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1595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5400000" flipV="1">
              <a:off x="1808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V="1">
              <a:off x="2027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2252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2509" y="1930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874" y="1275"/>
              <a:ext cx="916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31" y="1097"/>
              <a:ext cx="563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3776980" y="835660"/>
            <a:ext cx="51689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7540625" y="923290"/>
            <a:ext cx="1191260" cy="762000"/>
            <a:chOff x="1981" y="2948"/>
            <a:chExt cx="2078" cy="1200"/>
          </a:xfrm>
        </p:grpSpPr>
        <p:sp>
          <p:nvSpPr>
            <p:cNvPr id="18" name="Rectangle 17"/>
            <p:cNvSpPr/>
            <p:nvPr/>
          </p:nvSpPr>
          <p:spPr>
            <a:xfrm>
              <a:off x="1981" y="3360"/>
              <a:ext cx="2078" cy="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604" y="2948"/>
              <a:ext cx="9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3776980" y="1751330"/>
            <a:ext cx="9328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865110" y="1292225"/>
            <a:ext cx="564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956560" y="2827655"/>
            <a:ext cx="1061085" cy="68008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221105" cy="61658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956560" y="2992755"/>
            <a:ext cx="101727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09840" y="3039745"/>
            <a:ext cx="109855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76980" y="209740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656205" y="191325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1244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4650"/>
            <a:chOff x="13444" y="2512"/>
            <a:chExt cx="1836" cy="590"/>
          </a:xfrm>
        </p:grpSpPr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0">
            <a:off x="5267960" y="1091565"/>
            <a:ext cx="1241425" cy="704850"/>
            <a:chOff x="5619" y="4262"/>
            <a:chExt cx="1955" cy="1110"/>
          </a:xfr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9" name="Cube 258"/>
            <p:cNvSpPr/>
            <p:nvPr/>
          </p:nvSpPr>
          <p:spPr>
            <a:xfrm>
              <a:off x="5619" y="4262"/>
              <a:ext cx="1955" cy="111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Box 259"/>
            <p:cNvSpPr txBox="1"/>
            <p:nvPr/>
          </p:nvSpPr>
          <p:spPr>
            <a:xfrm>
              <a:off x="5776" y="4574"/>
              <a:ext cx="1360" cy="7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3D Anchor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rgbClr val="E915DD"/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3689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718935" y="3435985"/>
            <a:ext cx="695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95035" y="3914775"/>
            <a:ext cx="597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69570"/>
            <a:chOff x="12343" y="5421"/>
            <a:chExt cx="1680" cy="582"/>
          </a:xfrm>
        </p:grpSpPr>
        <p:sp>
          <p:nvSpPr>
            <p:cNvPr id="296" name="Cube 295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529705" y="4348480"/>
            <a:ext cx="813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852920" y="282765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rgbClr val="FFC000"/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189730" y="279527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401820" y="3399155"/>
            <a:ext cx="657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171180" y="193611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556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2255" y="1051560"/>
            <a:ext cx="11668760" cy="4776470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66726" y="1978025"/>
            <a:ext cx="6132209" cy="2859405"/>
            <a:chOff x="9047" y="3110"/>
            <a:chExt cx="9010" cy="4503"/>
          </a:xfrm>
        </p:grpSpPr>
        <p:sp>
          <p:nvSpPr>
            <p:cNvPr id="2" name="Rectangle 1"/>
            <p:cNvSpPr/>
            <p:nvPr/>
          </p:nvSpPr>
          <p:spPr>
            <a:xfrm>
              <a:off x="11093" y="3966"/>
              <a:ext cx="6964" cy="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3110"/>
              <a:ext cx="2145" cy="4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0045" y="3223260"/>
            <a:ext cx="1729740" cy="735330"/>
            <a:chOff x="13012" y="2512"/>
            <a:chExt cx="2724" cy="1158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23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Proposals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4645" y="1304290"/>
            <a:ext cx="1938020" cy="1173480"/>
            <a:chOff x="1268" y="5219"/>
            <a:chExt cx="3052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268" y="5926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2735" y="4231640"/>
            <a:ext cx="1950085" cy="1173480"/>
            <a:chOff x="1249" y="5219"/>
            <a:chExt cx="3071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49" y="5942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1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9959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363470" y="1799590"/>
            <a:ext cx="827405" cy="3480435"/>
            <a:chOff x="4463" y="5999"/>
            <a:chExt cx="1303" cy="5481"/>
          </a:xfrm>
        </p:grpSpPr>
        <p:sp>
          <p:nvSpPr>
            <p:cNvPr id="79" name="Right Arrow 78"/>
            <p:cNvSpPr/>
            <p:nvPr/>
          </p:nvSpPr>
          <p:spPr>
            <a:xfrm>
              <a:off x="4694" y="5999"/>
              <a:ext cx="1007" cy="29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569" y="6197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2"/>
            <p:cNvSpPr txBox="1"/>
            <p:nvPr/>
          </p:nvSpPr>
          <p:spPr>
            <a:xfrm>
              <a:off x="4463" y="10753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765675" y="201676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1315085" y="247777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304290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725035" y="494411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be 105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134995" y="5448935"/>
            <a:ext cx="168338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2474595" y="4680585"/>
            <a:ext cx="660400" cy="1644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53430" y="1455420"/>
            <a:ext cx="1073150" cy="861695"/>
            <a:chOff x="9296" y="5327"/>
            <a:chExt cx="1690" cy="135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73245"/>
            <a:ext cx="1073150" cy="861695"/>
            <a:chOff x="9296" y="5327"/>
            <a:chExt cx="1690" cy="1357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7126605" y="1849120"/>
            <a:ext cx="596900" cy="400685"/>
            <a:chOff x="11223" y="5791"/>
            <a:chExt cx="940" cy="631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55445"/>
            <a:ext cx="1066800" cy="369570"/>
            <a:chOff x="12343" y="5421"/>
            <a:chExt cx="1680" cy="582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7400" y="4765040"/>
            <a:ext cx="597535" cy="400685"/>
            <a:chOff x="11223" y="5791"/>
            <a:chExt cx="941" cy="631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9570"/>
            <a:chOff x="12343" y="5421"/>
            <a:chExt cx="1680" cy="582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53045" y="207327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317750"/>
            <a:ext cx="5080" cy="56896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8735"/>
            <a:ext cx="0" cy="51308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27240" y="3290570"/>
            <a:ext cx="607695" cy="182880"/>
          </a:xfrm>
          <a:prstGeom prst="rightArrow">
            <a:avLst/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9570"/>
            <a:chOff x="12343" y="5421"/>
            <a:chExt cx="1680" cy="582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942570" y="3612515"/>
            <a:ext cx="8883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64640"/>
            <a:ext cx="733425" cy="800735"/>
            <a:chOff x="14363" y="4979"/>
            <a:chExt cx="1155" cy="1261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3007995"/>
            <a:ext cx="733425" cy="800735"/>
            <a:chOff x="14363" y="4979"/>
            <a:chExt cx="1155" cy="1261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67225"/>
            <a:ext cx="733425" cy="800735"/>
            <a:chOff x="14363" y="4979"/>
            <a:chExt cx="1155" cy="1261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516630" y="2510790"/>
            <a:ext cx="100076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106170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40765" y="3103880"/>
            <a:ext cx="1079500" cy="670560"/>
            <a:chOff x="1717" y="4948"/>
            <a:chExt cx="1700" cy="1056"/>
          </a:xfrm>
        </p:grpSpPr>
        <p:sp>
          <p:nvSpPr>
            <p:cNvPr id="11" name="Cube 10"/>
            <p:cNvSpPr/>
            <p:nvPr/>
          </p:nvSpPr>
          <p:spPr>
            <a:xfrm>
              <a:off x="1717" y="4948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71" y="5357"/>
              <a:ext cx="754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0456545" y="394335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Offsets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0377805" y="545147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0264140" y="227774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42820" y="3337560"/>
            <a:ext cx="566420" cy="1828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6130925" y="25800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6200000" flipV="1">
            <a:off x="6130925" y="40405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974840" y="3054985"/>
            <a:ext cx="8782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690" y="3016250"/>
            <a:ext cx="120015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585343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611251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6684010" y="309880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339840" y="2997835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5853430" y="34626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6112510" y="346075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6684010" y="345249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39840" y="3351530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5899150" y="327152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614870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673925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7258050" y="2604135"/>
            <a:ext cx="1498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Tracking Module</a:t>
            </a:r>
            <a:endParaRPr lang="en-US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65675" y="2362835"/>
            <a:ext cx="505460" cy="2346325"/>
            <a:chOff x="7505" y="3721"/>
            <a:chExt cx="796" cy="3695"/>
          </a:xfrm>
          <a:solidFill>
            <a:srgbClr val="FF0000"/>
          </a:solidFill>
        </p:grpSpPr>
        <p:sp>
          <p:nvSpPr>
            <p:cNvPr id="40" name="Up-Down Arrow 39"/>
            <p:cNvSpPr/>
            <p:nvPr/>
          </p:nvSpPr>
          <p:spPr>
            <a:xfrm>
              <a:off x="8013" y="3721"/>
              <a:ext cx="288" cy="3695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505" y="5302"/>
              <a:ext cx="650" cy="288"/>
            </a:xfrm>
            <a:prstGeom prst="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827895" y="3503930"/>
            <a:ext cx="647700" cy="647700"/>
            <a:chOff x="15477" y="5518"/>
            <a:chExt cx="1020" cy="1020"/>
          </a:xfrm>
        </p:grpSpPr>
        <p:grpSp>
          <p:nvGrpSpPr>
            <p:cNvPr id="44" name="Group 43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 Box 44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817735" y="1867535"/>
            <a:ext cx="647700" cy="647700"/>
            <a:chOff x="15477" y="5518"/>
            <a:chExt cx="1020" cy="1020"/>
          </a:xfrm>
        </p:grpSpPr>
        <p:grpSp>
          <p:nvGrpSpPr>
            <p:cNvPr id="51" name="Group 50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 Box 93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97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842500" y="5087620"/>
            <a:ext cx="647700" cy="647700"/>
            <a:chOff x="15477" y="5518"/>
            <a:chExt cx="1020" cy="1020"/>
          </a:xfrm>
        </p:grpSpPr>
        <p:grpSp>
          <p:nvGrpSpPr>
            <p:cNvPr id="100" name="Group 99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 Box 109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110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0005" y="612775"/>
            <a:ext cx="6583045" cy="545655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0">
            <a:off x="2940685" y="723900"/>
            <a:ext cx="1028065" cy="1137920"/>
            <a:chOff x="1849" y="1097"/>
            <a:chExt cx="1619" cy="1792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1595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5400000" flipV="1">
              <a:off x="1808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V="1">
              <a:off x="2027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2252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2509" y="1930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861" y="1236"/>
              <a:ext cx="916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31" y="1097"/>
              <a:ext cx="563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3776980" y="810895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7540625" y="873760"/>
            <a:ext cx="1191260" cy="811530"/>
            <a:chOff x="1981" y="2870"/>
            <a:chExt cx="2078" cy="1278"/>
          </a:xfrm>
        </p:grpSpPr>
        <p:sp>
          <p:nvSpPr>
            <p:cNvPr id="18" name="Rectangle 17"/>
            <p:cNvSpPr/>
            <p:nvPr/>
          </p:nvSpPr>
          <p:spPr>
            <a:xfrm>
              <a:off x="1981" y="3360"/>
              <a:ext cx="2078" cy="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548" y="2870"/>
              <a:ext cx="9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4025900" y="1391285"/>
            <a:ext cx="691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clouds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823835" y="1292225"/>
            <a:ext cx="626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857500" y="2811145"/>
            <a:ext cx="1233805" cy="84899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342390" cy="67754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841308" y="3023235"/>
            <a:ext cx="1141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00315" y="3082290"/>
            <a:ext cx="1233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2213" y="21139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557145" y="1913255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6832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5920"/>
            <a:chOff x="13444" y="2512"/>
            <a:chExt cx="1836" cy="592"/>
          </a:xfrm>
        </p:grpSpPr>
        <p:sp>
          <p:nvSpPr>
            <p:cNvPr id="53" name="Cube 52"/>
            <p:cNvSpPr/>
            <p:nvPr/>
          </p:nvSpPr>
          <p:spPr>
            <a:xfrm>
              <a:off x="13444" y="2696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0">
            <a:off x="5267960" y="1042035"/>
            <a:ext cx="1447800" cy="822325"/>
            <a:chOff x="5619" y="4262"/>
            <a:chExt cx="1955" cy="1110"/>
          </a:xfr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9" name="Cube 258"/>
            <p:cNvSpPr/>
            <p:nvPr/>
          </p:nvSpPr>
          <p:spPr>
            <a:xfrm>
              <a:off x="5619" y="4262"/>
              <a:ext cx="1955" cy="111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Box 259"/>
            <p:cNvSpPr txBox="1"/>
            <p:nvPr/>
          </p:nvSpPr>
          <p:spPr>
            <a:xfrm>
              <a:off x="5638" y="4644"/>
              <a:ext cx="1624" cy="7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3D Anchor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82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32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4006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676073" y="3435985"/>
            <a:ext cx="781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72810" y="3816350"/>
            <a:ext cx="667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75920"/>
            <a:chOff x="12343" y="5421"/>
            <a:chExt cx="1680" cy="592"/>
          </a:xfrm>
        </p:grpSpPr>
        <p:sp>
          <p:nvSpPr>
            <p:cNvPr id="296" name="Cube 295"/>
            <p:cNvSpPr/>
            <p:nvPr/>
          </p:nvSpPr>
          <p:spPr>
            <a:xfrm>
              <a:off x="12343" y="5605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477000" y="4348480"/>
            <a:ext cx="9188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753860" y="281940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098925" y="279527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362133" y="3399155"/>
            <a:ext cx="736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126413" y="19361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979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62255" y="1051560"/>
            <a:ext cx="11668760" cy="4752975"/>
            <a:chOff x="413" y="1656"/>
            <a:chExt cx="18376" cy="7485"/>
          </a:xfrm>
        </p:grpSpPr>
        <p:sp>
          <p:nvSpPr>
            <p:cNvPr id="7" name="Rectangle 6"/>
            <p:cNvSpPr/>
            <p:nvPr/>
          </p:nvSpPr>
          <p:spPr>
            <a:xfrm>
              <a:off x="413" y="1656"/>
              <a:ext cx="18376" cy="7457"/>
            </a:xfrm>
            <a:prstGeom prst="rect">
              <a:avLst/>
            </a:prstGeom>
            <a:solidFill>
              <a:srgbClr val="FFF9E6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885" y="3109"/>
              <a:ext cx="9659" cy="4503"/>
              <a:chOff x="9047" y="3110"/>
              <a:chExt cx="8965" cy="450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1093" y="3966"/>
                <a:ext cx="6919" cy="287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9047" y="3110"/>
                <a:ext cx="2145" cy="4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67" y="5076"/>
              <a:ext cx="2724" cy="1207"/>
              <a:chOff x="13012" y="2512"/>
              <a:chExt cx="2724" cy="1207"/>
            </a:xfrm>
          </p:grpSpPr>
          <p:sp>
            <p:nvSpPr>
              <p:cNvPr id="52" name="Cube 51"/>
              <p:cNvSpPr/>
              <p:nvPr/>
            </p:nvSpPr>
            <p:spPr>
              <a:xfrm>
                <a:off x="13012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15364" y="2681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96" y="2512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127" y="3236"/>
                <a:ext cx="256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 Proposals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67" y="2054"/>
              <a:ext cx="3112" cy="1848"/>
              <a:chOff x="1208" y="5219"/>
              <a:chExt cx="3112" cy="184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2296" y="5219"/>
                <a:ext cx="2024" cy="1848"/>
                <a:chOff x="809" y="5161"/>
                <a:chExt cx="2024" cy="1848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809" y="5161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07" y="5272"/>
                  <a:ext cx="1185" cy="84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063" y="6343"/>
                  <a:ext cx="1454" cy="489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62"/>
                <p:cNvSpPr txBox="1"/>
                <p:nvPr/>
              </p:nvSpPr>
              <p:spPr>
                <a:xfrm>
                  <a:off x="1326" y="5254"/>
                  <a:ext cx="912" cy="8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BEV 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maps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Text Box 63"/>
                <p:cNvSpPr txBox="1"/>
                <p:nvPr/>
              </p:nvSpPr>
              <p:spPr>
                <a:xfrm>
                  <a:off x="1278" y="6343"/>
                  <a:ext cx="987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 Box 65"/>
              <p:cNvSpPr txBox="1"/>
              <p:nvPr/>
            </p:nvSpPr>
            <p:spPr>
              <a:xfrm>
                <a:off x="1208" y="5926"/>
                <a:ext cx="1213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0</a:t>
                </a:r>
                <a:endPara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13" y="6664"/>
              <a:ext cx="3119" cy="1848"/>
              <a:chOff x="1201" y="5219"/>
              <a:chExt cx="3119" cy="18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296" y="5219"/>
                <a:ext cx="2024" cy="1848"/>
                <a:chOff x="809" y="5161"/>
                <a:chExt cx="2024" cy="184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809" y="5161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063" y="6343"/>
                  <a:ext cx="1454" cy="489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 Box 74"/>
                <p:cNvSpPr txBox="1"/>
                <p:nvPr/>
              </p:nvSpPr>
              <p:spPr>
                <a:xfrm>
                  <a:off x="1278" y="6356"/>
                  <a:ext cx="987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6" name="Text Box 75"/>
              <p:cNvSpPr txBox="1"/>
              <p:nvPr/>
            </p:nvSpPr>
            <p:spPr>
              <a:xfrm>
                <a:off x="1201" y="5942"/>
                <a:ext cx="1213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1</a:t>
                </a:r>
                <a:endPara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" name="Right Arrow 80"/>
            <p:cNvSpPr/>
            <p:nvPr/>
          </p:nvSpPr>
          <p:spPr>
            <a:xfrm>
              <a:off x="7750" y="283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656" y="2834"/>
              <a:ext cx="1435" cy="5576"/>
              <a:chOff x="4397" y="5999"/>
              <a:chExt cx="1435" cy="5576"/>
            </a:xfrm>
          </p:grpSpPr>
          <p:sp>
            <p:nvSpPr>
              <p:cNvPr id="79" name="Right Arrow 78"/>
              <p:cNvSpPr/>
              <p:nvPr/>
            </p:nvSpPr>
            <p:spPr>
              <a:xfrm>
                <a:off x="4694" y="5999"/>
                <a:ext cx="1007" cy="293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82"/>
              <p:cNvSpPr txBox="1"/>
              <p:nvPr/>
            </p:nvSpPr>
            <p:spPr>
              <a:xfrm>
                <a:off x="4503" y="6197"/>
                <a:ext cx="1329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82"/>
              <p:cNvSpPr txBox="1"/>
              <p:nvPr/>
            </p:nvSpPr>
            <p:spPr>
              <a:xfrm>
                <a:off x="4397" y="10753"/>
                <a:ext cx="1329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7323" y="3085"/>
              <a:ext cx="165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2071" y="3902"/>
              <a:ext cx="89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2086" y="8512"/>
              <a:ext cx="81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4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5314" y="2054"/>
              <a:ext cx="2024" cy="1848"/>
              <a:chOff x="6093" y="5335"/>
              <a:chExt cx="2024" cy="184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6331" y="6457"/>
                <a:ext cx="1454" cy="489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ube 87"/>
              <p:cNvSpPr/>
              <p:nvPr/>
            </p:nvSpPr>
            <p:spPr>
              <a:xfrm>
                <a:off x="6451" y="5465"/>
                <a:ext cx="1204" cy="84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Right Arrow 100"/>
            <p:cNvSpPr/>
            <p:nvPr/>
          </p:nvSpPr>
          <p:spPr>
            <a:xfrm>
              <a:off x="7686" y="744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7376" y="7760"/>
              <a:ext cx="165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250" y="6664"/>
              <a:ext cx="2024" cy="1848"/>
              <a:chOff x="6093" y="5335"/>
              <a:chExt cx="2024" cy="184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6331" y="6457"/>
                <a:ext cx="1454" cy="489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Text Box 106"/>
            <p:cNvSpPr txBox="1"/>
            <p:nvPr/>
          </p:nvSpPr>
          <p:spPr>
            <a:xfrm>
              <a:off x="5310" y="8555"/>
              <a:ext cx="203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ight Arrow 114"/>
            <p:cNvSpPr/>
            <p:nvPr/>
          </p:nvSpPr>
          <p:spPr>
            <a:xfrm>
              <a:off x="3897" y="7371"/>
              <a:ext cx="1040" cy="259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9218" y="2292"/>
              <a:ext cx="1690" cy="1357"/>
              <a:chOff x="9296" y="5327"/>
              <a:chExt cx="1690" cy="135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296" y="6102"/>
                <a:ext cx="1680" cy="582"/>
                <a:chOff x="9332" y="5024"/>
                <a:chExt cx="1680" cy="582"/>
              </a:xfrm>
            </p:grpSpPr>
            <p:sp>
              <p:nvSpPr>
                <p:cNvPr id="124" name="Cube 123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Cube 124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Cube 125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9306" y="5327"/>
                <a:ext cx="1680" cy="582"/>
                <a:chOff x="9332" y="5024"/>
                <a:chExt cx="1680" cy="582"/>
              </a:xfrm>
            </p:grpSpPr>
            <p:sp>
              <p:nvSpPr>
                <p:cNvPr id="131" name="Cube 130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Cube 131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Cube 132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133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9175" y="6887"/>
              <a:ext cx="1690" cy="1357"/>
              <a:chOff x="9296" y="5327"/>
              <a:chExt cx="1690" cy="1357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296" y="6102"/>
                <a:ext cx="1680" cy="582"/>
                <a:chOff x="9332" y="5024"/>
                <a:chExt cx="1680" cy="582"/>
              </a:xfrm>
            </p:grpSpPr>
            <p:sp>
              <p:nvSpPr>
                <p:cNvPr id="138" name="Cube 137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Cube 138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Cube 139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9306" y="5327"/>
                <a:ext cx="1680" cy="582"/>
                <a:chOff x="9332" y="5024"/>
                <a:chExt cx="1680" cy="582"/>
              </a:xfrm>
            </p:grpSpPr>
            <p:sp>
              <p:nvSpPr>
                <p:cNvPr id="143" name="Cube 142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Cube 143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Cube 144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Text Box 145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4" name="Group 153"/>
            <p:cNvGrpSpPr/>
            <p:nvPr/>
          </p:nvGrpSpPr>
          <p:grpSpPr>
            <a:xfrm>
              <a:off x="11177" y="2929"/>
              <a:ext cx="1051" cy="693"/>
              <a:chOff x="11158" y="5791"/>
              <a:chExt cx="1051" cy="693"/>
            </a:xfrm>
          </p:grpSpPr>
          <p:sp>
            <p:nvSpPr>
              <p:cNvPr id="152" name="Right Arrow 151"/>
              <p:cNvSpPr/>
              <p:nvPr/>
            </p:nvSpPr>
            <p:spPr>
              <a:xfrm>
                <a:off x="11270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152"/>
              <p:cNvSpPr txBox="1"/>
              <p:nvPr/>
            </p:nvSpPr>
            <p:spPr>
              <a:xfrm>
                <a:off x="11158" y="6001"/>
                <a:ext cx="105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2369" y="2607"/>
              <a:ext cx="1680" cy="582"/>
              <a:chOff x="12343" y="5421"/>
              <a:chExt cx="1680" cy="582"/>
            </a:xfrm>
          </p:grpSpPr>
          <p:sp>
            <p:nvSpPr>
              <p:cNvPr id="155" name="Cube 154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Cube 155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Cube 156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157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11201" y="7504"/>
              <a:ext cx="1051" cy="680"/>
              <a:chOff x="11184" y="5791"/>
              <a:chExt cx="1051" cy="680"/>
            </a:xfrm>
          </p:grpSpPr>
          <p:sp>
            <p:nvSpPr>
              <p:cNvPr id="170" name="Right Arrow 169"/>
              <p:cNvSpPr/>
              <p:nvPr/>
            </p:nvSpPr>
            <p:spPr>
              <a:xfrm>
                <a:off x="11255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 Box 170"/>
              <p:cNvSpPr txBox="1"/>
              <p:nvPr/>
            </p:nvSpPr>
            <p:spPr>
              <a:xfrm>
                <a:off x="11184" y="5988"/>
                <a:ext cx="105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2386" y="7199"/>
              <a:ext cx="1680" cy="582"/>
              <a:chOff x="12343" y="5421"/>
              <a:chExt cx="1680" cy="582"/>
            </a:xfrm>
          </p:grpSpPr>
          <p:sp>
            <p:nvSpPr>
              <p:cNvPr id="173" name="Cube 172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Cube 173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Cube 174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 Box 175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7" name="Text Box 176"/>
            <p:cNvSpPr txBox="1"/>
            <p:nvPr/>
          </p:nvSpPr>
          <p:spPr>
            <a:xfrm>
              <a:off x="12302" y="3265"/>
              <a:ext cx="1912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Text Box 177"/>
            <p:cNvSpPr txBox="1"/>
            <p:nvPr/>
          </p:nvSpPr>
          <p:spPr>
            <a:xfrm>
              <a:off x="12386" y="7875"/>
              <a:ext cx="1912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H="1">
              <a:off x="10093" y="3650"/>
              <a:ext cx="8" cy="896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10101" y="6061"/>
              <a:ext cx="0" cy="808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ight Arrow 186"/>
            <p:cNvSpPr/>
            <p:nvPr/>
          </p:nvSpPr>
          <p:spPr>
            <a:xfrm>
              <a:off x="11224" y="5182"/>
              <a:ext cx="957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12386" y="4963"/>
              <a:ext cx="1680" cy="582"/>
              <a:chOff x="12343" y="5421"/>
              <a:chExt cx="1680" cy="582"/>
            </a:xfrm>
          </p:grpSpPr>
          <p:sp>
            <p:nvSpPr>
              <p:cNvPr id="190" name="Cube 189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15B2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Cube 190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15B2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Cube 191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15B2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192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4" name="Text Box 193"/>
            <p:cNvSpPr txBox="1"/>
            <p:nvPr/>
          </p:nvSpPr>
          <p:spPr>
            <a:xfrm>
              <a:off x="12426" y="5676"/>
              <a:ext cx="1563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14363" y="2425"/>
              <a:ext cx="1244" cy="1349"/>
              <a:chOff x="14363" y="4940"/>
              <a:chExt cx="1244" cy="1349"/>
            </a:xfrm>
          </p:grpSpPr>
          <p:sp>
            <p:nvSpPr>
              <p:cNvPr id="196" name="Right Arrow 195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 Box 197"/>
              <p:cNvSpPr txBox="1"/>
              <p:nvPr/>
            </p:nvSpPr>
            <p:spPr>
              <a:xfrm>
                <a:off x="14453" y="4940"/>
                <a:ext cx="63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Right Arrow 198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Text Box 199"/>
              <p:cNvSpPr txBox="1"/>
              <p:nvPr/>
            </p:nvSpPr>
            <p:spPr>
              <a:xfrm>
                <a:off x="14712" y="5806"/>
                <a:ext cx="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14360" y="4711"/>
              <a:ext cx="1218" cy="1336"/>
              <a:chOff x="14363" y="4953"/>
              <a:chExt cx="1218" cy="1336"/>
            </a:xfrm>
          </p:grpSpPr>
          <p:sp>
            <p:nvSpPr>
              <p:cNvPr id="205" name="Right Arrow 204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05"/>
              <p:cNvSpPr txBox="1"/>
              <p:nvPr/>
            </p:nvSpPr>
            <p:spPr>
              <a:xfrm>
                <a:off x="14440" y="4953"/>
                <a:ext cx="63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ight Arrow 206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07"/>
              <p:cNvSpPr txBox="1"/>
              <p:nvPr/>
            </p:nvSpPr>
            <p:spPr>
              <a:xfrm>
                <a:off x="14686" y="5806"/>
                <a:ext cx="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4364" y="7022"/>
              <a:ext cx="1192" cy="1323"/>
              <a:chOff x="14363" y="4966"/>
              <a:chExt cx="1192" cy="1323"/>
            </a:xfrm>
          </p:grpSpPr>
          <p:sp>
            <p:nvSpPr>
              <p:cNvPr id="210" name="Right Arrow 209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Text Box 210"/>
              <p:cNvSpPr txBox="1"/>
              <p:nvPr/>
            </p:nvSpPr>
            <p:spPr>
              <a:xfrm>
                <a:off x="14453" y="4966"/>
                <a:ext cx="63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Right Arrow 211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Text Box 212"/>
              <p:cNvSpPr txBox="1"/>
              <p:nvPr/>
            </p:nvSpPr>
            <p:spPr>
              <a:xfrm>
                <a:off x="14660" y="5806"/>
                <a:ext cx="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4" name="Text Box 213"/>
            <p:cNvSpPr txBox="1"/>
            <p:nvPr/>
          </p:nvSpPr>
          <p:spPr>
            <a:xfrm>
              <a:off x="5419" y="3928"/>
              <a:ext cx="1788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15903" y="1742"/>
              <a:ext cx="2146" cy="1923"/>
              <a:chOff x="15903" y="4569"/>
              <a:chExt cx="2146" cy="1923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5400000">
                <a:off x="17469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16373" y="4569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16976" y="5329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H="1" flipV="1">
                <a:off x="16130" y="5558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17738" y="5853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rot="5400000" flipV="1">
                <a:off x="17890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15917" y="7130"/>
              <a:ext cx="2549" cy="1451"/>
              <a:chOff x="15903" y="4914"/>
              <a:chExt cx="2549" cy="1451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6853" y="515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 rot="20160000">
                <a:off x="16002" y="5565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7616" y="5848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17877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Straight Arrow Connector 242"/>
              <p:cNvCxnSpPr/>
              <p:nvPr/>
            </p:nvCxnSpPr>
            <p:spPr>
              <a:xfrm flipV="1">
                <a:off x="16976" y="4944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H="1" flipV="1">
                <a:off x="15962" y="5383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17738" y="5657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 rot="5400000" flipV="1">
                <a:off x="18298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>
              <a:off x="15903" y="4011"/>
              <a:ext cx="2542" cy="2220"/>
              <a:chOff x="15886" y="4272"/>
              <a:chExt cx="2542" cy="2220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15886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5400000">
                <a:off x="17853" y="506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18274" y="5132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 rot="20160000">
                <a:off x="16039" y="5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851" y="515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974" y="4946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17613" y="58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7744" y="5648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6251" y="4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V="1">
                <a:off x="16373" y="4272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514" y="4930"/>
              <a:ext cx="1775" cy="976"/>
              <a:chOff x="1717" y="4892"/>
              <a:chExt cx="1701" cy="105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Cube 10"/>
              <p:cNvSpPr/>
              <p:nvPr/>
            </p:nvSpPr>
            <p:spPr>
              <a:xfrm>
                <a:off x="1717" y="4892"/>
                <a:ext cx="1701" cy="1057"/>
              </a:xfrm>
              <a:prstGeom prst="cub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2003" y="5302"/>
                <a:ext cx="998" cy="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RPN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16002" y="5014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 rot="5400000">
              <a:off x="17574" y="480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 Box 94"/>
            <p:cNvSpPr txBox="1"/>
            <p:nvPr/>
          </p:nvSpPr>
          <p:spPr>
            <a:xfrm>
              <a:off x="16467" y="6171"/>
              <a:ext cx="109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Offsets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16301" y="8659"/>
              <a:ext cx="15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6079" y="3486"/>
              <a:ext cx="15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32" y="5256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9655" y="4063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6200000" flipV="1">
              <a:off x="9655" y="6363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0932" y="4772"/>
              <a:ext cx="156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4" y="4750"/>
              <a:ext cx="1890" cy="12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9218" y="4893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9626" y="4893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10526" y="48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9984" y="47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9218" y="5453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9626" y="545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10526" y="5437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9984" y="5278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9290" y="5152"/>
              <a:ext cx="144" cy="521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9683" y="5164"/>
              <a:ext cx="144" cy="521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10613" y="5164"/>
              <a:ext cx="144" cy="521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1430" y="4101"/>
              <a:ext cx="236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 Module</a:t>
              </a:r>
              <a:endPara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505" y="3721"/>
              <a:ext cx="796" cy="3695"/>
              <a:chOff x="7505" y="3721"/>
              <a:chExt cx="796" cy="3695"/>
            </a:xfrm>
          </p:grpSpPr>
          <p:sp>
            <p:nvSpPr>
              <p:cNvPr id="9" name="Up-Down Arrow 8"/>
              <p:cNvSpPr/>
              <p:nvPr/>
            </p:nvSpPr>
            <p:spPr>
              <a:xfrm>
                <a:off x="8013" y="3721"/>
                <a:ext cx="288" cy="3695"/>
              </a:xfrm>
              <a:prstGeom prst="up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7505" y="5302"/>
                <a:ext cx="650" cy="288"/>
              </a:xfrm>
              <a:prstGeom prst="rightArrow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5438" y="7990"/>
              <a:ext cx="1059" cy="1095"/>
              <a:chOff x="15438" y="5518"/>
              <a:chExt cx="1059" cy="109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763" y="5518"/>
                <a:ext cx="734" cy="734"/>
                <a:chOff x="15763" y="5518"/>
                <a:chExt cx="734" cy="734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15763" y="6248"/>
                  <a:ext cx="73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16200000">
                  <a:off x="15399" y="5885"/>
                  <a:ext cx="73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 Box 109"/>
              <p:cNvSpPr txBox="1"/>
              <p:nvPr/>
            </p:nvSpPr>
            <p:spPr>
              <a:xfrm>
                <a:off x="15871" y="6130"/>
                <a:ext cx="42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110"/>
              <p:cNvSpPr txBox="1"/>
              <p:nvPr/>
            </p:nvSpPr>
            <p:spPr>
              <a:xfrm>
                <a:off x="15438" y="5700"/>
                <a:ext cx="41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1910" y="6869"/>
              <a:ext cx="1185" cy="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2042" y="6864"/>
              <a:ext cx="912" cy="8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Cube 115"/>
            <p:cNvSpPr/>
            <p:nvPr/>
          </p:nvSpPr>
          <p:spPr>
            <a:xfrm>
              <a:off x="5660" y="6825"/>
              <a:ext cx="1204" cy="842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 rot="18840000">
              <a:off x="15701" y="8658"/>
              <a:ext cx="120" cy="120"/>
              <a:chOff x="14979" y="9766"/>
              <a:chExt cx="190" cy="19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4979" y="9766"/>
                <a:ext cx="191" cy="191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4" idx="1"/>
                <a:endCxn id="4" idx="5"/>
              </p:cNvCxnSpPr>
              <p:nvPr/>
            </p:nvCxnSpPr>
            <p:spPr>
              <a:xfrm>
                <a:off x="15007" y="9794"/>
                <a:ext cx="135" cy="13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" idx="7"/>
                <a:endCxn id="4" idx="3"/>
              </p:cNvCxnSpPr>
              <p:nvPr/>
            </p:nvCxnSpPr>
            <p:spPr>
              <a:xfrm flipH="1">
                <a:off x="15007" y="9794"/>
                <a:ext cx="135" cy="13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 Box 29"/>
            <p:cNvSpPr txBox="1"/>
            <p:nvPr/>
          </p:nvSpPr>
          <p:spPr>
            <a:xfrm>
              <a:off x="15326" y="8654"/>
              <a:ext cx="42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96335" y="1252855"/>
            <a:ext cx="5488305" cy="4266565"/>
            <a:chOff x="5821" y="1973"/>
            <a:chExt cx="8643" cy="6719"/>
          </a:xfrm>
        </p:grpSpPr>
        <p:grpSp>
          <p:nvGrpSpPr>
            <p:cNvPr id="38" name="Group 37"/>
            <p:cNvGrpSpPr/>
            <p:nvPr/>
          </p:nvGrpSpPr>
          <p:grpSpPr>
            <a:xfrm>
              <a:off x="6276" y="2198"/>
              <a:ext cx="6824" cy="5954"/>
              <a:chOff x="6184" y="2129"/>
              <a:chExt cx="6824" cy="595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03" y="2138"/>
                <a:ext cx="6794" cy="59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184" y="2129"/>
                <a:ext cx="6824" cy="5954"/>
              </a:xfrm>
              <a:custGeom>
                <a:avLst/>
                <a:gdLst>
                  <a:gd name="connsiteX0" fmla="*/ 0 w 6824"/>
                  <a:gd name="connsiteY0" fmla="*/ 3 h 5954"/>
                  <a:gd name="connsiteX1" fmla="*/ 6824 w 6824"/>
                  <a:gd name="connsiteY1" fmla="*/ 0 h 5954"/>
                  <a:gd name="connsiteX2" fmla="*/ 6824 w 6824"/>
                  <a:gd name="connsiteY2" fmla="*/ 2870 h 5954"/>
                  <a:gd name="connsiteX3" fmla="*/ 3399 w 6824"/>
                  <a:gd name="connsiteY3" fmla="*/ 5954 h 5954"/>
                  <a:gd name="connsiteX4" fmla="*/ 10 w 6824"/>
                  <a:gd name="connsiteY4" fmla="*/ 2881 h 5954"/>
                  <a:gd name="connsiteX5" fmla="*/ 0 w 6824"/>
                  <a:gd name="connsiteY5" fmla="*/ 3 h 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24" h="5954">
                    <a:moveTo>
                      <a:pt x="0" y="3"/>
                    </a:moveTo>
                    <a:lnTo>
                      <a:pt x="6824" y="0"/>
                    </a:lnTo>
                    <a:lnTo>
                      <a:pt x="6824" y="2870"/>
                    </a:lnTo>
                    <a:lnTo>
                      <a:pt x="3399" y="5954"/>
                    </a:lnTo>
                    <a:lnTo>
                      <a:pt x="10" y="288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9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9267" y="7296"/>
              <a:ext cx="1289" cy="1349"/>
              <a:chOff x="15347" y="5386"/>
              <a:chExt cx="1289" cy="1349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15743" y="5518"/>
                <a:ext cx="734" cy="734"/>
                <a:chOff x="15743" y="5518"/>
                <a:chExt cx="734" cy="734"/>
              </a:xfrm>
            </p:grpSpPr>
            <p:cxnSp>
              <p:nvCxnSpPr>
                <p:cNvPr id="223" name="Straight Arrow Connector 222"/>
                <p:cNvCxnSpPr/>
                <p:nvPr/>
              </p:nvCxnSpPr>
              <p:spPr>
                <a:xfrm>
                  <a:off x="15743" y="6248"/>
                  <a:ext cx="73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rot="16200000">
                  <a:off x="15399" y="5885"/>
                  <a:ext cx="73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2" name="Text Box 231"/>
              <p:cNvSpPr txBox="1"/>
              <p:nvPr/>
            </p:nvSpPr>
            <p:spPr>
              <a:xfrm>
                <a:off x="16188" y="6204"/>
                <a:ext cx="448" cy="5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en-US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Text Box 232"/>
              <p:cNvSpPr txBox="1"/>
              <p:nvPr/>
            </p:nvSpPr>
            <p:spPr>
              <a:xfrm>
                <a:off x="15347" y="5386"/>
                <a:ext cx="430" cy="5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altLang="en-US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4" name="Text Box 233"/>
            <p:cNvSpPr txBox="1"/>
            <p:nvPr/>
          </p:nvSpPr>
          <p:spPr>
            <a:xfrm>
              <a:off x="9442" y="8105"/>
              <a:ext cx="51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236"/>
            <p:cNvSpPr txBox="1"/>
            <p:nvPr/>
          </p:nvSpPr>
          <p:spPr>
            <a:xfrm>
              <a:off x="12842" y="8152"/>
              <a:ext cx="46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 Box 241"/>
            <p:cNvSpPr txBox="1"/>
            <p:nvPr/>
          </p:nvSpPr>
          <p:spPr>
            <a:xfrm>
              <a:off x="13092" y="5003"/>
              <a:ext cx="51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Text Box 253"/>
            <p:cNvSpPr txBox="1"/>
            <p:nvPr/>
          </p:nvSpPr>
          <p:spPr>
            <a:xfrm>
              <a:off x="13093" y="1983"/>
              <a:ext cx="501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Text Box 254"/>
            <p:cNvSpPr txBox="1"/>
            <p:nvPr/>
          </p:nvSpPr>
          <p:spPr>
            <a:xfrm>
              <a:off x="5821" y="1973"/>
              <a:ext cx="501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Text Box 255"/>
            <p:cNvSpPr txBox="1"/>
            <p:nvPr/>
          </p:nvSpPr>
          <p:spPr>
            <a:xfrm>
              <a:off x="5830" y="5003"/>
              <a:ext cx="51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Text Box 256"/>
            <p:cNvSpPr txBox="1"/>
            <p:nvPr/>
          </p:nvSpPr>
          <p:spPr>
            <a:xfrm>
              <a:off x="5940" y="8162"/>
              <a:ext cx="48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10818" y="2340"/>
              <a:ext cx="3646" cy="2921"/>
              <a:chOff x="10818" y="2340"/>
              <a:chExt cx="3646" cy="2921"/>
            </a:xfrm>
          </p:grpSpPr>
          <p:cxnSp>
            <p:nvCxnSpPr>
              <p:cNvPr id="293" name="Straight Connector 292"/>
              <p:cNvCxnSpPr/>
              <p:nvPr/>
            </p:nvCxnSpPr>
            <p:spPr>
              <a:xfrm flipH="1" flipV="1">
                <a:off x="10818" y="3352"/>
                <a:ext cx="3421" cy="1909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H="1" flipV="1">
                <a:off x="11058" y="2916"/>
                <a:ext cx="3406" cy="1895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flipH="1" flipV="1">
                <a:off x="10945" y="3134"/>
                <a:ext cx="3429" cy="1894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Oval 295"/>
              <p:cNvSpPr/>
              <p:nvPr/>
            </p:nvSpPr>
            <p:spPr>
              <a:xfrm rot="7140000">
                <a:off x="13639" y="4595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 rot="7140000">
                <a:off x="13056" y="427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 rot="7140000">
                <a:off x="11758" y="3559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 rot="7140000">
                <a:off x="13419" y="4179"/>
                <a:ext cx="497" cy="948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 rot="7140000">
                <a:off x="11562" y="3139"/>
                <a:ext cx="497" cy="948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1" name="Oval 300"/>
              <p:cNvSpPr/>
              <p:nvPr/>
            </p:nvSpPr>
            <p:spPr>
              <a:xfrm rot="7140000">
                <a:off x="13205" y="4355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302" name="Straight Arrow Connector 301"/>
              <p:cNvCxnSpPr/>
              <p:nvPr/>
            </p:nvCxnSpPr>
            <p:spPr>
              <a:xfrm rot="7800000" flipH="1" flipV="1">
                <a:off x="12109" y="3458"/>
                <a:ext cx="139" cy="709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Text Box 302"/>
              <p:cNvSpPr txBox="1"/>
              <p:nvPr/>
            </p:nvSpPr>
            <p:spPr>
              <a:xfrm>
                <a:off x="13308" y="377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1'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Text Box 303"/>
              <p:cNvSpPr txBox="1"/>
              <p:nvPr/>
            </p:nvSpPr>
            <p:spPr>
              <a:xfrm>
                <a:off x="11402" y="4160"/>
                <a:ext cx="990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1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Text Box 304"/>
              <p:cNvSpPr txBox="1"/>
              <p:nvPr/>
            </p:nvSpPr>
            <p:spPr>
              <a:xfrm>
                <a:off x="11374" y="3327"/>
                <a:ext cx="4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" name="Text Box 305"/>
              <p:cNvSpPr txBox="1"/>
              <p:nvPr/>
            </p:nvSpPr>
            <p:spPr>
              <a:xfrm>
                <a:off x="13631" y="4527"/>
                <a:ext cx="506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" name="Text Box 306"/>
              <p:cNvSpPr txBox="1"/>
              <p:nvPr/>
            </p:nvSpPr>
            <p:spPr>
              <a:xfrm rot="21420000">
                <a:off x="12651" y="4034"/>
                <a:ext cx="506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Text Box 307"/>
              <p:cNvSpPr txBox="1"/>
              <p:nvPr/>
            </p:nvSpPr>
            <p:spPr>
              <a:xfrm rot="21300000">
                <a:off x="13140" y="4263"/>
                <a:ext cx="4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" name="Text Box 309"/>
              <p:cNvSpPr txBox="1"/>
              <p:nvPr/>
            </p:nvSpPr>
            <p:spPr>
              <a:xfrm>
                <a:off x="12681" y="3374"/>
                <a:ext cx="499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Arc 310"/>
              <p:cNvSpPr/>
              <p:nvPr/>
            </p:nvSpPr>
            <p:spPr>
              <a:xfrm rot="20160000">
                <a:off x="12874" y="3827"/>
                <a:ext cx="290" cy="210"/>
              </a:xfrm>
              <a:prstGeom prst="arc">
                <a:avLst>
                  <a:gd name="adj1" fmla="val 12539361"/>
                  <a:gd name="adj2" fmla="val 20091744"/>
                </a:avLst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3" name="Text Box 312"/>
              <p:cNvSpPr txBox="1"/>
              <p:nvPr/>
            </p:nvSpPr>
            <p:spPr>
              <a:xfrm>
                <a:off x="12129" y="2474"/>
                <a:ext cx="613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ry'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" name="Group 314"/>
              <p:cNvGrpSpPr/>
              <p:nvPr/>
            </p:nvGrpSpPr>
            <p:grpSpPr>
              <a:xfrm>
                <a:off x="12048" y="2340"/>
                <a:ext cx="709" cy="827"/>
                <a:chOff x="12597" y="2500"/>
                <a:chExt cx="709" cy="82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 flipV="1">
                  <a:off x="12630" y="2500"/>
                  <a:ext cx="0" cy="58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Arrow Connector 313"/>
                <p:cNvCxnSpPr/>
                <p:nvPr/>
              </p:nvCxnSpPr>
              <p:spPr>
                <a:xfrm rot="7800000" flipH="1" flipV="1">
                  <a:off x="12882" y="2903"/>
                  <a:ext cx="139" cy="709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Arc 319"/>
              <p:cNvSpPr/>
              <p:nvPr/>
            </p:nvSpPr>
            <p:spPr>
              <a:xfrm rot="14160000">
                <a:off x="11922" y="2757"/>
                <a:ext cx="317" cy="316"/>
              </a:xfrm>
              <a:prstGeom prst="arc">
                <a:avLst>
                  <a:gd name="adj1" fmla="val 9455998"/>
                  <a:gd name="adj2" fmla="val 2491729"/>
                </a:avLst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6498" y="3880"/>
              <a:ext cx="2769" cy="4763"/>
              <a:chOff x="6498" y="3880"/>
              <a:chExt cx="2769" cy="4763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6498" y="3880"/>
                <a:ext cx="2769" cy="4763"/>
                <a:chOff x="6498" y="3880"/>
                <a:chExt cx="2769" cy="4763"/>
              </a:xfrm>
            </p:grpSpPr>
            <p:grpSp>
              <p:nvGrpSpPr>
                <p:cNvPr id="289" name="Group 288"/>
                <p:cNvGrpSpPr/>
                <p:nvPr/>
              </p:nvGrpSpPr>
              <p:grpSpPr>
                <a:xfrm>
                  <a:off x="7060" y="3880"/>
                  <a:ext cx="2207" cy="4763"/>
                  <a:chOff x="7060" y="3880"/>
                  <a:chExt cx="2207" cy="4763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7852" y="3880"/>
                    <a:ext cx="898" cy="4667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7360" y="3997"/>
                    <a:ext cx="902" cy="46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7591" y="3945"/>
                    <a:ext cx="911" cy="464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Oval 162"/>
                  <p:cNvSpPr/>
                  <p:nvPr/>
                </p:nvSpPr>
                <p:spPr>
                  <a:xfrm rot="20940000">
                    <a:off x="7839" y="5448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 rot="20940000">
                    <a:off x="8088" y="6700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 rot="20940000">
                    <a:off x="8252" y="7488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 rot="20940000">
                    <a:off x="7659" y="5036"/>
                    <a:ext cx="497" cy="948"/>
                  </a:xfrm>
                  <a:prstGeom prst="rect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 rot="20940000">
                    <a:off x="8052" y="7072"/>
                    <a:ext cx="497" cy="948"/>
                  </a:xfrm>
                  <a:prstGeom prst="rect">
                    <a:avLst/>
                  </a:prstGeom>
                  <a:noFill/>
                  <a:ln w="12700">
                    <a:solidFill>
                      <a:srgbClr val="00B0F0"/>
                    </a:solidFill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 rot="20940000">
                    <a:off x="8144" y="7029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cxnSp>
                <p:nvCxnSpPr>
                  <p:cNvPr id="203" name="Straight Arrow Connector 202"/>
                  <p:cNvCxnSpPr/>
                  <p:nvPr/>
                </p:nvCxnSpPr>
                <p:spPr>
                  <a:xfrm flipH="1" flipV="1">
                    <a:off x="7750" y="4743"/>
                    <a:ext cx="139" cy="709"/>
                  </a:xfrm>
                  <a:prstGeom prst="straightConnector1">
                    <a:avLst/>
                  </a:prstGeom>
                  <a:ln w="12700">
                    <a:solidFill>
                      <a:srgbClr val="00B0F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Text Box 260"/>
                  <p:cNvSpPr txBox="1"/>
                  <p:nvPr/>
                </p:nvSpPr>
                <p:spPr>
                  <a:xfrm>
                    <a:off x="8277" y="5298"/>
                    <a:ext cx="99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Car 0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261"/>
                  <p:cNvSpPr txBox="1"/>
                  <p:nvPr/>
                </p:nvSpPr>
                <p:spPr>
                  <a:xfrm>
                    <a:off x="7060" y="7449"/>
                    <a:ext cx="1048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Car 0'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" name="Text Box 262"/>
                  <p:cNvSpPr txBox="1"/>
                  <p:nvPr/>
                </p:nvSpPr>
                <p:spPr>
                  <a:xfrm>
                    <a:off x="7839" y="5367"/>
                    <a:ext cx="43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" name="Text Box 263"/>
                  <p:cNvSpPr txBox="1"/>
                  <p:nvPr/>
                </p:nvSpPr>
                <p:spPr>
                  <a:xfrm>
                    <a:off x="8244" y="7477"/>
                    <a:ext cx="448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" name="Text Box 264"/>
                  <p:cNvSpPr txBox="1"/>
                  <p:nvPr/>
                </p:nvSpPr>
                <p:spPr>
                  <a:xfrm>
                    <a:off x="8016" y="6263"/>
                    <a:ext cx="448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" name="Text Box 265"/>
                  <p:cNvSpPr txBox="1"/>
                  <p:nvPr/>
                </p:nvSpPr>
                <p:spPr>
                  <a:xfrm>
                    <a:off x="7910" y="7008"/>
                    <a:ext cx="43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" name="Arc 267"/>
                  <p:cNvSpPr/>
                  <p:nvPr/>
                </p:nvSpPr>
                <p:spPr>
                  <a:xfrm rot="17400000">
                    <a:off x="7464" y="6316"/>
                    <a:ext cx="900" cy="902"/>
                  </a:xfrm>
                  <a:prstGeom prst="arc">
                    <a:avLst>
                      <a:gd name="adj1" fmla="val 18777715"/>
                      <a:gd name="adj2" fmla="val 19583036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 Box 268"/>
                  <p:cNvSpPr txBox="1"/>
                  <p:nvPr/>
                </p:nvSpPr>
                <p:spPr>
                  <a:xfrm>
                    <a:off x="7397" y="5856"/>
                    <a:ext cx="441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θ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6" name="Group 315"/>
                <p:cNvGrpSpPr/>
                <p:nvPr/>
              </p:nvGrpSpPr>
              <p:grpSpPr>
                <a:xfrm>
                  <a:off x="6498" y="4589"/>
                  <a:ext cx="650" cy="753"/>
                  <a:chOff x="8582" y="6615"/>
                  <a:chExt cx="650" cy="753"/>
                </a:xfrm>
              </p:grpSpPr>
              <p:cxnSp>
                <p:nvCxnSpPr>
                  <p:cNvPr id="270" name="Straight Connector 269"/>
                  <p:cNvCxnSpPr/>
                  <p:nvPr/>
                </p:nvCxnSpPr>
                <p:spPr>
                  <a:xfrm flipV="1">
                    <a:off x="9232" y="6730"/>
                    <a:ext cx="0" cy="588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/>
                  <p:nvPr/>
                </p:nvCxnSpPr>
                <p:spPr>
                  <a:xfrm flipH="1" flipV="1">
                    <a:off x="9091" y="6615"/>
                    <a:ext cx="139" cy="709"/>
                  </a:xfrm>
                  <a:prstGeom prst="straightConnector1">
                    <a:avLst/>
                  </a:prstGeom>
                  <a:ln w="12700">
                    <a:solidFill>
                      <a:srgbClr val="00B0F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 Box 287"/>
                  <p:cNvSpPr txBox="1"/>
                  <p:nvPr/>
                </p:nvSpPr>
                <p:spPr>
                  <a:xfrm>
                    <a:off x="8582" y="6837"/>
                    <a:ext cx="555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ry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23" name="Arc 322"/>
              <p:cNvSpPr/>
              <p:nvPr/>
            </p:nvSpPr>
            <p:spPr>
              <a:xfrm rot="3300000">
                <a:off x="7012" y="4992"/>
                <a:ext cx="176" cy="210"/>
              </a:xfrm>
              <a:prstGeom prst="arc">
                <a:avLst>
                  <a:gd name="adj1" fmla="val 12539361"/>
                  <a:gd name="adj2" fmla="val 14744998"/>
                </a:avLst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25" name="Text Box 324"/>
            <p:cNvSpPr txBox="1"/>
            <p:nvPr/>
          </p:nvSpPr>
          <p:spPr>
            <a:xfrm>
              <a:off x="6237" y="5491"/>
              <a:ext cx="73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45°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Arc 329"/>
            <p:cNvSpPr/>
            <p:nvPr/>
          </p:nvSpPr>
          <p:spPr>
            <a:xfrm rot="8940000">
              <a:off x="6264" y="5205"/>
              <a:ext cx="290" cy="185"/>
            </a:xfrm>
            <a:prstGeom prst="arc">
              <a:avLst>
                <a:gd name="adj1" fmla="val 12539361"/>
                <a:gd name="adj2" fmla="val 21056352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2" name="Text Box 331"/>
            <p:cNvSpPr txBox="1"/>
            <p:nvPr/>
          </p:nvSpPr>
          <p:spPr>
            <a:xfrm>
              <a:off x="7336" y="5391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DejaVu Sans Mono" panose="020B0609030804020204" charset="0"/>
                  <a:cs typeface="DejaVu Sans Mono" panose="020B0609030804020204" charset="0"/>
                </a:rPr>
                <a:t>l</a:t>
              </a:r>
              <a:endParaRPr lang="en-US" altLang="en-US" sz="1400">
                <a:latin typeface="DejaVu Sans Mono" panose="020B0609030804020204" charset="0"/>
                <a:cs typeface="DejaVu Sans Mono" panose="020B0609030804020204" charset="0"/>
              </a:endParaRPr>
            </a:p>
          </p:txBody>
        </p:sp>
        <p:sp>
          <p:nvSpPr>
            <p:cNvPr id="333" name="Text Box 332"/>
            <p:cNvSpPr txBox="1"/>
            <p:nvPr/>
          </p:nvSpPr>
          <p:spPr>
            <a:xfrm>
              <a:off x="7701" y="4600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DejaVu Sans Mono" panose="020B0609030804020204" charset="0"/>
                  <a:cs typeface="DejaVu Sans Mono" panose="020B0609030804020204" charset="0"/>
                </a:rPr>
                <a:t>w</a:t>
              </a:r>
              <a:endParaRPr lang="en-US" altLang="en-US" sz="1400">
                <a:latin typeface="DejaVu Sans Mono" panose="020B0609030804020204" charset="0"/>
                <a:cs typeface="DejaVu Sans Mono" panose="020B06090308040202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16330" y="1153160"/>
            <a:ext cx="9745980" cy="4563110"/>
            <a:chOff x="1758" y="1816"/>
            <a:chExt cx="15348" cy="7186"/>
          </a:xfrm>
        </p:grpSpPr>
        <p:pic>
          <p:nvPicPr>
            <p:cNvPr id="20" name="Picture 19" descr="pc_01"/>
            <p:cNvPicPr>
              <a:picLocks noChangeAspect="1"/>
            </p:cNvPicPr>
            <p:nvPr/>
          </p:nvPicPr>
          <p:blipFill>
            <a:blip r:embed="rId1"/>
            <a:srcRect l="22200" b="23442"/>
            <a:stretch>
              <a:fillRect/>
            </a:stretch>
          </p:blipFill>
          <p:spPr>
            <a:xfrm>
              <a:off x="1758" y="6644"/>
              <a:ext cx="6932" cy="2358"/>
            </a:xfrm>
            <a:prstGeom prst="rect">
              <a:avLst/>
            </a:prstGeom>
          </p:spPr>
        </p:pic>
        <p:pic>
          <p:nvPicPr>
            <p:cNvPr id="21" name="Picture 20" descr="pc_02"/>
            <p:cNvPicPr>
              <a:picLocks noChangeAspect="1"/>
            </p:cNvPicPr>
            <p:nvPr/>
          </p:nvPicPr>
          <p:blipFill>
            <a:blip r:embed="rId2"/>
            <a:srcRect l="22031" b="23474"/>
            <a:stretch>
              <a:fillRect/>
            </a:stretch>
          </p:blipFill>
          <p:spPr>
            <a:xfrm>
              <a:off x="1758" y="4235"/>
              <a:ext cx="6947" cy="2357"/>
            </a:xfrm>
            <a:prstGeom prst="rect">
              <a:avLst/>
            </a:prstGeom>
          </p:spPr>
        </p:pic>
        <p:pic>
          <p:nvPicPr>
            <p:cNvPr id="22" name="Picture 21" descr="pc_03"/>
            <p:cNvPicPr>
              <a:picLocks noChangeAspect="1"/>
            </p:cNvPicPr>
            <p:nvPr/>
          </p:nvPicPr>
          <p:blipFill>
            <a:blip r:embed="rId3"/>
            <a:srcRect l="22332" b="22952"/>
            <a:stretch>
              <a:fillRect/>
            </a:stretch>
          </p:blipFill>
          <p:spPr>
            <a:xfrm>
              <a:off x="1771" y="1816"/>
              <a:ext cx="6921" cy="2380"/>
            </a:xfrm>
            <a:prstGeom prst="rect">
              <a:avLst/>
            </a:prstGeom>
          </p:spPr>
        </p:pic>
        <p:pic>
          <p:nvPicPr>
            <p:cNvPr id="24" name="Picture 23" descr="img_01"/>
            <p:cNvPicPr>
              <a:picLocks noChangeAspect="1"/>
            </p:cNvPicPr>
            <p:nvPr/>
          </p:nvPicPr>
          <p:blipFill>
            <a:blip r:embed="rId4"/>
            <a:srcRect l="21047" b="26378"/>
            <a:stretch>
              <a:fillRect/>
            </a:stretch>
          </p:blipFill>
          <p:spPr>
            <a:xfrm>
              <a:off x="8822" y="6645"/>
              <a:ext cx="8285" cy="2357"/>
            </a:xfrm>
            <a:prstGeom prst="rect">
              <a:avLst/>
            </a:prstGeom>
          </p:spPr>
        </p:pic>
        <p:pic>
          <p:nvPicPr>
            <p:cNvPr id="25" name="Picture 24" descr="img_02"/>
            <p:cNvPicPr>
              <a:picLocks noChangeAspect="1"/>
            </p:cNvPicPr>
            <p:nvPr/>
          </p:nvPicPr>
          <p:blipFill>
            <a:blip r:embed="rId5"/>
            <a:srcRect l="21049" b="24695"/>
            <a:stretch>
              <a:fillRect/>
            </a:stretch>
          </p:blipFill>
          <p:spPr>
            <a:xfrm>
              <a:off x="8822" y="4235"/>
              <a:ext cx="8285" cy="2358"/>
            </a:xfrm>
            <a:prstGeom prst="rect">
              <a:avLst/>
            </a:prstGeom>
          </p:spPr>
        </p:pic>
        <p:pic>
          <p:nvPicPr>
            <p:cNvPr id="26" name="Picture 25" descr="img_03"/>
            <p:cNvPicPr>
              <a:picLocks noChangeAspect="1"/>
            </p:cNvPicPr>
            <p:nvPr/>
          </p:nvPicPr>
          <p:blipFill>
            <a:blip r:embed="rId6"/>
            <a:srcRect l="21201" b="24034"/>
            <a:stretch>
              <a:fillRect/>
            </a:stretch>
          </p:blipFill>
          <p:spPr>
            <a:xfrm>
              <a:off x="8822" y="1816"/>
              <a:ext cx="8276" cy="2381"/>
            </a:xfrm>
            <a:prstGeom prst="rect">
              <a:avLst/>
            </a:prstGeom>
          </p:spPr>
        </p:pic>
      </p:grpSp>
      <p:sp>
        <p:nvSpPr>
          <p:cNvPr id="28" name="Text Box 27"/>
          <p:cNvSpPr txBox="1"/>
          <p:nvPr/>
        </p:nvSpPr>
        <p:spPr>
          <a:xfrm>
            <a:off x="5807075" y="4218940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807710" y="2689225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  <a:endParaRPr lang="en-US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807075" y="1153160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  <a:endParaRPr lang="en-US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Presentation</Application>
  <PresentationFormat>宽屏</PresentationFormat>
  <Paragraphs>431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DejaVu Sans Mono</vt:lpstr>
      <vt:lpstr>微软雅黑</vt:lpstr>
      <vt:lpstr>文泉驿微米黑</vt:lpstr>
      <vt:lpstr>宋体</vt:lpstr>
      <vt:lpstr>Arial Unicode MS</vt:lpstr>
      <vt:lpstr>Calibri Light</vt:lpstr>
      <vt:lpstr>Calibri</vt:lpstr>
      <vt:lpstr>Webdings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mooyu</dc:creator>
  <cp:lastModifiedBy>mooyu</cp:lastModifiedBy>
  <cp:revision>134</cp:revision>
  <dcterms:created xsi:type="dcterms:W3CDTF">2019-08-01T08:22:59Z</dcterms:created>
  <dcterms:modified xsi:type="dcterms:W3CDTF">2019-08-01T08:22:59Z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