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1" r:id="rId6"/>
    <p:sldId id="263" r:id="rId7"/>
    <p:sldId id="264" r:id="rId8"/>
    <p:sldId id="265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9E6"/>
    <a:srgbClr val="00B0F0"/>
    <a:srgbClr val="E15B27"/>
    <a:srgbClr val="E915DD"/>
    <a:srgbClr val="FFF2CC"/>
    <a:srgbClr val="FFB2B2"/>
    <a:srgbClr val="70AD47"/>
    <a:srgbClr val="BC8C00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125" d="100"/>
          <a:sy n="125" d="100"/>
        </p:scale>
        <p:origin x="-2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319" cy="7631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350"/>
          <p:cNvGrpSpPr/>
          <p:nvPr/>
        </p:nvGrpSpPr>
        <p:grpSpPr>
          <a:xfrm>
            <a:off x="3201035" y="817880"/>
            <a:ext cx="5956300" cy="4745990"/>
            <a:chOff x="916" y="1333"/>
            <a:chExt cx="9380" cy="7474"/>
          </a:xfrm>
        </p:grpSpPr>
        <p:grpSp>
          <p:nvGrpSpPr>
            <p:cNvPr id="27" name="Group 26"/>
            <p:cNvGrpSpPr/>
            <p:nvPr/>
          </p:nvGrpSpPr>
          <p:grpSpPr>
            <a:xfrm>
              <a:off x="916" y="1333"/>
              <a:ext cx="2084" cy="1823"/>
              <a:chOff x="1975" y="1054"/>
              <a:chExt cx="2084" cy="1823"/>
            </a:xfrm>
          </p:grpSpPr>
          <p:sp>
            <p:nvSpPr>
              <p:cNvPr id="13" name="Parallelogram 12"/>
              <p:cNvSpPr/>
              <p:nvPr/>
            </p:nvSpPr>
            <p:spPr>
              <a:xfrm rot="5400000" flipV="1">
                <a:off x="1777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Parallelogram 13"/>
              <p:cNvSpPr/>
              <p:nvPr/>
            </p:nvSpPr>
            <p:spPr>
              <a:xfrm rot="5400000" flipV="1">
                <a:off x="2106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Parallelogram 14"/>
              <p:cNvSpPr/>
              <p:nvPr/>
            </p:nvSpPr>
            <p:spPr>
              <a:xfrm rot="5400000" flipV="1">
                <a:off x="243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Parallelogram 15"/>
              <p:cNvSpPr/>
              <p:nvPr/>
            </p:nvSpPr>
            <p:spPr>
              <a:xfrm rot="5400000" flipV="1">
                <a:off x="2772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Parallelogram 16"/>
              <p:cNvSpPr/>
              <p:nvPr/>
            </p:nvSpPr>
            <p:spPr>
              <a:xfrm rot="5400000" flipV="1">
                <a:off x="310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1975" y="1230"/>
                <a:ext cx="916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2793" y="1054"/>
                <a:ext cx="563" cy="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 Box 20"/>
            <p:cNvSpPr txBox="1"/>
            <p:nvPr/>
          </p:nvSpPr>
          <p:spPr>
            <a:xfrm>
              <a:off x="2330" y="1509"/>
              <a:ext cx="81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4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14" y="6788"/>
              <a:ext cx="2078" cy="1200"/>
              <a:chOff x="1981" y="2948"/>
              <a:chExt cx="2078" cy="1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981" y="3360"/>
                <a:ext cx="2078" cy="78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2604" y="2948"/>
                <a:ext cx="814" cy="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Right Arrow 22"/>
            <p:cNvSpPr/>
            <p:nvPr/>
          </p:nvSpPr>
          <p:spPr>
            <a:xfrm>
              <a:off x="3704" y="2427"/>
              <a:ext cx="785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140" y="3331"/>
              <a:ext cx="154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Multi-frame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point clouds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946" y="8072"/>
              <a:ext cx="2197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frame image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500" y="7489"/>
              <a:ext cx="892" cy="28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5144" y="1968"/>
              <a:ext cx="1816" cy="1121"/>
            </a:xfrm>
            <a:prstGeom prst="cube">
              <a:avLst>
                <a:gd name="adj" fmla="val 13436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4901" y="7170"/>
              <a:ext cx="2078" cy="971"/>
            </a:xfrm>
            <a:prstGeom prst="cube">
              <a:avLst>
                <a:gd name="adj" fmla="val 15345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5198" y="2228"/>
              <a:ext cx="160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Intergrated 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5025" y="7489"/>
              <a:ext cx="173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3423" y="2602"/>
              <a:ext cx="125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2974" y="1727"/>
              <a:ext cx="1945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BEV maps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274" y="2161"/>
              <a:ext cx="778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9408" y="6531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05" y="7354"/>
              <a:ext cx="1836" cy="1453"/>
              <a:chOff x="13444" y="2512"/>
              <a:chExt cx="1836" cy="1453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13444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13888" y="269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Cube 55"/>
              <p:cNvSpPr/>
              <p:nvPr/>
            </p:nvSpPr>
            <p:spPr>
              <a:xfrm>
                <a:off x="14908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4296" y="2512"/>
                <a:ext cx="563" cy="58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>
                <a:off x="13756" y="3240"/>
                <a:ext cx="1281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K 3D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Proposals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984" y="4573"/>
              <a:ext cx="1955" cy="1110"/>
              <a:chOff x="5619" y="4262"/>
              <a:chExt cx="1955" cy="1110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Cube 258"/>
              <p:cNvSpPr/>
              <p:nvPr/>
            </p:nvSpPr>
            <p:spPr>
              <a:xfrm>
                <a:off x="5619" y="4262"/>
                <a:ext cx="1955" cy="1110"/>
              </a:xfrm>
              <a:prstGeom prst="cub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 Box 259"/>
              <p:cNvSpPr txBox="1"/>
              <p:nvPr/>
            </p:nvSpPr>
            <p:spPr>
              <a:xfrm>
                <a:off x="5776" y="4574"/>
                <a:ext cx="1360" cy="72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Anchor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4757" y="4453"/>
              <a:ext cx="2190" cy="1370"/>
              <a:chOff x="9360" y="4098"/>
              <a:chExt cx="2190" cy="137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9360" y="4150"/>
                <a:ext cx="2190" cy="1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Cube 266"/>
              <p:cNvSpPr/>
              <p:nvPr/>
            </p:nvSpPr>
            <p:spPr>
              <a:xfrm>
                <a:off x="9521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Cube 267"/>
              <p:cNvSpPr/>
              <p:nvPr/>
            </p:nvSpPr>
            <p:spPr>
              <a:xfrm>
                <a:off x="9965" y="428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Cube 268"/>
              <p:cNvSpPr/>
              <p:nvPr/>
            </p:nvSpPr>
            <p:spPr>
              <a:xfrm>
                <a:off x="10985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Text Box 269"/>
              <p:cNvSpPr txBox="1"/>
              <p:nvPr/>
            </p:nvSpPr>
            <p:spPr>
              <a:xfrm>
                <a:off x="10361" y="409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Cube 270"/>
              <p:cNvSpPr/>
              <p:nvPr/>
            </p:nvSpPr>
            <p:spPr>
              <a:xfrm>
                <a:off x="9497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Cube 271"/>
              <p:cNvSpPr/>
              <p:nvPr/>
            </p:nvSpPr>
            <p:spPr>
              <a:xfrm>
                <a:off x="9941" y="493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Cube 272"/>
              <p:cNvSpPr/>
              <p:nvPr/>
            </p:nvSpPr>
            <p:spPr>
              <a:xfrm>
                <a:off x="10961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Text Box 273"/>
              <p:cNvSpPr txBox="1"/>
              <p:nvPr/>
            </p:nvSpPr>
            <p:spPr>
              <a:xfrm>
                <a:off x="10337" y="474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8778" y="5864"/>
              <a:ext cx="630" cy="1334"/>
              <a:chOff x="9269" y="7288"/>
              <a:chExt cx="630" cy="1334"/>
            </a:xfrm>
          </p:grpSpPr>
          <p:sp>
            <p:nvSpPr>
              <p:cNvPr id="47" name="Right Arrow 46"/>
              <p:cNvSpPr/>
              <p:nvPr/>
            </p:nvSpPr>
            <p:spPr>
              <a:xfrm rot="5400000">
                <a:off x="8969" y="7588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Right Arrow 277"/>
              <p:cNvSpPr/>
              <p:nvPr/>
            </p:nvSpPr>
            <p:spPr>
              <a:xfrm rot="5400000">
                <a:off x="9299" y="8022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9" name="Text Box 278"/>
            <p:cNvSpPr txBox="1"/>
            <p:nvPr/>
          </p:nvSpPr>
          <p:spPr>
            <a:xfrm>
              <a:off x="8220" y="5985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Right Arrow 288"/>
            <p:cNvSpPr/>
            <p:nvPr/>
          </p:nvSpPr>
          <p:spPr>
            <a:xfrm>
              <a:off x="3473" y="495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Text Box 289"/>
            <p:cNvSpPr txBox="1"/>
            <p:nvPr/>
          </p:nvSpPr>
          <p:spPr>
            <a:xfrm>
              <a:off x="6061" y="6120"/>
              <a:ext cx="147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Right Arrow 291"/>
            <p:cNvSpPr/>
            <p:nvPr/>
          </p:nvSpPr>
          <p:spPr>
            <a:xfrm>
              <a:off x="7218" y="496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Text Box 293"/>
            <p:cNvSpPr txBox="1"/>
            <p:nvPr/>
          </p:nvSpPr>
          <p:spPr>
            <a:xfrm>
              <a:off x="7198" y="4565"/>
              <a:ext cx="94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8324" y="4605"/>
              <a:ext cx="1680" cy="582"/>
              <a:chOff x="12343" y="5421"/>
              <a:chExt cx="1680" cy="582"/>
            </a:xfrm>
          </p:grpSpPr>
          <p:sp>
            <p:nvSpPr>
              <p:cNvPr id="296" name="Cube 295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Cube 296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Cube 297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1" name="Text Box 300"/>
            <p:cNvSpPr txBox="1"/>
            <p:nvPr/>
          </p:nvSpPr>
          <p:spPr>
            <a:xfrm>
              <a:off x="8172" y="5309"/>
              <a:ext cx="212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RoI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Text Box 312"/>
            <p:cNvSpPr txBox="1"/>
            <p:nvPr/>
          </p:nvSpPr>
          <p:spPr>
            <a:xfrm>
              <a:off x="4291" y="6554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0" name="Group 339"/>
            <p:cNvGrpSpPr/>
            <p:nvPr/>
          </p:nvGrpSpPr>
          <p:grpSpPr>
            <a:xfrm>
              <a:off x="5540" y="3273"/>
              <a:ext cx="602" cy="1149"/>
              <a:chOff x="6005" y="3918"/>
              <a:chExt cx="602" cy="1149"/>
            </a:xfrm>
          </p:grpSpPr>
          <p:sp>
            <p:nvSpPr>
              <p:cNvPr id="262" name="Right Arrow 26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Right Arrow 338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0800000" flipH="1">
              <a:off x="5458" y="5913"/>
              <a:ext cx="602" cy="1149"/>
              <a:chOff x="6005" y="3918"/>
              <a:chExt cx="602" cy="1149"/>
            </a:xfrm>
          </p:grpSpPr>
          <p:sp>
            <p:nvSpPr>
              <p:cNvPr id="342" name="Right Arrow 34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Right Arrow 342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4" name="Text Box 343"/>
            <p:cNvSpPr txBox="1"/>
            <p:nvPr/>
          </p:nvSpPr>
          <p:spPr>
            <a:xfrm>
              <a:off x="4388" y="3342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Text Box 344"/>
            <p:cNvSpPr txBox="1"/>
            <p:nvPr/>
          </p:nvSpPr>
          <p:spPr>
            <a:xfrm>
              <a:off x="6061" y="3776"/>
              <a:ext cx="147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34"/>
            <p:cNvSpPr txBox="1"/>
            <p:nvPr/>
          </p:nvSpPr>
          <p:spPr>
            <a:xfrm>
              <a:off x="3267" y="7664"/>
              <a:ext cx="125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80005" y="612775"/>
            <a:ext cx="6583045" cy="5456555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 rot="0">
            <a:off x="2940685" y="723900"/>
            <a:ext cx="1028065" cy="1137920"/>
            <a:chOff x="1849" y="1097"/>
            <a:chExt cx="1619" cy="1792"/>
          </a:xfrm>
        </p:grpSpPr>
        <p:sp>
          <p:nvSpPr>
            <p:cNvPr id="13" name="Parallelogram 12"/>
            <p:cNvSpPr/>
            <p:nvPr/>
          </p:nvSpPr>
          <p:spPr>
            <a:xfrm rot="5400000" flipV="1">
              <a:off x="1595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 rot="5400000" flipV="1">
              <a:off x="1808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V="1">
              <a:off x="2027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arallelogram 15"/>
            <p:cNvSpPr/>
            <p:nvPr/>
          </p:nvSpPr>
          <p:spPr>
            <a:xfrm rot="5400000" flipV="1">
              <a:off x="2252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arallelogram 16"/>
            <p:cNvSpPr/>
            <p:nvPr/>
          </p:nvSpPr>
          <p:spPr>
            <a:xfrm rot="5400000" flipV="1">
              <a:off x="2509" y="1930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874" y="1275"/>
              <a:ext cx="916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2631" y="1097"/>
              <a:ext cx="563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3776980" y="835660"/>
            <a:ext cx="51689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7540625" y="923290"/>
            <a:ext cx="1191260" cy="762000"/>
            <a:chOff x="1981" y="2948"/>
            <a:chExt cx="2078" cy="1200"/>
          </a:xfrm>
        </p:grpSpPr>
        <p:sp>
          <p:nvSpPr>
            <p:cNvPr id="18" name="Rectangle 17"/>
            <p:cNvSpPr/>
            <p:nvPr/>
          </p:nvSpPr>
          <p:spPr>
            <a:xfrm>
              <a:off x="1981" y="3360"/>
              <a:ext cx="2078" cy="7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604" y="2948"/>
              <a:ext cx="9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24"/>
          <p:cNvSpPr txBox="1"/>
          <p:nvPr/>
        </p:nvSpPr>
        <p:spPr>
          <a:xfrm>
            <a:off x="3776980" y="1751330"/>
            <a:ext cx="9328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865110" y="1292225"/>
            <a:ext cx="564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mage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7864475" y="2127885"/>
            <a:ext cx="566420" cy="1828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956560" y="2827655"/>
            <a:ext cx="1061085" cy="680085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08570" y="2838450"/>
            <a:ext cx="1221105" cy="616585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956560" y="2992755"/>
            <a:ext cx="101727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609840" y="3039745"/>
            <a:ext cx="109855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76980" y="209740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656205" y="1913255"/>
            <a:ext cx="86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0">
            <a:off x="3432175" y="1955165"/>
            <a:ext cx="379730" cy="690245"/>
            <a:chOff x="2947" y="2501"/>
            <a:chExt cx="598" cy="1087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51244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 rot="0">
            <a:off x="5339080" y="5588635"/>
            <a:ext cx="1165860" cy="374650"/>
            <a:chOff x="13444" y="2512"/>
            <a:chExt cx="1836" cy="590"/>
          </a:xfrm>
        </p:grpSpPr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 rot="0">
            <a:off x="5267960" y="1091565"/>
            <a:ext cx="1241425" cy="704850"/>
            <a:chOff x="5619" y="4262"/>
            <a:chExt cx="1955" cy="1110"/>
          </a:xfr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9" name="Cube 258"/>
            <p:cNvSpPr/>
            <p:nvPr/>
          </p:nvSpPr>
          <p:spPr>
            <a:xfrm>
              <a:off x="5619" y="4262"/>
              <a:ext cx="1955" cy="111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 Box 259"/>
            <p:cNvSpPr txBox="1"/>
            <p:nvPr/>
          </p:nvSpPr>
          <p:spPr>
            <a:xfrm>
              <a:off x="5776" y="4574"/>
              <a:ext cx="1360" cy="7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3D Anchor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 rot="0">
            <a:off x="5187950" y="2726690"/>
            <a:ext cx="1390650" cy="869950"/>
            <a:chOff x="9360" y="4098"/>
            <a:chExt cx="2190" cy="1370"/>
          </a:xfrm>
        </p:grpSpPr>
        <p:sp>
          <p:nvSpPr>
            <p:cNvPr id="275" name="Rectangle 274"/>
            <p:cNvSpPr/>
            <p:nvPr/>
          </p:nvSpPr>
          <p:spPr>
            <a:xfrm>
              <a:off x="9360" y="4150"/>
              <a:ext cx="2190" cy="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Cube 266"/>
            <p:cNvSpPr/>
            <p:nvPr/>
          </p:nvSpPr>
          <p:spPr>
            <a:xfrm>
              <a:off x="9521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Cube 267"/>
            <p:cNvSpPr/>
            <p:nvPr/>
          </p:nvSpPr>
          <p:spPr>
            <a:xfrm>
              <a:off x="9965" y="42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Cube 268"/>
            <p:cNvSpPr/>
            <p:nvPr/>
          </p:nvSpPr>
          <p:spPr>
            <a:xfrm>
              <a:off x="10985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 Box 269"/>
            <p:cNvSpPr txBox="1"/>
            <p:nvPr/>
          </p:nvSpPr>
          <p:spPr>
            <a:xfrm>
              <a:off x="10361" y="409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Cube 270"/>
            <p:cNvSpPr/>
            <p:nvPr/>
          </p:nvSpPr>
          <p:spPr>
            <a:xfrm>
              <a:off x="9497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Cube 271"/>
            <p:cNvSpPr/>
            <p:nvPr/>
          </p:nvSpPr>
          <p:spPr>
            <a:xfrm>
              <a:off x="9941" y="493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Cube 272"/>
            <p:cNvSpPr/>
            <p:nvPr/>
          </p:nvSpPr>
          <p:spPr>
            <a:xfrm>
              <a:off x="10961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273"/>
            <p:cNvSpPr txBox="1"/>
            <p:nvPr/>
          </p:nvSpPr>
          <p:spPr>
            <a:xfrm>
              <a:off x="10337" y="474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6" name="Group 345"/>
          <p:cNvGrpSpPr/>
          <p:nvPr/>
        </p:nvGrpSpPr>
        <p:grpSpPr>
          <a:xfrm rot="0">
            <a:off x="5664200" y="4799330"/>
            <a:ext cx="400050" cy="847090"/>
            <a:chOff x="9269" y="7288"/>
            <a:chExt cx="630" cy="1334"/>
          </a:xfrm>
          <a:solidFill>
            <a:srgbClr val="E915DD"/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334635" y="4891405"/>
            <a:ext cx="36893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718935" y="3435985"/>
            <a:ext cx="695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95035" y="3914775"/>
            <a:ext cx="597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 rot="0">
            <a:off x="5375910" y="4330065"/>
            <a:ext cx="1066800" cy="369570"/>
            <a:chOff x="12343" y="5421"/>
            <a:chExt cx="1680" cy="582"/>
          </a:xfrm>
        </p:grpSpPr>
        <p:sp>
          <p:nvSpPr>
            <p:cNvPr id="296" name="Cube 295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529705" y="4348480"/>
            <a:ext cx="813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Fused RoI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Text Box 312"/>
          <p:cNvSpPr txBox="1"/>
          <p:nvPr/>
        </p:nvSpPr>
        <p:spPr>
          <a:xfrm>
            <a:off x="6852920" y="2827655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rgbClr val="FFC000"/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189730" y="279527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Text Box 344"/>
          <p:cNvSpPr txBox="1"/>
          <p:nvPr/>
        </p:nvSpPr>
        <p:spPr>
          <a:xfrm>
            <a:off x="4401820" y="3399155"/>
            <a:ext cx="657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>
            <a:off x="8171180" y="193611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51955" y="5704205"/>
            <a:ext cx="1556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2255" y="1051560"/>
            <a:ext cx="11668760" cy="4776470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66726" y="1978025"/>
            <a:ext cx="6132209" cy="2859405"/>
            <a:chOff x="9047" y="3110"/>
            <a:chExt cx="9010" cy="4503"/>
          </a:xfrm>
        </p:grpSpPr>
        <p:sp>
          <p:nvSpPr>
            <p:cNvPr id="2" name="Rectangle 1"/>
            <p:cNvSpPr/>
            <p:nvPr/>
          </p:nvSpPr>
          <p:spPr>
            <a:xfrm>
              <a:off x="11093" y="3966"/>
              <a:ext cx="6964" cy="28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047" y="3110"/>
              <a:ext cx="2145" cy="45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00045" y="3223260"/>
            <a:ext cx="1729740" cy="735330"/>
            <a:chOff x="13012" y="2512"/>
            <a:chExt cx="2724" cy="1158"/>
          </a:xfrm>
        </p:grpSpPr>
        <p:sp>
          <p:nvSpPr>
            <p:cNvPr id="52" name="Cube 51"/>
            <p:cNvSpPr/>
            <p:nvPr/>
          </p:nvSpPr>
          <p:spPr>
            <a:xfrm>
              <a:off x="13012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Cube 54"/>
            <p:cNvSpPr/>
            <p:nvPr/>
          </p:nvSpPr>
          <p:spPr>
            <a:xfrm>
              <a:off x="15364" y="2681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3127" y="3236"/>
              <a:ext cx="223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K 3D Proposals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4645" y="1304290"/>
            <a:ext cx="1938020" cy="1173480"/>
            <a:chOff x="1268" y="5219"/>
            <a:chExt cx="3052" cy="1848"/>
          </a:xfrm>
        </p:grpSpPr>
        <p:grpSp>
          <p:nvGrpSpPr>
            <p:cNvPr id="65" name="Group 64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 Box 63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Text Box 65"/>
            <p:cNvSpPr txBox="1"/>
            <p:nvPr/>
          </p:nvSpPr>
          <p:spPr>
            <a:xfrm>
              <a:off x="1268" y="5926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2735" y="4231640"/>
            <a:ext cx="1950085" cy="1173480"/>
            <a:chOff x="1249" y="5219"/>
            <a:chExt cx="3071" cy="1848"/>
          </a:xfrm>
        </p:grpSpPr>
        <p:grpSp>
          <p:nvGrpSpPr>
            <p:cNvPr id="70" name="Group 69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5"/>
            <p:cNvSpPr txBox="1"/>
            <p:nvPr/>
          </p:nvSpPr>
          <p:spPr>
            <a:xfrm>
              <a:off x="1249" y="5942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1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4921250" y="1799590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363470" y="1799590"/>
            <a:ext cx="827405" cy="3480435"/>
            <a:chOff x="4463" y="5999"/>
            <a:chExt cx="1303" cy="5481"/>
          </a:xfrm>
        </p:grpSpPr>
        <p:sp>
          <p:nvSpPr>
            <p:cNvPr id="79" name="Right Arrow 78"/>
            <p:cNvSpPr/>
            <p:nvPr/>
          </p:nvSpPr>
          <p:spPr>
            <a:xfrm>
              <a:off x="4694" y="5999"/>
              <a:ext cx="1007" cy="29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4569" y="6197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82"/>
            <p:cNvSpPr txBox="1"/>
            <p:nvPr/>
          </p:nvSpPr>
          <p:spPr>
            <a:xfrm>
              <a:off x="4463" y="10753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Text Box 83"/>
          <p:cNvSpPr txBox="1"/>
          <p:nvPr/>
        </p:nvSpPr>
        <p:spPr>
          <a:xfrm>
            <a:off x="4765675" y="201676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 Box 84"/>
          <p:cNvSpPr txBox="1"/>
          <p:nvPr/>
        </p:nvSpPr>
        <p:spPr>
          <a:xfrm>
            <a:off x="1315085" y="247777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324610" y="540512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374390" y="1304290"/>
            <a:ext cx="1285240" cy="1173480"/>
            <a:chOff x="6093" y="5335"/>
            <a:chExt cx="2024" cy="1848"/>
          </a:xfrm>
        </p:grpSpPr>
        <p:sp>
          <p:nvSpPr>
            <p:cNvPr id="90" name="Rectangle 89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Cube 86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Cube 87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4880610" y="4726940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4725035" y="494411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333750" y="4231640"/>
            <a:ext cx="1285240" cy="1173480"/>
            <a:chOff x="6093" y="5335"/>
            <a:chExt cx="2024" cy="1848"/>
          </a:xfrm>
        </p:grpSpPr>
        <p:sp>
          <p:nvSpPr>
            <p:cNvPr id="104" name="Rectangle 103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Cube 104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ube 105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ext Box 106"/>
          <p:cNvSpPr txBox="1"/>
          <p:nvPr/>
        </p:nvSpPr>
        <p:spPr>
          <a:xfrm>
            <a:off x="3134995" y="5448935"/>
            <a:ext cx="168338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2474595" y="4680585"/>
            <a:ext cx="660400" cy="1644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53430" y="1455420"/>
            <a:ext cx="1073150" cy="861695"/>
            <a:chOff x="9296" y="5327"/>
            <a:chExt cx="1690" cy="1357"/>
          </a:xfrm>
        </p:grpSpPr>
        <p:grpSp>
          <p:nvGrpSpPr>
            <p:cNvPr id="128" name="Group 127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 Box 126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31" name="Cube 130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Cube 132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133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5826125" y="4373245"/>
            <a:ext cx="1073150" cy="861695"/>
            <a:chOff x="9296" y="5327"/>
            <a:chExt cx="1690" cy="1357"/>
          </a:xfrm>
        </p:grpSpPr>
        <p:grpSp>
          <p:nvGrpSpPr>
            <p:cNvPr id="137" name="Group 136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38" name="Cube 137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Text Box 140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43" name="Cube 142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 Box 145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7126605" y="1849120"/>
            <a:ext cx="596900" cy="400685"/>
            <a:chOff x="11223" y="5791"/>
            <a:chExt cx="940" cy="631"/>
          </a:xfrm>
        </p:grpSpPr>
        <p:sp>
          <p:nvSpPr>
            <p:cNvPr id="152" name="Right Arrow 151"/>
            <p:cNvSpPr/>
            <p:nvPr/>
          </p:nvSpPr>
          <p:spPr>
            <a:xfrm>
              <a:off x="11270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854315" y="1655445"/>
            <a:ext cx="1066800" cy="369570"/>
            <a:chOff x="12343" y="5421"/>
            <a:chExt cx="1680" cy="582"/>
          </a:xfrm>
        </p:grpSpPr>
        <p:sp>
          <p:nvSpPr>
            <p:cNvPr id="155" name="Cube 154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157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137400" y="4765040"/>
            <a:ext cx="597535" cy="400685"/>
            <a:chOff x="11223" y="5791"/>
            <a:chExt cx="941" cy="631"/>
          </a:xfrm>
        </p:grpSpPr>
        <p:sp>
          <p:nvSpPr>
            <p:cNvPr id="170" name="Right Arrow 169"/>
            <p:cNvSpPr/>
            <p:nvPr/>
          </p:nvSpPr>
          <p:spPr>
            <a:xfrm>
              <a:off x="11255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 Box 170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865110" y="4571365"/>
            <a:ext cx="1066800" cy="369570"/>
            <a:chOff x="12343" y="5421"/>
            <a:chExt cx="1680" cy="582"/>
          </a:xfrm>
        </p:grpSpPr>
        <p:sp>
          <p:nvSpPr>
            <p:cNvPr id="173" name="Cube 172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 Box 175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7853045" y="207327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7865110" y="500062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6409055" y="2317750"/>
            <a:ext cx="5080" cy="56896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6414135" y="3848735"/>
            <a:ext cx="0" cy="51308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7127240" y="3290570"/>
            <a:ext cx="607695" cy="182880"/>
          </a:xfrm>
          <a:prstGeom prst="rightArrow">
            <a:avLst/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865110" y="3151505"/>
            <a:ext cx="1066800" cy="369570"/>
            <a:chOff x="12343" y="5421"/>
            <a:chExt cx="1680" cy="582"/>
          </a:xfrm>
        </p:grpSpPr>
        <p:sp>
          <p:nvSpPr>
            <p:cNvPr id="190" name="Cube 189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Cube 190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Cube 191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 Box 192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4" name="Text Box 193"/>
          <p:cNvSpPr txBox="1"/>
          <p:nvPr/>
        </p:nvSpPr>
        <p:spPr>
          <a:xfrm>
            <a:off x="7942570" y="3612515"/>
            <a:ext cx="8883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9120505" y="1564640"/>
            <a:ext cx="733425" cy="800735"/>
            <a:chOff x="14363" y="4979"/>
            <a:chExt cx="1155" cy="1261"/>
          </a:xfrm>
        </p:grpSpPr>
        <p:sp>
          <p:nvSpPr>
            <p:cNvPr id="196" name="Right Arrow 195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 Box 197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Right Arrow 198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 Box 199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9118600" y="3007995"/>
            <a:ext cx="733425" cy="800735"/>
            <a:chOff x="14363" y="4979"/>
            <a:chExt cx="1155" cy="1261"/>
          </a:xfrm>
        </p:grpSpPr>
        <p:sp>
          <p:nvSpPr>
            <p:cNvPr id="205" name="Right Arrow 204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05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Right Arrow 206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07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9121140" y="4467225"/>
            <a:ext cx="733425" cy="800735"/>
            <a:chOff x="14363" y="4979"/>
            <a:chExt cx="1155" cy="1261"/>
          </a:xfrm>
        </p:grpSpPr>
        <p:sp>
          <p:nvSpPr>
            <p:cNvPr id="210" name="Right Arrow 209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 Box 210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Right Arrow 211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 Box 212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3516630" y="2510790"/>
            <a:ext cx="100076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0098405" y="1106170"/>
            <a:ext cx="1362710" cy="1221105"/>
            <a:chOff x="15903" y="4569"/>
            <a:chExt cx="2146" cy="1923"/>
          </a:xfrm>
        </p:grpSpPr>
        <p:sp>
          <p:nvSpPr>
            <p:cNvPr id="215" name="Rectangle 214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 rot="5400000">
              <a:off x="17469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16373" y="4569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16976" y="5329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16130" y="5558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V="1">
              <a:off x="17738" y="5853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5400000" flipV="1">
              <a:off x="17890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10107295" y="4527550"/>
            <a:ext cx="1618615" cy="921385"/>
            <a:chOff x="15903" y="4914"/>
            <a:chExt cx="2549" cy="1451"/>
          </a:xfrm>
        </p:grpSpPr>
        <p:sp>
          <p:nvSpPr>
            <p:cNvPr id="236" name="Rectangle 235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6853" y="5154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 rot="20160000">
              <a:off x="16002" y="5565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616" y="5848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17877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V="1">
              <a:off x="16976" y="4944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 flipV="1">
              <a:off x="15962" y="5383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17738" y="5657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 flipV="1">
              <a:off x="18298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10098405" y="2546985"/>
            <a:ext cx="1614170" cy="1409700"/>
            <a:chOff x="15886" y="4272"/>
            <a:chExt cx="2542" cy="2220"/>
          </a:xfrm>
        </p:grpSpPr>
        <p:sp>
          <p:nvSpPr>
            <p:cNvPr id="248" name="Rectangle 247"/>
            <p:cNvSpPr/>
            <p:nvPr/>
          </p:nvSpPr>
          <p:spPr>
            <a:xfrm>
              <a:off x="15886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5400000">
              <a:off x="17853" y="506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rot="5400000" flipV="1">
              <a:off x="18274" y="5132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 rot="20160000">
              <a:off x="16039" y="5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851" y="515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6974" y="4946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7613" y="58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17744" y="5648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6251" y="4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16373" y="4272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040765" y="3103880"/>
            <a:ext cx="1079500" cy="670560"/>
            <a:chOff x="1717" y="4948"/>
            <a:chExt cx="1700" cy="1056"/>
          </a:xfrm>
        </p:grpSpPr>
        <p:sp>
          <p:nvSpPr>
            <p:cNvPr id="11" name="Cube 10"/>
            <p:cNvSpPr/>
            <p:nvPr/>
          </p:nvSpPr>
          <p:spPr>
            <a:xfrm>
              <a:off x="1717" y="4948"/>
              <a:ext cx="1701" cy="1057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071" y="5357"/>
              <a:ext cx="754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RPN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 flipV="1">
            <a:off x="10161270" y="3183890"/>
            <a:ext cx="76200" cy="187325"/>
          </a:xfrm>
          <a:prstGeom prst="straightConnector1">
            <a:avLst/>
          </a:prstGeom>
          <a:ln w="12700">
            <a:solidFill>
              <a:srgbClr val="BC8C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11159490" y="3053715"/>
            <a:ext cx="155575" cy="284480"/>
          </a:xfrm>
          <a:prstGeom prst="rect">
            <a:avLst/>
          </a:prstGeom>
          <a:solidFill>
            <a:srgbClr val="FFFFFF">
              <a:alpha val="47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10456545" y="3943350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Offsets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10377805" y="545147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10264140" y="227774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42820" y="3337560"/>
            <a:ext cx="566420" cy="1828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6130925" y="25800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6200000" flipV="1">
            <a:off x="6130925" y="40405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974840" y="3054985"/>
            <a:ext cx="8782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690" y="3016250"/>
            <a:ext cx="120015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585343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611251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6684010" y="309880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339840" y="2997835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5853430" y="34626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25"/>
          <p:cNvSpPr/>
          <p:nvPr/>
        </p:nvSpPr>
        <p:spPr>
          <a:xfrm>
            <a:off x="6112510" y="346075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26"/>
          <p:cNvSpPr/>
          <p:nvPr/>
        </p:nvSpPr>
        <p:spPr>
          <a:xfrm>
            <a:off x="6684010" y="345249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339840" y="3351530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Up-Down Arrow 28"/>
          <p:cNvSpPr/>
          <p:nvPr/>
        </p:nvSpPr>
        <p:spPr>
          <a:xfrm>
            <a:off x="5899150" y="327152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614870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673925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7258050" y="2604135"/>
            <a:ext cx="14986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Tracking Module</a:t>
            </a:r>
            <a:endParaRPr lang="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65675" y="2362835"/>
            <a:ext cx="505460" cy="2346325"/>
            <a:chOff x="7505" y="3721"/>
            <a:chExt cx="796" cy="3695"/>
          </a:xfrm>
          <a:solidFill>
            <a:srgbClr val="FF0000"/>
          </a:solidFill>
        </p:grpSpPr>
        <p:sp>
          <p:nvSpPr>
            <p:cNvPr id="40" name="Up-Down Arrow 39"/>
            <p:cNvSpPr/>
            <p:nvPr/>
          </p:nvSpPr>
          <p:spPr>
            <a:xfrm>
              <a:off x="8013" y="3721"/>
              <a:ext cx="288" cy="3695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7505" y="5302"/>
              <a:ext cx="650" cy="288"/>
            </a:xfrm>
            <a:prstGeom prst="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827895" y="3503930"/>
            <a:ext cx="647700" cy="647700"/>
            <a:chOff x="15477" y="5518"/>
            <a:chExt cx="1020" cy="1020"/>
          </a:xfrm>
        </p:grpSpPr>
        <p:grpSp>
          <p:nvGrpSpPr>
            <p:cNvPr id="44" name="Group 43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 Box 44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817735" y="1867535"/>
            <a:ext cx="647700" cy="647700"/>
            <a:chOff x="15477" y="5518"/>
            <a:chExt cx="1020" cy="1020"/>
          </a:xfrm>
        </p:grpSpPr>
        <p:grpSp>
          <p:nvGrpSpPr>
            <p:cNvPr id="51" name="Group 50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 Box 93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 Box 97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842500" y="5087620"/>
            <a:ext cx="647700" cy="647700"/>
            <a:chOff x="15477" y="5518"/>
            <a:chExt cx="1020" cy="1020"/>
          </a:xfrm>
        </p:grpSpPr>
        <p:grpSp>
          <p:nvGrpSpPr>
            <p:cNvPr id="100" name="Group 99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 Box 109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110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80005" y="612775"/>
            <a:ext cx="6583045" cy="5456555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 rot="0">
            <a:off x="2940685" y="723900"/>
            <a:ext cx="1028065" cy="1137920"/>
            <a:chOff x="1849" y="1097"/>
            <a:chExt cx="1619" cy="1792"/>
          </a:xfrm>
        </p:grpSpPr>
        <p:sp>
          <p:nvSpPr>
            <p:cNvPr id="13" name="Parallelogram 12"/>
            <p:cNvSpPr/>
            <p:nvPr/>
          </p:nvSpPr>
          <p:spPr>
            <a:xfrm rot="5400000" flipV="1">
              <a:off x="1595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 rot="5400000" flipV="1">
              <a:off x="1808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V="1">
              <a:off x="2027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arallelogram 15"/>
            <p:cNvSpPr/>
            <p:nvPr/>
          </p:nvSpPr>
          <p:spPr>
            <a:xfrm rot="5400000" flipV="1">
              <a:off x="2252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arallelogram 16"/>
            <p:cNvSpPr/>
            <p:nvPr/>
          </p:nvSpPr>
          <p:spPr>
            <a:xfrm rot="5400000" flipV="1">
              <a:off x="2509" y="1930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861" y="1236"/>
              <a:ext cx="916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2631" y="1097"/>
              <a:ext cx="563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3776980" y="810895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7540625" y="873760"/>
            <a:ext cx="1191260" cy="811530"/>
            <a:chOff x="1981" y="2870"/>
            <a:chExt cx="2078" cy="1278"/>
          </a:xfrm>
        </p:grpSpPr>
        <p:sp>
          <p:nvSpPr>
            <p:cNvPr id="18" name="Rectangle 17"/>
            <p:cNvSpPr/>
            <p:nvPr/>
          </p:nvSpPr>
          <p:spPr>
            <a:xfrm>
              <a:off x="1981" y="3360"/>
              <a:ext cx="2078" cy="7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548" y="2870"/>
              <a:ext cx="99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24"/>
          <p:cNvSpPr txBox="1"/>
          <p:nvPr/>
        </p:nvSpPr>
        <p:spPr>
          <a:xfrm>
            <a:off x="4025900" y="1391285"/>
            <a:ext cx="6915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oint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clouds </a:t>
            </a:r>
            <a:endParaRPr lang="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823835" y="1292225"/>
            <a:ext cx="6267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7864475" y="2127885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857500" y="2811145"/>
            <a:ext cx="1233805" cy="848995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08570" y="2838450"/>
            <a:ext cx="1342390" cy="677545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841308" y="3023235"/>
            <a:ext cx="11410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600315" y="3082290"/>
            <a:ext cx="1233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32213" y="2113915"/>
            <a:ext cx="888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557145" y="1913255"/>
            <a:ext cx="958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0">
            <a:off x="3432175" y="1955165"/>
            <a:ext cx="379730" cy="690245"/>
            <a:chOff x="2947" y="2501"/>
            <a:chExt cx="598" cy="10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56832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 rot="0">
            <a:off x="5339080" y="5588635"/>
            <a:ext cx="1165860" cy="375920"/>
            <a:chOff x="13444" y="2512"/>
            <a:chExt cx="1836" cy="592"/>
          </a:xfrm>
        </p:grpSpPr>
        <p:sp>
          <p:nvSpPr>
            <p:cNvPr id="53" name="Cube 52"/>
            <p:cNvSpPr/>
            <p:nvPr/>
          </p:nvSpPr>
          <p:spPr>
            <a:xfrm>
              <a:off x="13444" y="2696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 rot="0">
            <a:off x="5267960" y="1042035"/>
            <a:ext cx="1447800" cy="822325"/>
            <a:chOff x="5619" y="4262"/>
            <a:chExt cx="1955" cy="1110"/>
          </a:xfr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9" name="Cube 258"/>
            <p:cNvSpPr/>
            <p:nvPr/>
          </p:nvSpPr>
          <p:spPr>
            <a:xfrm>
              <a:off x="5619" y="4262"/>
              <a:ext cx="1955" cy="111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 Box 259"/>
            <p:cNvSpPr txBox="1"/>
            <p:nvPr/>
          </p:nvSpPr>
          <p:spPr>
            <a:xfrm>
              <a:off x="5638" y="4644"/>
              <a:ext cx="1624" cy="7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3D Anchor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 rot="0">
            <a:off x="5187950" y="2726690"/>
            <a:ext cx="1390650" cy="869950"/>
            <a:chOff x="9360" y="4098"/>
            <a:chExt cx="2190" cy="1370"/>
          </a:xfrm>
        </p:grpSpPr>
        <p:sp>
          <p:nvSpPr>
            <p:cNvPr id="275" name="Rectangle 274"/>
            <p:cNvSpPr/>
            <p:nvPr/>
          </p:nvSpPr>
          <p:spPr>
            <a:xfrm>
              <a:off x="9360" y="4150"/>
              <a:ext cx="2190" cy="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Cube 266"/>
            <p:cNvSpPr/>
            <p:nvPr/>
          </p:nvSpPr>
          <p:spPr>
            <a:xfrm>
              <a:off x="9521" y="4282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Cube 267"/>
            <p:cNvSpPr/>
            <p:nvPr/>
          </p:nvSpPr>
          <p:spPr>
            <a:xfrm>
              <a:off x="9965" y="42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Cube 268"/>
            <p:cNvSpPr/>
            <p:nvPr/>
          </p:nvSpPr>
          <p:spPr>
            <a:xfrm>
              <a:off x="10985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 Box 269"/>
            <p:cNvSpPr txBox="1"/>
            <p:nvPr/>
          </p:nvSpPr>
          <p:spPr>
            <a:xfrm>
              <a:off x="10361" y="409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Cube 270"/>
            <p:cNvSpPr/>
            <p:nvPr/>
          </p:nvSpPr>
          <p:spPr>
            <a:xfrm>
              <a:off x="9497" y="4932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Cube 271"/>
            <p:cNvSpPr/>
            <p:nvPr/>
          </p:nvSpPr>
          <p:spPr>
            <a:xfrm>
              <a:off x="9941" y="493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Cube 272"/>
            <p:cNvSpPr/>
            <p:nvPr/>
          </p:nvSpPr>
          <p:spPr>
            <a:xfrm>
              <a:off x="10961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273"/>
            <p:cNvSpPr txBox="1"/>
            <p:nvPr/>
          </p:nvSpPr>
          <p:spPr>
            <a:xfrm>
              <a:off x="10337" y="474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6" name="Group 345"/>
          <p:cNvGrpSpPr/>
          <p:nvPr/>
        </p:nvGrpSpPr>
        <p:grpSpPr>
          <a:xfrm rot="0">
            <a:off x="5664200" y="4799330"/>
            <a:ext cx="400050" cy="847090"/>
            <a:chOff x="9269" y="7288"/>
            <a:chExt cx="630" cy="133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334635" y="4891405"/>
            <a:ext cx="4006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676073" y="3435985"/>
            <a:ext cx="781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72810" y="3816350"/>
            <a:ext cx="667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 rot="0">
            <a:off x="5375910" y="4330065"/>
            <a:ext cx="1066800" cy="375920"/>
            <a:chOff x="12343" y="5421"/>
            <a:chExt cx="1680" cy="592"/>
          </a:xfrm>
        </p:grpSpPr>
        <p:sp>
          <p:nvSpPr>
            <p:cNvPr id="296" name="Cube 295"/>
            <p:cNvSpPr/>
            <p:nvPr/>
          </p:nvSpPr>
          <p:spPr>
            <a:xfrm>
              <a:off x="12343" y="5605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477000" y="4348480"/>
            <a:ext cx="9188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Fused RoI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Text Box 312"/>
          <p:cNvSpPr txBox="1"/>
          <p:nvPr/>
        </p:nvSpPr>
        <p:spPr>
          <a:xfrm>
            <a:off x="6753860" y="2819400"/>
            <a:ext cx="879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098925" y="2795270"/>
            <a:ext cx="879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Text Box 344"/>
          <p:cNvSpPr txBox="1"/>
          <p:nvPr/>
        </p:nvSpPr>
        <p:spPr>
          <a:xfrm>
            <a:off x="4362133" y="3399155"/>
            <a:ext cx="7366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>
            <a:off x="8126413" y="1936115"/>
            <a:ext cx="888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51955" y="5704205"/>
            <a:ext cx="1979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255" y="1051560"/>
            <a:ext cx="11668760" cy="4735195"/>
          </a:xfrm>
          <a:prstGeom prst="rect">
            <a:avLst/>
          </a:prstGeom>
          <a:solidFill>
            <a:srgbClr val="FFF9E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41975" y="1974215"/>
            <a:ext cx="6133159" cy="2859405"/>
            <a:chOff x="9047" y="3110"/>
            <a:chExt cx="8965" cy="4503"/>
          </a:xfrm>
        </p:grpSpPr>
        <p:sp>
          <p:nvSpPr>
            <p:cNvPr id="2" name="Rectangle 1"/>
            <p:cNvSpPr/>
            <p:nvPr/>
          </p:nvSpPr>
          <p:spPr>
            <a:xfrm>
              <a:off x="11093" y="3966"/>
              <a:ext cx="6919" cy="28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047" y="3110"/>
              <a:ext cx="2145" cy="45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00045" y="3223260"/>
            <a:ext cx="1729740" cy="766445"/>
            <a:chOff x="13012" y="2512"/>
            <a:chExt cx="2724" cy="1207"/>
          </a:xfrm>
        </p:grpSpPr>
        <p:sp>
          <p:nvSpPr>
            <p:cNvPr id="52" name="Cube 51"/>
            <p:cNvSpPr/>
            <p:nvPr/>
          </p:nvSpPr>
          <p:spPr>
            <a:xfrm>
              <a:off x="13012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Cube 54"/>
            <p:cNvSpPr/>
            <p:nvPr/>
          </p:nvSpPr>
          <p:spPr>
            <a:xfrm>
              <a:off x="15364" y="2681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3127" y="3236"/>
              <a:ext cx="2562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K 3D Proposals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96545" y="1304290"/>
            <a:ext cx="1976120" cy="1173480"/>
            <a:chOff x="1208" y="5219"/>
            <a:chExt cx="3112" cy="1848"/>
          </a:xfrm>
        </p:grpSpPr>
        <p:grpSp>
          <p:nvGrpSpPr>
            <p:cNvPr id="65" name="Group 64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07" y="5272"/>
                <a:ext cx="1185" cy="84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>
                <a:off x="1326" y="5254"/>
                <a:ext cx="912" cy="8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 Box 63"/>
              <p:cNvSpPr txBox="1"/>
              <p:nvPr/>
            </p:nvSpPr>
            <p:spPr>
              <a:xfrm>
                <a:off x="1278" y="6343"/>
                <a:ext cx="987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Text Box 65"/>
            <p:cNvSpPr txBox="1"/>
            <p:nvPr/>
          </p:nvSpPr>
          <p:spPr>
            <a:xfrm>
              <a:off x="1208" y="5926"/>
              <a:ext cx="1213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62255" y="4231640"/>
            <a:ext cx="1980565" cy="1173480"/>
            <a:chOff x="1201" y="5219"/>
            <a:chExt cx="3119" cy="1848"/>
          </a:xfrm>
        </p:grpSpPr>
        <p:grpSp>
          <p:nvGrpSpPr>
            <p:cNvPr id="70" name="Group 69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1278" y="6356"/>
                <a:ext cx="987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5"/>
            <p:cNvSpPr txBox="1"/>
            <p:nvPr/>
          </p:nvSpPr>
          <p:spPr>
            <a:xfrm>
              <a:off x="1201" y="5942"/>
              <a:ext cx="1213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1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4921250" y="1799590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321560" y="1799590"/>
            <a:ext cx="911225" cy="3540760"/>
            <a:chOff x="4397" y="5999"/>
            <a:chExt cx="1435" cy="5576"/>
          </a:xfrm>
        </p:grpSpPr>
        <p:sp>
          <p:nvSpPr>
            <p:cNvPr id="79" name="Right Arrow 78"/>
            <p:cNvSpPr/>
            <p:nvPr/>
          </p:nvSpPr>
          <p:spPr>
            <a:xfrm>
              <a:off x="4694" y="5999"/>
              <a:ext cx="1007" cy="2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4503" y="6197"/>
              <a:ext cx="1329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82"/>
            <p:cNvSpPr txBox="1"/>
            <p:nvPr/>
          </p:nvSpPr>
          <p:spPr>
            <a:xfrm>
              <a:off x="4397" y="10753"/>
              <a:ext cx="1329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Text Box 83"/>
          <p:cNvSpPr txBox="1"/>
          <p:nvPr/>
        </p:nvSpPr>
        <p:spPr>
          <a:xfrm>
            <a:off x="4650105" y="1958975"/>
            <a:ext cx="1047750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 Box 84"/>
          <p:cNvSpPr txBox="1"/>
          <p:nvPr/>
        </p:nvSpPr>
        <p:spPr>
          <a:xfrm>
            <a:off x="1315085" y="2477770"/>
            <a:ext cx="5657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324610" y="540512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374390" y="1304290"/>
            <a:ext cx="1285240" cy="1173480"/>
            <a:chOff x="6093" y="5335"/>
            <a:chExt cx="2024" cy="1848"/>
          </a:xfrm>
        </p:grpSpPr>
        <p:sp>
          <p:nvSpPr>
            <p:cNvPr id="90" name="Rectangle 89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Cube 86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Cube 87"/>
            <p:cNvSpPr/>
            <p:nvPr/>
          </p:nvSpPr>
          <p:spPr>
            <a:xfrm>
              <a:off x="6451" y="5465"/>
              <a:ext cx="1204" cy="842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4880610" y="4726940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4683760" y="4927600"/>
            <a:ext cx="1047750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333750" y="4231640"/>
            <a:ext cx="1285240" cy="1173480"/>
            <a:chOff x="6093" y="5335"/>
            <a:chExt cx="2024" cy="1848"/>
          </a:xfrm>
        </p:grpSpPr>
        <p:sp>
          <p:nvSpPr>
            <p:cNvPr id="104" name="Rectangle 103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Cube 104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ext Box 106"/>
          <p:cNvSpPr txBox="1"/>
          <p:nvPr/>
        </p:nvSpPr>
        <p:spPr>
          <a:xfrm>
            <a:off x="3371850" y="5432425"/>
            <a:ext cx="128905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2474595" y="4680585"/>
            <a:ext cx="660400" cy="16446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53430" y="1455420"/>
            <a:ext cx="1073150" cy="861695"/>
            <a:chOff x="9296" y="5327"/>
            <a:chExt cx="1690" cy="1357"/>
          </a:xfrm>
        </p:grpSpPr>
        <p:grpSp>
          <p:nvGrpSpPr>
            <p:cNvPr id="128" name="Group 127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 Box 126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31" name="Cube 130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Cube 132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133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5826125" y="4373245"/>
            <a:ext cx="1073150" cy="861695"/>
            <a:chOff x="9296" y="5327"/>
            <a:chExt cx="1690" cy="1357"/>
          </a:xfrm>
        </p:grpSpPr>
        <p:grpSp>
          <p:nvGrpSpPr>
            <p:cNvPr id="137" name="Group 136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38" name="Cube 137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Text Box 140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43" name="Cube 142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 Box 145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7097395" y="1859915"/>
            <a:ext cx="667385" cy="440055"/>
            <a:chOff x="11158" y="5791"/>
            <a:chExt cx="1051" cy="693"/>
          </a:xfrm>
        </p:grpSpPr>
        <p:sp>
          <p:nvSpPr>
            <p:cNvPr id="152" name="Right Arrow 151"/>
            <p:cNvSpPr/>
            <p:nvPr/>
          </p:nvSpPr>
          <p:spPr>
            <a:xfrm>
              <a:off x="11270" y="5791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11158" y="6001"/>
              <a:ext cx="105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854315" y="1655445"/>
            <a:ext cx="1066800" cy="369570"/>
            <a:chOff x="12343" y="5421"/>
            <a:chExt cx="1680" cy="582"/>
          </a:xfrm>
        </p:grpSpPr>
        <p:sp>
          <p:nvSpPr>
            <p:cNvPr id="155" name="Cube 154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157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112635" y="4765040"/>
            <a:ext cx="667385" cy="431800"/>
            <a:chOff x="11184" y="5791"/>
            <a:chExt cx="1051" cy="680"/>
          </a:xfrm>
        </p:grpSpPr>
        <p:sp>
          <p:nvSpPr>
            <p:cNvPr id="170" name="Right Arrow 169"/>
            <p:cNvSpPr/>
            <p:nvPr/>
          </p:nvSpPr>
          <p:spPr>
            <a:xfrm>
              <a:off x="11255" y="5791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 Box 170"/>
            <p:cNvSpPr txBox="1"/>
            <p:nvPr/>
          </p:nvSpPr>
          <p:spPr>
            <a:xfrm>
              <a:off x="11184" y="5988"/>
              <a:ext cx="105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865110" y="4571365"/>
            <a:ext cx="1066800" cy="369570"/>
            <a:chOff x="12343" y="5421"/>
            <a:chExt cx="1680" cy="582"/>
          </a:xfrm>
        </p:grpSpPr>
        <p:sp>
          <p:nvSpPr>
            <p:cNvPr id="173" name="Cube 172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 Box 175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7811770" y="2073275"/>
            <a:ext cx="1214120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f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7865110" y="5000625"/>
            <a:ext cx="1214120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6409055" y="2317750"/>
            <a:ext cx="5080" cy="56896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6414135" y="3848735"/>
            <a:ext cx="0" cy="51308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7127240" y="3290570"/>
            <a:ext cx="607695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865110" y="3151505"/>
            <a:ext cx="1066800" cy="369570"/>
            <a:chOff x="12343" y="5421"/>
            <a:chExt cx="1680" cy="582"/>
          </a:xfrm>
        </p:grpSpPr>
        <p:sp>
          <p:nvSpPr>
            <p:cNvPr id="190" name="Cube 189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Cube 190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Cube 191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 Box 192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4" name="Text Box 193"/>
          <p:cNvSpPr txBox="1"/>
          <p:nvPr/>
        </p:nvSpPr>
        <p:spPr>
          <a:xfrm>
            <a:off x="7890510" y="3604260"/>
            <a:ext cx="992505" cy="52197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9120505" y="1539875"/>
            <a:ext cx="789940" cy="856615"/>
            <a:chOff x="14363" y="4940"/>
            <a:chExt cx="1244" cy="1349"/>
          </a:xfrm>
        </p:grpSpPr>
        <p:sp>
          <p:nvSpPr>
            <p:cNvPr id="196" name="Right Arrow 195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 Box 197"/>
            <p:cNvSpPr txBox="1"/>
            <p:nvPr/>
          </p:nvSpPr>
          <p:spPr>
            <a:xfrm>
              <a:off x="14453" y="4940"/>
              <a:ext cx="63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Right Arrow 198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 Box 199"/>
            <p:cNvSpPr txBox="1"/>
            <p:nvPr/>
          </p:nvSpPr>
          <p:spPr>
            <a:xfrm>
              <a:off x="14712" y="5806"/>
              <a:ext cx="895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9118600" y="2991485"/>
            <a:ext cx="773430" cy="848360"/>
            <a:chOff x="14363" y="4953"/>
            <a:chExt cx="1218" cy="1336"/>
          </a:xfrm>
        </p:grpSpPr>
        <p:sp>
          <p:nvSpPr>
            <p:cNvPr id="205" name="Right Arrow 204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05"/>
            <p:cNvSpPr txBox="1"/>
            <p:nvPr/>
          </p:nvSpPr>
          <p:spPr>
            <a:xfrm>
              <a:off x="14440" y="4953"/>
              <a:ext cx="63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Right Arrow 206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07"/>
            <p:cNvSpPr txBox="1"/>
            <p:nvPr/>
          </p:nvSpPr>
          <p:spPr>
            <a:xfrm>
              <a:off x="14686" y="5806"/>
              <a:ext cx="895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9121140" y="4458970"/>
            <a:ext cx="756920" cy="840105"/>
            <a:chOff x="14363" y="4966"/>
            <a:chExt cx="1192" cy="1323"/>
          </a:xfrm>
        </p:grpSpPr>
        <p:sp>
          <p:nvSpPr>
            <p:cNvPr id="210" name="Right Arrow 209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 Box 210"/>
            <p:cNvSpPr txBox="1"/>
            <p:nvPr/>
          </p:nvSpPr>
          <p:spPr>
            <a:xfrm>
              <a:off x="14453" y="4966"/>
              <a:ext cx="63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Right Arrow 211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 Box 212"/>
            <p:cNvSpPr txBox="1"/>
            <p:nvPr/>
          </p:nvSpPr>
          <p:spPr>
            <a:xfrm>
              <a:off x="14660" y="5806"/>
              <a:ext cx="895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3441065" y="2494280"/>
            <a:ext cx="1135380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0098405" y="1106170"/>
            <a:ext cx="1362710" cy="1221105"/>
            <a:chOff x="15903" y="4569"/>
            <a:chExt cx="2146" cy="1923"/>
          </a:xfrm>
        </p:grpSpPr>
        <p:sp>
          <p:nvSpPr>
            <p:cNvPr id="215" name="Rectangle 214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 rot="5400000">
              <a:off x="17469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16373" y="4569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16976" y="5329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16130" y="5558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V="1">
              <a:off x="17738" y="5853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5400000" flipV="1">
              <a:off x="17890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10107295" y="4527550"/>
            <a:ext cx="1618615" cy="921385"/>
            <a:chOff x="15903" y="4914"/>
            <a:chExt cx="2549" cy="1451"/>
          </a:xfrm>
        </p:grpSpPr>
        <p:sp>
          <p:nvSpPr>
            <p:cNvPr id="236" name="Rectangle 235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6853" y="5154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 rot="20160000">
              <a:off x="16002" y="5565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616" y="5848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17877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V="1">
              <a:off x="16976" y="4944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 flipV="1">
              <a:off x="15962" y="5383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17738" y="5657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 flipV="1">
              <a:off x="18298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10098405" y="2546985"/>
            <a:ext cx="1614170" cy="1409700"/>
            <a:chOff x="15886" y="4272"/>
            <a:chExt cx="2542" cy="2220"/>
          </a:xfrm>
        </p:grpSpPr>
        <p:sp>
          <p:nvSpPr>
            <p:cNvPr id="248" name="Rectangle 247"/>
            <p:cNvSpPr/>
            <p:nvPr/>
          </p:nvSpPr>
          <p:spPr>
            <a:xfrm>
              <a:off x="15886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5400000">
              <a:off x="17853" y="506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rot="5400000" flipV="1">
              <a:off x="18274" y="5132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 rot="20160000">
              <a:off x="16039" y="5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851" y="515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6974" y="4946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7613" y="58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17744" y="5648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6251" y="4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16373" y="4272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61390" y="3130735"/>
            <a:ext cx="1127125" cy="619760"/>
            <a:chOff x="1717" y="4892"/>
            <a:chExt cx="1701" cy="105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Cube 10"/>
            <p:cNvSpPr/>
            <p:nvPr/>
          </p:nvSpPr>
          <p:spPr>
            <a:xfrm>
              <a:off x="1717" y="4892"/>
              <a:ext cx="1701" cy="1057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003" y="5302"/>
              <a:ext cx="998" cy="5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RPN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 flipV="1">
            <a:off x="10161270" y="3183890"/>
            <a:ext cx="76200" cy="187325"/>
          </a:xfrm>
          <a:prstGeom prst="straightConnector1">
            <a:avLst/>
          </a:prstGeom>
          <a:ln w="12700">
            <a:solidFill>
              <a:srgbClr val="BC8C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11159490" y="3053715"/>
            <a:ext cx="155575" cy="284480"/>
          </a:xfrm>
          <a:prstGeom prst="rect">
            <a:avLst/>
          </a:prstGeom>
          <a:solidFill>
            <a:srgbClr val="FFFFFF">
              <a:alpha val="47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10456545" y="3918585"/>
            <a:ext cx="6921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Offsets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10351135" y="5498465"/>
            <a:ext cx="982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10210165" y="2213610"/>
            <a:ext cx="982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42820" y="3337560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6130925" y="25800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6200000" flipV="1">
            <a:off x="6130925" y="40405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941820" y="3030220"/>
            <a:ext cx="9925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690" y="3016250"/>
            <a:ext cx="120015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585343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611251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6684010" y="309880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339840" y="2997835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5853430" y="34626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25"/>
          <p:cNvSpPr/>
          <p:nvPr/>
        </p:nvSpPr>
        <p:spPr>
          <a:xfrm>
            <a:off x="6112510" y="346075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26"/>
          <p:cNvSpPr/>
          <p:nvPr/>
        </p:nvSpPr>
        <p:spPr>
          <a:xfrm>
            <a:off x="6684010" y="345249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339840" y="3351530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Up-Down Arrow 28"/>
          <p:cNvSpPr/>
          <p:nvPr/>
        </p:nvSpPr>
        <p:spPr>
          <a:xfrm>
            <a:off x="5899150" y="327152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614870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673925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7258050" y="2604135"/>
            <a:ext cx="14986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Tracking Module</a:t>
            </a:r>
            <a:endParaRPr lang="en-US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65675" y="2362835"/>
            <a:ext cx="505460" cy="2346325"/>
            <a:chOff x="7505" y="3721"/>
            <a:chExt cx="796" cy="3695"/>
          </a:xfrm>
        </p:grpSpPr>
        <p:sp>
          <p:nvSpPr>
            <p:cNvPr id="9" name="Up-Down Arrow 8"/>
            <p:cNvSpPr/>
            <p:nvPr/>
          </p:nvSpPr>
          <p:spPr>
            <a:xfrm>
              <a:off x="8013" y="3721"/>
              <a:ext cx="288" cy="3695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505" y="5302"/>
              <a:ext cx="650" cy="288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803130" y="5073650"/>
            <a:ext cx="672465" cy="695325"/>
            <a:chOff x="15438" y="5518"/>
            <a:chExt cx="1059" cy="1095"/>
          </a:xfrm>
        </p:grpSpPr>
        <p:grpSp>
          <p:nvGrpSpPr>
            <p:cNvPr id="100" name="Group 99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 Box 109"/>
            <p:cNvSpPr txBox="1"/>
            <p:nvPr/>
          </p:nvSpPr>
          <p:spPr>
            <a:xfrm>
              <a:off x="15871" y="6130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110"/>
            <p:cNvSpPr txBox="1"/>
            <p:nvPr/>
          </p:nvSpPr>
          <p:spPr>
            <a:xfrm>
              <a:off x="15438" y="5700"/>
              <a:ext cx="41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212850" y="4361815"/>
            <a:ext cx="752475" cy="5334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 Box 113"/>
          <p:cNvSpPr txBox="1"/>
          <p:nvPr/>
        </p:nvSpPr>
        <p:spPr>
          <a:xfrm>
            <a:off x="1296670" y="4358640"/>
            <a:ext cx="57912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BEV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be 115"/>
          <p:cNvSpPr/>
          <p:nvPr/>
        </p:nvSpPr>
        <p:spPr>
          <a:xfrm>
            <a:off x="3594100" y="4333875"/>
            <a:ext cx="764540" cy="534670"/>
          </a:xfrm>
          <a:prstGeom prst="cub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985260" y="1395730"/>
            <a:ext cx="4333240" cy="3780790"/>
            <a:chOff x="6184" y="2129"/>
            <a:chExt cx="6824" cy="5954"/>
          </a:xfrm>
        </p:grpSpPr>
        <p:sp>
          <p:nvSpPr>
            <p:cNvPr id="4" name="Rectangle 3"/>
            <p:cNvSpPr/>
            <p:nvPr/>
          </p:nvSpPr>
          <p:spPr>
            <a:xfrm>
              <a:off x="6203" y="2138"/>
              <a:ext cx="6794" cy="5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184" y="2129"/>
              <a:ext cx="6824" cy="5954"/>
            </a:xfrm>
            <a:custGeom>
              <a:avLst/>
              <a:gdLst>
                <a:gd name="connsiteX0" fmla="*/ 0 w 6824"/>
                <a:gd name="connsiteY0" fmla="*/ 3 h 5954"/>
                <a:gd name="connsiteX1" fmla="*/ 6824 w 6824"/>
                <a:gd name="connsiteY1" fmla="*/ 0 h 5954"/>
                <a:gd name="connsiteX2" fmla="*/ 6824 w 6824"/>
                <a:gd name="connsiteY2" fmla="*/ 2870 h 5954"/>
                <a:gd name="connsiteX3" fmla="*/ 3399 w 6824"/>
                <a:gd name="connsiteY3" fmla="*/ 5954 h 5954"/>
                <a:gd name="connsiteX4" fmla="*/ 10 w 6824"/>
                <a:gd name="connsiteY4" fmla="*/ 2881 h 5954"/>
                <a:gd name="connsiteX5" fmla="*/ 0 w 6824"/>
                <a:gd name="connsiteY5" fmla="*/ 3 h 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4" h="5954">
                  <a:moveTo>
                    <a:pt x="0" y="3"/>
                  </a:moveTo>
                  <a:lnTo>
                    <a:pt x="6824" y="0"/>
                  </a:lnTo>
                  <a:lnTo>
                    <a:pt x="6824" y="2870"/>
                  </a:lnTo>
                  <a:lnTo>
                    <a:pt x="3399" y="5954"/>
                  </a:lnTo>
                  <a:lnTo>
                    <a:pt x="10" y="288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9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5884545" y="4632960"/>
            <a:ext cx="818515" cy="856615"/>
            <a:chOff x="15347" y="5386"/>
            <a:chExt cx="1289" cy="1349"/>
          </a:xfrm>
        </p:grpSpPr>
        <p:grpSp>
          <p:nvGrpSpPr>
            <p:cNvPr id="218" name="Group 217"/>
            <p:cNvGrpSpPr/>
            <p:nvPr/>
          </p:nvGrpSpPr>
          <p:grpSpPr>
            <a:xfrm>
              <a:off x="15743" y="5518"/>
              <a:ext cx="734" cy="734"/>
              <a:chOff x="15743" y="5518"/>
              <a:chExt cx="734" cy="734"/>
            </a:xfrm>
          </p:grpSpPr>
          <p:cxnSp>
            <p:nvCxnSpPr>
              <p:cNvPr id="223" name="Straight Arrow Connector 222"/>
              <p:cNvCxnSpPr/>
              <p:nvPr/>
            </p:nvCxnSpPr>
            <p:spPr>
              <a:xfrm>
                <a:off x="15743" y="6248"/>
                <a:ext cx="734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Text Box 231"/>
            <p:cNvSpPr txBox="1"/>
            <p:nvPr/>
          </p:nvSpPr>
          <p:spPr>
            <a:xfrm>
              <a:off x="16188" y="6204"/>
              <a:ext cx="448" cy="5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p>
              <a:r>
                <a:rPr lang="en-US" altLang="en-US" sz="16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Text Box 232"/>
            <p:cNvSpPr txBox="1"/>
            <p:nvPr/>
          </p:nvSpPr>
          <p:spPr>
            <a:xfrm>
              <a:off x="15347" y="5386"/>
              <a:ext cx="430" cy="5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p>
              <a:r>
                <a:rPr lang="en-US" altLang="en-US" sz="16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4" name="Text Box 233"/>
          <p:cNvSpPr txBox="1"/>
          <p:nvPr/>
        </p:nvSpPr>
        <p:spPr>
          <a:xfrm>
            <a:off x="5995670" y="5146675"/>
            <a:ext cx="3295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Text Box 236"/>
          <p:cNvSpPr txBox="1"/>
          <p:nvPr/>
        </p:nvSpPr>
        <p:spPr>
          <a:xfrm>
            <a:off x="8154670" y="5176520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 Box 241"/>
          <p:cNvSpPr txBox="1"/>
          <p:nvPr/>
        </p:nvSpPr>
        <p:spPr>
          <a:xfrm>
            <a:off x="8313420" y="3176905"/>
            <a:ext cx="3295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 Box 253"/>
          <p:cNvSpPr txBox="1"/>
          <p:nvPr/>
        </p:nvSpPr>
        <p:spPr>
          <a:xfrm>
            <a:off x="8314055" y="1259205"/>
            <a:ext cx="3181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 Box 254"/>
          <p:cNvSpPr txBox="1"/>
          <p:nvPr/>
        </p:nvSpPr>
        <p:spPr>
          <a:xfrm>
            <a:off x="3696335" y="1252855"/>
            <a:ext cx="3181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Text Box 255"/>
          <p:cNvSpPr txBox="1"/>
          <p:nvPr/>
        </p:nvSpPr>
        <p:spPr>
          <a:xfrm>
            <a:off x="3702050" y="3176905"/>
            <a:ext cx="3295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 Box 256"/>
          <p:cNvSpPr txBox="1"/>
          <p:nvPr/>
        </p:nvSpPr>
        <p:spPr>
          <a:xfrm>
            <a:off x="3771900" y="5182870"/>
            <a:ext cx="3067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6869430" y="1485900"/>
            <a:ext cx="2315210" cy="1854835"/>
            <a:chOff x="10818" y="2340"/>
            <a:chExt cx="3646" cy="2921"/>
          </a:xfrm>
        </p:grpSpPr>
        <p:cxnSp>
          <p:nvCxnSpPr>
            <p:cNvPr id="293" name="Straight Connector 292"/>
            <p:cNvCxnSpPr/>
            <p:nvPr/>
          </p:nvCxnSpPr>
          <p:spPr>
            <a:xfrm flipH="1" flipV="1">
              <a:off x="10818" y="3352"/>
              <a:ext cx="3421" cy="1909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 flipV="1">
              <a:off x="11058" y="2916"/>
              <a:ext cx="3406" cy="189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H="1" flipV="1">
              <a:off x="10945" y="3134"/>
              <a:ext cx="3429" cy="1894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 rot="7140000">
              <a:off x="13639" y="4595"/>
              <a:ext cx="115" cy="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 rot="7140000">
              <a:off x="13056" y="4274"/>
              <a:ext cx="115" cy="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 rot="7140000">
              <a:off x="11758" y="3559"/>
              <a:ext cx="115" cy="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 rot="7140000">
              <a:off x="13419" y="4179"/>
              <a:ext cx="497" cy="948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 rot="7140000">
              <a:off x="11562" y="3139"/>
              <a:ext cx="497" cy="948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 rot="7140000">
              <a:off x="13205" y="4355"/>
              <a:ext cx="115" cy="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02" name="Straight Arrow Connector 301"/>
            <p:cNvCxnSpPr/>
            <p:nvPr/>
          </p:nvCxnSpPr>
          <p:spPr>
            <a:xfrm rot="7800000" flipH="1" flipV="1">
              <a:off x="12109" y="3458"/>
              <a:ext cx="139" cy="709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 Box 302"/>
            <p:cNvSpPr txBox="1"/>
            <p:nvPr/>
          </p:nvSpPr>
          <p:spPr>
            <a:xfrm>
              <a:off x="13308" y="3774"/>
              <a:ext cx="104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 </a:t>
              </a:r>
              <a:r>
                <a:rPr lang="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1'</a:t>
              </a:r>
              <a:endPara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Text Box 303"/>
            <p:cNvSpPr txBox="1"/>
            <p:nvPr/>
          </p:nvSpPr>
          <p:spPr>
            <a:xfrm>
              <a:off x="11402" y="4160"/>
              <a:ext cx="99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 </a:t>
              </a:r>
              <a:r>
                <a:rPr lang="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Text Box 304"/>
            <p:cNvSpPr txBox="1"/>
            <p:nvPr/>
          </p:nvSpPr>
          <p:spPr>
            <a:xfrm>
              <a:off x="11374" y="3327"/>
              <a:ext cx="48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Text Box 305"/>
            <p:cNvSpPr txBox="1"/>
            <p:nvPr/>
          </p:nvSpPr>
          <p:spPr>
            <a:xfrm>
              <a:off x="13631" y="4527"/>
              <a:ext cx="50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Text Box 306"/>
            <p:cNvSpPr txBox="1"/>
            <p:nvPr/>
          </p:nvSpPr>
          <p:spPr>
            <a:xfrm rot="21420000">
              <a:off x="12651" y="4034"/>
              <a:ext cx="50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Text Box 307"/>
            <p:cNvSpPr txBox="1"/>
            <p:nvPr/>
          </p:nvSpPr>
          <p:spPr>
            <a:xfrm rot="21300000">
              <a:off x="13140" y="4263"/>
              <a:ext cx="48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 Box 309"/>
            <p:cNvSpPr txBox="1"/>
            <p:nvPr/>
          </p:nvSpPr>
          <p:spPr>
            <a:xfrm>
              <a:off x="12681" y="3374"/>
              <a:ext cx="499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Arc 310"/>
            <p:cNvSpPr/>
            <p:nvPr/>
          </p:nvSpPr>
          <p:spPr>
            <a:xfrm rot="20160000">
              <a:off x="12874" y="3827"/>
              <a:ext cx="290" cy="210"/>
            </a:xfrm>
            <a:prstGeom prst="arc">
              <a:avLst>
                <a:gd name="adj1" fmla="val 12539361"/>
                <a:gd name="adj2" fmla="val 20091744"/>
              </a:avLst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3" name="Text Box 312"/>
            <p:cNvSpPr txBox="1"/>
            <p:nvPr/>
          </p:nvSpPr>
          <p:spPr>
            <a:xfrm>
              <a:off x="12129" y="2474"/>
              <a:ext cx="61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ry</a:t>
              </a:r>
              <a:r>
                <a:rPr lang="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" name="Group 314"/>
            <p:cNvGrpSpPr/>
            <p:nvPr/>
          </p:nvGrpSpPr>
          <p:grpSpPr>
            <a:xfrm>
              <a:off x="12048" y="2340"/>
              <a:ext cx="709" cy="827"/>
              <a:chOff x="12597" y="2500"/>
              <a:chExt cx="709" cy="827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 flipV="1">
                <a:off x="12630" y="2500"/>
                <a:ext cx="0" cy="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/>
              <p:nvPr/>
            </p:nvCxnSpPr>
            <p:spPr>
              <a:xfrm rot="7800000" flipH="1" flipV="1">
                <a:off x="12882" y="2903"/>
                <a:ext cx="139" cy="709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Arc 319"/>
            <p:cNvSpPr/>
            <p:nvPr/>
          </p:nvSpPr>
          <p:spPr>
            <a:xfrm rot="14160000">
              <a:off x="11922" y="2757"/>
              <a:ext cx="317" cy="316"/>
            </a:xfrm>
            <a:prstGeom prst="arc">
              <a:avLst>
                <a:gd name="adj1" fmla="val 9455998"/>
                <a:gd name="adj2" fmla="val 2491729"/>
              </a:avLst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4126230" y="2463800"/>
            <a:ext cx="1758315" cy="3024505"/>
            <a:chOff x="6498" y="3880"/>
            <a:chExt cx="2769" cy="4763"/>
          </a:xfrm>
        </p:grpSpPr>
        <p:grpSp>
          <p:nvGrpSpPr>
            <p:cNvPr id="322" name="Group 321"/>
            <p:cNvGrpSpPr/>
            <p:nvPr/>
          </p:nvGrpSpPr>
          <p:grpSpPr>
            <a:xfrm>
              <a:off x="6498" y="3880"/>
              <a:ext cx="2769" cy="4763"/>
              <a:chOff x="6498" y="3880"/>
              <a:chExt cx="2769" cy="4763"/>
            </a:xfrm>
          </p:grpSpPr>
          <p:grpSp>
            <p:nvGrpSpPr>
              <p:cNvPr id="289" name="Group 288"/>
              <p:cNvGrpSpPr/>
              <p:nvPr/>
            </p:nvGrpSpPr>
            <p:grpSpPr>
              <a:xfrm>
                <a:off x="7060" y="3880"/>
                <a:ext cx="2207" cy="4763"/>
                <a:chOff x="7060" y="3880"/>
                <a:chExt cx="2207" cy="4763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852" y="3880"/>
                  <a:ext cx="898" cy="4667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7360" y="3997"/>
                  <a:ext cx="902" cy="4646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7591" y="3945"/>
                  <a:ext cx="911" cy="4644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Oval 162"/>
                <p:cNvSpPr/>
                <p:nvPr/>
              </p:nvSpPr>
              <p:spPr>
                <a:xfrm rot="20940000">
                  <a:off x="7839" y="5448"/>
                  <a:ext cx="115" cy="1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 rot="20940000">
                  <a:off x="8088" y="6700"/>
                  <a:ext cx="115" cy="1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 rot="20940000">
                  <a:off x="8252" y="7488"/>
                  <a:ext cx="115" cy="1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rot="20940000">
                  <a:off x="7659" y="5036"/>
                  <a:ext cx="497" cy="948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 rot="20940000">
                  <a:off x="8052" y="7072"/>
                  <a:ext cx="497" cy="948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  <a:prstDash val="sys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 rot="20940000">
                  <a:off x="8144" y="7029"/>
                  <a:ext cx="115" cy="1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203" name="Straight Arrow Connector 202"/>
                <p:cNvCxnSpPr/>
                <p:nvPr/>
              </p:nvCxnSpPr>
              <p:spPr>
                <a:xfrm flipH="1" flipV="1">
                  <a:off x="7750" y="4743"/>
                  <a:ext cx="139" cy="709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Text Box 260"/>
                <p:cNvSpPr txBox="1"/>
                <p:nvPr/>
              </p:nvSpPr>
              <p:spPr>
                <a:xfrm>
                  <a:off x="8277" y="5298"/>
                  <a:ext cx="990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Car 0</a:t>
                  </a:r>
                  <a:endParaRPr lang="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261"/>
                <p:cNvSpPr txBox="1"/>
                <p:nvPr/>
              </p:nvSpPr>
              <p:spPr>
                <a:xfrm>
                  <a:off x="7060" y="7449"/>
                  <a:ext cx="104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Car 0</a:t>
                  </a:r>
                  <a:r>
                    <a:rPr lang="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'</a:t>
                  </a:r>
                  <a:endParaRPr lang="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Text Box 262"/>
                <p:cNvSpPr txBox="1"/>
                <p:nvPr/>
              </p:nvSpPr>
              <p:spPr>
                <a:xfrm>
                  <a:off x="7839" y="5367"/>
                  <a:ext cx="430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Text Box 263"/>
                <p:cNvSpPr txBox="1"/>
                <p:nvPr/>
              </p:nvSpPr>
              <p:spPr>
                <a:xfrm>
                  <a:off x="8244" y="7477"/>
                  <a:ext cx="44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" name="Text Box 264"/>
                <p:cNvSpPr txBox="1"/>
                <p:nvPr/>
              </p:nvSpPr>
              <p:spPr>
                <a:xfrm>
                  <a:off x="8016" y="6263"/>
                  <a:ext cx="44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" name="Text Box 265"/>
                <p:cNvSpPr txBox="1"/>
                <p:nvPr/>
              </p:nvSpPr>
              <p:spPr>
                <a:xfrm>
                  <a:off x="7910" y="7008"/>
                  <a:ext cx="430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Arc 267"/>
                <p:cNvSpPr/>
                <p:nvPr/>
              </p:nvSpPr>
              <p:spPr>
                <a:xfrm rot="17400000">
                  <a:off x="7464" y="6316"/>
                  <a:ext cx="900" cy="902"/>
                </a:xfrm>
                <a:prstGeom prst="arc">
                  <a:avLst>
                    <a:gd name="adj1" fmla="val 18777715"/>
                    <a:gd name="adj2" fmla="val 1958303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69" name="Text Box 268"/>
                <p:cNvSpPr txBox="1"/>
                <p:nvPr/>
              </p:nvSpPr>
              <p:spPr>
                <a:xfrm>
                  <a:off x="7397" y="5856"/>
                  <a:ext cx="441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endParaRPr lang="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6498" y="4589"/>
                <a:ext cx="650" cy="753"/>
                <a:chOff x="8582" y="6615"/>
                <a:chExt cx="650" cy="753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 flipV="1">
                  <a:off x="9232" y="6730"/>
                  <a:ext cx="0" cy="58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 flipV="1">
                  <a:off x="9091" y="6615"/>
                  <a:ext cx="139" cy="709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Text Box 287"/>
                <p:cNvSpPr txBox="1"/>
                <p:nvPr/>
              </p:nvSpPr>
              <p:spPr>
                <a:xfrm>
                  <a:off x="8582" y="6837"/>
                  <a:ext cx="555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ry</a:t>
                  </a:r>
                  <a:endParaRPr lang="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23" name="Arc 322"/>
            <p:cNvSpPr/>
            <p:nvPr/>
          </p:nvSpPr>
          <p:spPr>
            <a:xfrm rot="3300000">
              <a:off x="7012" y="4992"/>
              <a:ext cx="176" cy="210"/>
            </a:xfrm>
            <a:prstGeom prst="arc">
              <a:avLst>
                <a:gd name="adj1" fmla="val 12539361"/>
                <a:gd name="adj2" fmla="val 14744998"/>
              </a:avLst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25" name="Text Box 324"/>
          <p:cNvSpPr txBox="1"/>
          <p:nvPr/>
        </p:nvSpPr>
        <p:spPr>
          <a:xfrm>
            <a:off x="3960495" y="3486785"/>
            <a:ext cx="4673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45°</a:t>
            </a:r>
            <a:endParaRPr lang="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Arc 329"/>
          <p:cNvSpPr/>
          <p:nvPr/>
        </p:nvSpPr>
        <p:spPr>
          <a:xfrm rot="8940000">
            <a:off x="3977640" y="3305175"/>
            <a:ext cx="184150" cy="117475"/>
          </a:xfrm>
          <a:prstGeom prst="arc">
            <a:avLst>
              <a:gd name="adj1" fmla="val 12539361"/>
              <a:gd name="adj2" fmla="val 21056352"/>
            </a:avLst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2" name="Text Box 331"/>
          <p:cNvSpPr txBox="1"/>
          <p:nvPr/>
        </p:nvSpPr>
        <p:spPr>
          <a:xfrm>
            <a:off x="4658360" y="3423285"/>
            <a:ext cx="290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</a:rPr>
              <a:t>l</a:t>
            </a:r>
            <a:endParaRPr lang="" altLang="en-US" sz="1400">
              <a:latin typeface="DejaVu Sans Mono" panose="020B0609030804020204" charset="0"/>
              <a:cs typeface="DejaVu Sans Mono" panose="020B0609030804020204" charset="0"/>
            </a:endParaRPr>
          </a:p>
        </p:txBody>
      </p:sp>
      <p:sp>
        <p:nvSpPr>
          <p:cNvPr id="333" name="Text Box 332"/>
          <p:cNvSpPr txBox="1"/>
          <p:nvPr/>
        </p:nvSpPr>
        <p:spPr>
          <a:xfrm>
            <a:off x="4890135" y="2921000"/>
            <a:ext cx="290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>
                <a:latin typeface="DejaVu Sans Mono" panose="020B0609030804020204" charset="0"/>
                <a:cs typeface="DejaVu Sans Mono" panose="020B0609030804020204" charset="0"/>
              </a:rPr>
              <a:t>w</a:t>
            </a:r>
            <a:endParaRPr lang="" altLang="en-US" sz="1400">
              <a:latin typeface="DejaVu Sans Mono" panose="020B0609030804020204" charset="0"/>
              <a:cs typeface="DejaVu Sans Mono" panose="020B0609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16330" y="1153160"/>
            <a:ext cx="9745980" cy="4563110"/>
            <a:chOff x="1758" y="1816"/>
            <a:chExt cx="15348" cy="7186"/>
          </a:xfrm>
        </p:grpSpPr>
        <p:pic>
          <p:nvPicPr>
            <p:cNvPr id="20" name="Picture 19" descr="pc_01"/>
            <p:cNvPicPr>
              <a:picLocks noChangeAspect="1"/>
            </p:cNvPicPr>
            <p:nvPr/>
          </p:nvPicPr>
          <p:blipFill>
            <a:blip r:embed="rId1"/>
            <a:srcRect l="22200" b="23442"/>
            <a:stretch>
              <a:fillRect/>
            </a:stretch>
          </p:blipFill>
          <p:spPr>
            <a:xfrm>
              <a:off x="1758" y="6644"/>
              <a:ext cx="6932" cy="2358"/>
            </a:xfrm>
            <a:prstGeom prst="rect">
              <a:avLst/>
            </a:prstGeom>
          </p:spPr>
        </p:pic>
        <p:pic>
          <p:nvPicPr>
            <p:cNvPr id="21" name="Picture 20" descr="pc_02"/>
            <p:cNvPicPr>
              <a:picLocks noChangeAspect="1"/>
            </p:cNvPicPr>
            <p:nvPr/>
          </p:nvPicPr>
          <p:blipFill>
            <a:blip r:embed="rId2"/>
            <a:srcRect l="22031" b="23474"/>
            <a:stretch>
              <a:fillRect/>
            </a:stretch>
          </p:blipFill>
          <p:spPr>
            <a:xfrm>
              <a:off x="1758" y="4235"/>
              <a:ext cx="6947" cy="2357"/>
            </a:xfrm>
            <a:prstGeom prst="rect">
              <a:avLst/>
            </a:prstGeom>
          </p:spPr>
        </p:pic>
        <p:pic>
          <p:nvPicPr>
            <p:cNvPr id="22" name="Picture 21" descr="pc_03"/>
            <p:cNvPicPr>
              <a:picLocks noChangeAspect="1"/>
            </p:cNvPicPr>
            <p:nvPr/>
          </p:nvPicPr>
          <p:blipFill>
            <a:blip r:embed="rId3"/>
            <a:srcRect l="22332" b="22952"/>
            <a:stretch>
              <a:fillRect/>
            </a:stretch>
          </p:blipFill>
          <p:spPr>
            <a:xfrm>
              <a:off x="1771" y="1816"/>
              <a:ext cx="6921" cy="2380"/>
            </a:xfrm>
            <a:prstGeom prst="rect">
              <a:avLst/>
            </a:prstGeom>
          </p:spPr>
        </p:pic>
        <p:pic>
          <p:nvPicPr>
            <p:cNvPr id="24" name="Picture 23" descr="img_01"/>
            <p:cNvPicPr>
              <a:picLocks noChangeAspect="1"/>
            </p:cNvPicPr>
            <p:nvPr/>
          </p:nvPicPr>
          <p:blipFill>
            <a:blip r:embed="rId4"/>
            <a:srcRect l="21047" b="26378"/>
            <a:stretch>
              <a:fillRect/>
            </a:stretch>
          </p:blipFill>
          <p:spPr>
            <a:xfrm>
              <a:off x="8822" y="6645"/>
              <a:ext cx="8285" cy="2357"/>
            </a:xfrm>
            <a:prstGeom prst="rect">
              <a:avLst/>
            </a:prstGeom>
          </p:spPr>
        </p:pic>
        <p:pic>
          <p:nvPicPr>
            <p:cNvPr id="25" name="Picture 24" descr="img_02"/>
            <p:cNvPicPr>
              <a:picLocks noChangeAspect="1"/>
            </p:cNvPicPr>
            <p:nvPr/>
          </p:nvPicPr>
          <p:blipFill>
            <a:blip r:embed="rId5"/>
            <a:srcRect l="21049" b="24695"/>
            <a:stretch>
              <a:fillRect/>
            </a:stretch>
          </p:blipFill>
          <p:spPr>
            <a:xfrm>
              <a:off x="8822" y="4235"/>
              <a:ext cx="8285" cy="2358"/>
            </a:xfrm>
            <a:prstGeom prst="rect">
              <a:avLst/>
            </a:prstGeom>
          </p:spPr>
        </p:pic>
        <p:pic>
          <p:nvPicPr>
            <p:cNvPr id="26" name="Picture 25" descr="img_03"/>
            <p:cNvPicPr>
              <a:picLocks noChangeAspect="1"/>
            </p:cNvPicPr>
            <p:nvPr/>
          </p:nvPicPr>
          <p:blipFill>
            <a:blip r:embed="rId6"/>
            <a:srcRect l="21201" b="24034"/>
            <a:stretch>
              <a:fillRect/>
            </a:stretch>
          </p:blipFill>
          <p:spPr>
            <a:xfrm>
              <a:off x="8822" y="1816"/>
              <a:ext cx="8276" cy="2381"/>
            </a:xfrm>
            <a:prstGeom prst="rect">
              <a:avLst/>
            </a:prstGeom>
          </p:spPr>
        </p:pic>
      </p:grpSp>
      <p:sp>
        <p:nvSpPr>
          <p:cNvPr id="28" name="Text Box 27"/>
          <p:cNvSpPr txBox="1"/>
          <p:nvPr/>
        </p:nvSpPr>
        <p:spPr>
          <a:xfrm>
            <a:off x="5807075" y="4218940"/>
            <a:ext cx="5772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" alt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5807710" y="2689225"/>
            <a:ext cx="5772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" alt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807075" y="1153160"/>
            <a:ext cx="5772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" alt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WPS Presentation</Application>
  <PresentationFormat>宽屏</PresentationFormat>
  <Paragraphs>429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微软雅黑</vt:lpstr>
      <vt:lpstr>文泉驿微米黑</vt:lpstr>
      <vt:lpstr>宋体</vt:lpstr>
      <vt:lpstr>Arial Unicode MS</vt:lpstr>
      <vt:lpstr>Calibri Light</vt:lpstr>
      <vt:lpstr>Calibri</vt:lpstr>
      <vt:lpstr>Webdings</vt:lpstr>
      <vt:lpstr>Accanthis ADF Std</vt:lpstr>
      <vt:lpstr>Accanthis ADF Std No2</vt:lpstr>
      <vt:lpstr>Accanthis ADF Std No3</vt:lpstr>
      <vt:lpstr>Andale Mono</vt:lpstr>
      <vt:lpstr>AR PL UKai CN</vt:lpstr>
      <vt:lpstr>AR PL UKai HK</vt:lpstr>
      <vt:lpstr>AR PL UKai TW MBE</vt:lpstr>
      <vt:lpstr>Asana Math</vt:lpstr>
      <vt:lpstr>Cabin</vt:lpstr>
      <vt:lpstr>Bitstream Vera Serif</vt:lpstr>
      <vt:lpstr>Caladea</vt:lpstr>
      <vt:lpstr>Carlito</vt:lpstr>
      <vt:lpstr>Century Schoolbook L</vt:lpstr>
      <vt:lpstr>Amiri</vt:lpstr>
      <vt:lpstr>cmex10</vt:lpstr>
      <vt:lpstr>Courier</vt:lpstr>
      <vt:lpstr>Comic Sans MS</vt:lpstr>
      <vt:lpstr>Comfortaa</vt:lpstr>
      <vt:lpstr>Courier 10 Pitch</vt:lpstr>
      <vt:lpstr>Courier New</vt:lpstr>
      <vt:lpstr>DejaVu Sans</vt:lpstr>
      <vt:lpstr>DejaVu Sans Mono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mooyu</dc:creator>
  <cp:lastModifiedBy>mooyu</cp:lastModifiedBy>
  <cp:revision>122</cp:revision>
  <dcterms:created xsi:type="dcterms:W3CDTF">2019-07-25T06:32:34Z</dcterms:created>
  <dcterms:modified xsi:type="dcterms:W3CDTF">2019-07-25T06:32:34Z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