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1" r:id="rId6"/>
    <p:sldId id="263" r:id="rId7"/>
    <p:sldId id="264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6"/>
    <a:srgbClr val="00B0F0"/>
    <a:srgbClr val="E15B27"/>
    <a:srgbClr val="E915DD"/>
    <a:srgbClr val="FFF2CC"/>
    <a:srgbClr val="FFB2B2"/>
    <a:srgbClr val="FFFFFF"/>
    <a:srgbClr val="70AD47"/>
    <a:srgbClr val="BC8C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74" y="1275"/>
              <a:ext cx="91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35660"/>
            <a:ext cx="51689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923290"/>
            <a:ext cx="1191260" cy="762000"/>
            <a:chOff x="1981" y="2948"/>
            <a:chExt cx="2078" cy="1200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04" y="2948"/>
              <a:ext cx="9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3776980" y="1751330"/>
            <a:ext cx="932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65110" y="1292225"/>
            <a:ext cx="56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91565"/>
            <a:ext cx="1241425" cy="704850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776" y="4574"/>
              <a:ext cx="1360" cy="7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255" y="1051560"/>
            <a:ext cx="11668760" cy="4776470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66726" y="197802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7774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  <a:solidFill>
            <a:srgbClr val="FF0000"/>
          </a:solidFill>
        </p:grpSpPr>
        <p:sp>
          <p:nvSpPr>
            <p:cNvPr id="40" name="Up-Down Arrow 39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7895" y="3503930"/>
            <a:ext cx="647700" cy="647700"/>
            <a:chOff x="15477" y="5518"/>
            <a:chExt cx="1020" cy="1020"/>
          </a:xfrm>
        </p:grpSpPr>
        <p:grpSp>
          <p:nvGrpSpPr>
            <p:cNvPr id="44" name="Group 43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 Box 44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7735" y="1867535"/>
            <a:ext cx="647700" cy="647700"/>
            <a:chOff x="15477" y="5518"/>
            <a:chExt cx="1020" cy="1020"/>
          </a:xfrm>
        </p:grpSpPr>
        <p:grpSp>
          <p:nvGrpSpPr>
            <p:cNvPr id="51" name="Group 50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 Box 93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97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42500" y="508762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74" y="1275"/>
              <a:ext cx="91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35660"/>
            <a:ext cx="51689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923290"/>
            <a:ext cx="1191260" cy="762000"/>
            <a:chOff x="1981" y="2948"/>
            <a:chExt cx="2078" cy="1200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04" y="2948"/>
              <a:ext cx="9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3776980" y="1751330"/>
            <a:ext cx="932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65110" y="1292225"/>
            <a:ext cx="56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91565"/>
            <a:ext cx="1241425" cy="704850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776" y="4574"/>
              <a:ext cx="1360" cy="7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255" y="1051560"/>
            <a:ext cx="11668760" cy="4735195"/>
          </a:xfrm>
          <a:prstGeom prst="rect">
            <a:avLst/>
          </a:prstGeom>
          <a:solidFill>
            <a:srgbClr val="FFF9E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1975" y="1974215"/>
            <a:ext cx="6133159" cy="2859405"/>
            <a:chOff x="9047" y="3110"/>
            <a:chExt cx="8965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19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380105" y="5448935"/>
            <a:ext cx="128905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38670" y="1859915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18585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51135" y="549846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309225" y="223012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</p:grpSpPr>
        <p:sp>
          <p:nvSpPr>
            <p:cNvPr id="9" name="Up-Down Arrow 8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27895" y="507365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985260" y="1395730"/>
            <a:ext cx="4333240" cy="3780790"/>
            <a:chOff x="6184" y="2129"/>
            <a:chExt cx="6824" cy="5954"/>
          </a:xfrm>
        </p:grpSpPr>
        <p:sp>
          <p:nvSpPr>
            <p:cNvPr id="4" name="Rectangle 3"/>
            <p:cNvSpPr/>
            <p:nvPr/>
          </p:nvSpPr>
          <p:spPr>
            <a:xfrm>
              <a:off x="6203" y="2138"/>
              <a:ext cx="6794" cy="5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184" y="2129"/>
              <a:ext cx="6824" cy="5954"/>
            </a:xfrm>
            <a:custGeom>
              <a:avLst/>
              <a:gdLst>
                <a:gd name="connsiteX0" fmla="*/ 0 w 6824"/>
                <a:gd name="connsiteY0" fmla="*/ 3 h 5954"/>
                <a:gd name="connsiteX1" fmla="*/ 6824 w 6824"/>
                <a:gd name="connsiteY1" fmla="*/ 0 h 5954"/>
                <a:gd name="connsiteX2" fmla="*/ 6824 w 6824"/>
                <a:gd name="connsiteY2" fmla="*/ 2870 h 5954"/>
                <a:gd name="connsiteX3" fmla="*/ 3399 w 6824"/>
                <a:gd name="connsiteY3" fmla="*/ 5954 h 5954"/>
                <a:gd name="connsiteX4" fmla="*/ 10 w 6824"/>
                <a:gd name="connsiteY4" fmla="*/ 2881 h 5954"/>
                <a:gd name="connsiteX5" fmla="*/ 0 w 6824"/>
                <a:gd name="connsiteY5" fmla="*/ 3 h 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4" h="5954">
                  <a:moveTo>
                    <a:pt x="0" y="3"/>
                  </a:moveTo>
                  <a:lnTo>
                    <a:pt x="6824" y="0"/>
                  </a:lnTo>
                  <a:lnTo>
                    <a:pt x="6824" y="2870"/>
                  </a:lnTo>
                  <a:lnTo>
                    <a:pt x="3399" y="5954"/>
                  </a:lnTo>
                  <a:lnTo>
                    <a:pt x="10" y="288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9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909945" y="4620260"/>
            <a:ext cx="767715" cy="807720"/>
            <a:chOff x="15387" y="5366"/>
            <a:chExt cx="1209" cy="1272"/>
          </a:xfrm>
        </p:grpSpPr>
        <p:grpSp>
          <p:nvGrpSpPr>
            <p:cNvPr id="218" name="Group 217"/>
            <p:cNvGrpSpPr/>
            <p:nvPr/>
          </p:nvGrpSpPr>
          <p:grpSpPr>
            <a:xfrm>
              <a:off x="15743" y="5518"/>
              <a:ext cx="734" cy="734"/>
              <a:chOff x="15743" y="5518"/>
              <a:chExt cx="734" cy="734"/>
            </a:xfrm>
          </p:grpSpPr>
          <p:cxnSp>
            <p:nvCxnSpPr>
              <p:cNvPr id="223" name="Straight Arrow Connector 222"/>
              <p:cNvCxnSpPr/>
              <p:nvPr/>
            </p:nvCxnSpPr>
            <p:spPr>
              <a:xfrm>
                <a:off x="15743" y="6248"/>
                <a:ext cx="73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Text Box 231"/>
            <p:cNvSpPr txBox="1"/>
            <p:nvPr/>
          </p:nvSpPr>
          <p:spPr>
            <a:xfrm>
              <a:off x="16188" y="6204"/>
              <a:ext cx="408" cy="4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 Box 232"/>
            <p:cNvSpPr txBox="1"/>
            <p:nvPr/>
          </p:nvSpPr>
          <p:spPr>
            <a:xfrm>
              <a:off x="15387" y="5366"/>
              <a:ext cx="408" cy="4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Text Box 233"/>
          <p:cNvSpPr txBox="1"/>
          <p:nvPr/>
        </p:nvSpPr>
        <p:spPr>
          <a:xfrm>
            <a:off x="5995670" y="51466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 Box 236"/>
          <p:cNvSpPr txBox="1"/>
          <p:nvPr/>
        </p:nvSpPr>
        <p:spPr>
          <a:xfrm>
            <a:off x="8154670" y="5176520"/>
            <a:ext cx="267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 Box 241"/>
          <p:cNvSpPr txBox="1"/>
          <p:nvPr/>
        </p:nvSpPr>
        <p:spPr>
          <a:xfrm>
            <a:off x="8313420" y="317690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>
            <a:off x="8314055" y="125920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 Box 254"/>
          <p:cNvSpPr txBox="1"/>
          <p:nvPr/>
        </p:nvSpPr>
        <p:spPr>
          <a:xfrm>
            <a:off x="3696335" y="125285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 Box 255"/>
          <p:cNvSpPr txBox="1"/>
          <p:nvPr/>
        </p:nvSpPr>
        <p:spPr>
          <a:xfrm>
            <a:off x="3702050" y="317690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 Box 256"/>
          <p:cNvSpPr txBox="1"/>
          <p:nvPr/>
        </p:nvSpPr>
        <p:spPr>
          <a:xfrm>
            <a:off x="3771900" y="5182870"/>
            <a:ext cx="276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6869430" y="1485900"/>
            <a:ext cx="2315210" cy="1854835"/>
            <a:chOff x="10818" y="2340"/>
            <a:chExt cx="3646" cy="2921"/>
          </a:xfrm>
        </p:grpSpPr>
        <p:cxnSp>
          <p:nvCxnSpPr>
            <p:cNvPr id="293" name="Straight Connector 292"/>
            <p:cNvCxnSpPr/>
            <p:nvPr/>
          </p:nvCxnSpPr>
          <p:spPr>
            <a:xfrm flipH="1" flipV="1">
              <a:off x="10818" y="3352"/>
              <a:ext cx="3421" cy="190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11058" y="2916"/>
              <a:ext cx="3406" cy="189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 flipV="1">
              <a:off x="10945" y="3134"/>
              <a:ext cx="3429" cy="189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 rot="7140000">
              <a:off x="13639" y="4595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7140000">
              <a:off x="13056" y="4274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7140000">
              <a:off x="11758" y="3559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 rot="7140000">
              <a:off x="13419" y="4179"/>
              <a:ext cx="497" cy="94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rot="7140000">
              <a:off x="11562" y="3139"/>
              <a:ext cx="497" cy="94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7140000">
              <a:off x="13205" y="4355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 rot="7800000" flipH="1" flipV="1">
              <a:off x="12109" y="3458"/>
              <a:ext cx="139" cy="709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 Box 302"/>
            <p:cNvSpPr txBox="1"/>
            <p:nvPr/>
          </p:nvSpPr>
          <p:spPr>
            <a:xfrm>
              <a:off x="13318" y="3842"/>
              <a:ext cx="85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 Box 303"/>
            <p:cNvSpPr txBox="1"/>
            <p:nvPr/>
          </p:nvSpPr>
          <p:spPr>
            <a:xfrm>
              <a:off x="11402" y="4160"/>
              <a:ext cx="8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 Box 304"/>
            <p:cNvSpPr txBox="1"/>
            <p:nvPr/>
          </p:nvSpPr>
          <p:spPr>
            <a:xfrm>
              <a:off x="11664" y="3577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Text Box 305"/>
            <p:cNvSpPr txBox="1"/>
            <p:nvPr/>
          </p:nvSpPr>
          <p:spPr>
            <a:xfrm>
              <a:off x="13521" y="4617"/>
              <a:ext cx="45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Text Box 306"/>
            <p:cNvSpPr txBox="1"/>
            <p:nvPr/>
          </p:nvSpPr>
          <p:spPr>
            <a:xfrm rot="21420000">
              <a:off x="12651" y="4144"/>
              <a:ext cx="45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Text Box 307"/>
            <p:cNvSpPr txBox="1"/>
            <p:nvPr/>
          </p:nvSpPr>
          <p:spPr>
            <a:xfrm rot="21300000">
              <a:off x="13190" y="4143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Box 309"/>
            <p:cNvSpPr txBox="1"/>
            <p:nvPr/>
          </p:nvSpPr>
          <p:spPr>
            <a:xfrm>
              <a:off x="12761" y="3504"/>
              <a:ext cx="42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Arc 310"/>
            <p:cNvSpPr/>
            <p:nvPr/>
          </p:nvSpPr>
          <p:spPr>
            <a:xfrm rot="20160000">
              <a:off x="12874" y="3827"/>
              <a:ext cx="290" cy="210"/>
            </a:xfrm>
            <a:prstGeom prst="arc">
              <a:avLst>
                <a:gd name="adj1" fmla="val 12539361"/>
                <a:gd name="adj2" fmla="val 20091744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12109" y="2494"/>
              <a:ext cx="53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12048" y="2340"/>
              <a:ext cx="709" cy="827"/>
              <a:chOff x="12597" y="2500"/>
              <a:chExt cx="709" cy="827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V="1">
                <a:off x="12630" y="2500"/>
                <a:ext cx="0" cy="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rot="7800000" flipH="1" flipV="1">
                <a:off x="12882" y="2903"/>
                <a:ext cx="139" cy="70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Arc 319"/>
            <p:cNvSpPr/>
            <p:nvPr/>
          </p:nvSpPr>
          <p:spPr>
            <a:xfrm rot="14160000">
              <a:off x="11922" y="2757"/>
              <a:ext cx="317" cy="316"/>
            </a:xfrm>
            <a:prstGeom prst="arc">
              <a:avLst>
                <a:gd name="adj1" fmla="val 9455998"/>
                <a:gd name="adj2" fmla="val 2491729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4235450" y="2463800"/>
            <a:ext cx="1537970" cy="3023870"/>
            <a:chOff x="6670" y="3880"/>
            <a:chExt cx="2422" cy="4762"/>
          </a:xfrm>
        </p:grpSpPr>
        <p:grpSp>
          <p:nvGrpSpPr>
            <p:cNvPr id="322" name="Group 321"/>
            <p:cNvGrpSpPr/>
            <p:nvPr/>
          </p:nvGrpSpPr>
          <p:grpSpPr>
            <a:xfrm>
              <a:off x="6670" y="3880"/>
              <a:ext cx="2422" cy="4762"/>
              <a:chOff x="6670" y="3880"/>
              <a:chExt cx="2422" cy="4762"/>
            </a:xfrm>
          </p:grpSpPr>
          <p:grpSp>
            <p:nvGrpSpPr>
              <p:cNvPr id="289" name="Group 288"/>
              <p:cNvGrpSpPr/>
              <p:nvPr/>
            </p:nvGrpSpPr>
            <p:grpSpPr>
              <a:xfrm>
                <a:off x="7158" y="3880"/>
                <a:ext cx="1934" cy="4763"/>
                <a:chOff x="7158" y="3880"/>
                <a:chExt cx="1934" cy="4763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852" y="3880"/>
                  <a:ext cx="898" cy="4667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360" y="3997"/>
                  <a:ext cx="902" cy="4646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591" y="3945"/>
                  <a:ext cx="911" cy="4644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 rot="20940000">
                  <a:off x="7839" y="5448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 rot="20940000">
                  <a:off x="8088" y="6700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 rot="20940000">
                  <a:off x="8255" y="7555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rot="20940000">
                  <a:off x="7659" y="5036"/>
                  <a:ext cx="497" cy="948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rot="20940000">
                  <a:off x="8052" y="7072"/>
                  <a:ext cx="497" cy="948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  <a:prstDash val="sys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 rot="20940000">
                  <a:off x="8144" y="7029"/>
                  <a:ext cx="115" cy="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03" name="Straight Arrow Connector 202"/>
                <p:cNvCxnSpPr/>
                <p:nvPr/>
              </p:nvCxnSpPr>
              <p:spPr>
                <a:xfrm flipH="1" flipV="1">
                  <a:off x="7750" y="4743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Text Box 260"/>
                <p:cNvSpPr txBox="1"/>
                <p:nvPr/>
              </p:nvSpPr>
              <p:spPr>
                <a:xfrm>
                  <a:off x="8277" y="5298"/>
                  <a:ext cx="815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 0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>
                  <a:off x="7158" y="7428"/>
                  <a:ext cx="858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 0</a:t>
                  </a:r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Text Box 262"/>
                <p:cNvSpPr txBox="1"/>
                <p:nvPr/>
              </p:nvSpPr>
              <p:spPr>
                <a:xfrm>
                  <a:off x="7622" y="5406"/>
                  <a:ext cx="395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Text Box 263"/>
                <p:cNvSpPr txBox="1"/>
                <p:nvPr/>
              </p:nvSpPr>
              <p:spPr>
                <a:xfrm>
                  <a:off x="8242" y="7578"/>
                  <a:ext cx="408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>
                  <a:off x="8016" y="6368"/>
                  <a:ext cx="408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Text Box 265"/>
                <p:cNvSpPr txBox="1"/>
                <p:nvPr/>
              </p:nvSpPr>
              <p:spPr>
                <a:xfrm>
                  <a:off x="7882" y="7008"/>
                  <a:ext cx="395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Arc 267"/>
                <p:cNvSpPr/>
                <p:nvPr/>
              </p:nvSpPr>
              <p:spPr>
                <a:xfrm rot="17400000">
                  <a:off x="7464" y="6316"/>
                  <a:ext cx="900" cy="902"/>
                </a:xfrm>
                <a:prstGeom prst="arc">
                  <a:avLst>
                    <a:gd name="adj1" fmla="val 18777715"/>
                    <a:gd name="adj2" fmla="val 195830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9" name="Text Box 268"/>
                <p:cNvSpPr txBox="1"/>
                <p:nvPr/>
              </p:nvSpPr>
              <p:spPr>
                <a:xfrm>
                  <a:off x="7503" y="6039"/>
                  <a:ext cx="384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endParaRPr lang="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6670" y="4589"/>
                <a:ext cx="488" cy="708"/>
                <a:chOff x="8754" y="6615"/>
                <a:chExt cx="488" cy="708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9232" y="6730"/>
                  <a:ext cx="0" cy="5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 flipV="1">
                  <a:off x="9091" y="6615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 Box 287"/>
                <p:cNvSpPr txBox="1"/>
                <p:nvPr/>
              </p:nvSpPr>
              <p:spPr>
                <a:xfrm>
                  <a:off x="8754" y="6839"/>
                  <a:ext cx="488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ry</a:t>
                  </a:r>
                  <a:endParaRPr lang="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3" name="Arc 322"/>
            <p:cNvSpPr/>
            <p:nvPr/>
          </p:nvSpPr>
          <p:spPr>
            <a:xfrm rot="3300000">
              <a:off x="7012" y="4992"/>
              <a:ext cx="176" cy="210"/>
            </a:xfrm>
            <a:prstGeom prst="arc">
              <a:avLst>
                <a:gd name="adj1" fmla="val 12539361"/>
                <a:gd name="adj2" fmla="val 14744998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Presentation</Application>
  <PresentationFormat>宽屏</PresentationFormat>
  <Paragraphs>416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文泉驿微米黑</vt:lpstr>
      <vt:lpstr>宋体</vt:lpstr>
      <vt:lpstr>Arial Unicode MS</vt:lpstr>
      <vt:lpstr>Calibri Light</vt:lpstr>
      <vt:lpstr>Calibri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113</cp:revision>
  <dcterms:created xsi:type="dcterms:W3CDTF">2019-07-22T01:23:57Z</dcterms:created>
  <dcterms:modified xsi:type="dcterms:W3CDTF">2019-07-22T01:23:57Z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