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108585" y="922020"/>
            <a:ext cx="11871960" cy="5397500"/>
            <a:chOff x="171" y="1452"/>
            <a:chExt cx="18696" cy="8500"/>
          </a:xfrm>
        </p:grpSpPr>
        <p:grpSp>
          <p:nvGrpSpPr>
            <p:cNvPr id="15" name="Group 14"/>
            <p:cNvGrpSpPr/>
            <p:nvPr/>
          </p:nvGrpSpPr>
          <p:grpSpPr>
            <a:xfrm>
              <a:off x="171" y="1452"/>
              <a:ext cx="18697" cy="8501"/>
              <a:chOff x="171" y="1452"/>
              <a:chExt cx="18697" cy="8501"/>
            </a:xfrm>
          </p:grpSpPr>
          <p:pic>
            <p:nvPicPr>
              <p:cNvPr id="4" name="Picture 3" descr="02_6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1" y="1453"/>
                <a:ext cx="9756" cy="8500"/>
              </a:xfrm>
              <a:prstGeom prst="rect">
                <a:avLst/>
              </a:prstGeom>
            </p:spPr>
          </p:pic>
          <p:pic>
            <p:nvPicPr>
              <p:cNvPr id="5" name="Picture 4" descr="02_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18" y="1452"/>
                <a:ext cx="8850" cy="8501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6716" y="1550"/>
                <a:ext cx="2133" cy="1114"/>
              </a:xfrm>
              <a:prstGeom prst="ellipse">
                <a:avLst/>
              </a:prstGeom>
              <a:noFill/>
              <a:ln w="53975" cmpd="sng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87" y="8283"/>
                <a:ext cx="1595" cy="833"/>
              </a:xfrm>
              <a:prstGeom prst="ellipse">
                <a:avLst/>
              </a:prstGeom>
              <a:noFill/>
              <a:ln w="53975" cmpd="sng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2915" y="1893"/>
                <a:ext cx="2133" cy="1114"/>
              </a:xfrm>
              <a:prstGeom prst="ellipse">
                <a:avLst/>
              </a:prstGeom>
              <a:noFill/>
              <a:ln w="53975" cmpd="sng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3231" y="8377"/>
                <a:ext cx="1240" cy="675"/>
              </a:xfrm>
              <a:prstGeom prst="ellipse">
                <a:avLst/>
              </a:prstGeom>
              <a:noFill/>
              <a:ln w="53975" cmpd="sng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6" idx="2"/>
                <a:endCxn id="7" idx="2"/>
              </p:cNvCxnSpPr>
              <p:nvPr/>
            </p:nvCxnSpPr>
            <p:spPr>
              <a:xfrm flipH="1">
                <a:off x="5587" y="2107"/>
                <a:ext cx="1129" cy="659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7" idx="6"/>
              </p:cNvCxnSpPr>
              <p:nvPr/>
            </p:nvCxnSpPr>
            <p:spPr>
              <a:xfrm flipH="1">
                <a:off x="7182" y="2281"/>
                <a:ext cx="1615" cy="6419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2"/>
                <a:endCxn id="9" idx="2"/>
              </p:cNvCxnSpPr>
              <p:nvPr/>
            </p:nvCxnSpPr>
            <p:spPr>
              <a:xfrm>
                <a:off x="12915" y="2450"/>
                <a:ext cx="316" cy="626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8" idx="6"/>
                <a:endCxn id="9" idx="6"/>
              </p:cNvCxnSpPr>
              <p:nvPr/>
            </p:nvCxnSpPr>
            <p:spPr>
              <a:xfrm flipH="1">
                <a:off x="14471" y="2450"/>
                <a:ext cx="577" cy="626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 Box 13"/>
            <p:cNvSpPr txBox="1"/>
            <p:nvPr/>
          </p:nvSpPr>
          <p:spPr>
            <a:xfrm>
              <a:off x="3399" y="2450"/>
              <a:ext cx="218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>
                  <a:solidFill>
                    <a:schemeClr val="bg1"/>
                  </a:solidFill>
                </a:rPr>
                <a:t>图像被遮挡</a:t>
              </a:r>
              <a:endParaRPr lang="" altLang="en-US">
                <a:solidFill>
                  <a:schemeClr val="bg1"/>
                </a:solidFill>
              </a:endParaRPr>
            </a:p>
            <a:p>
              <a:r>
                <a:rPr lang="" altLang="en-US">
                  <a:solidFill>
                    <a:schemeClr val="bg1"/>
                  </a:solidFill>
                </a:rPr>
                <a:t>点云少/无点</a:t>
              </a:r>
              <a:endParaRPr lang="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213360" y="777240"/>
            <a:ext cx="11546840" cy="5474970"/>
            <a:chOff x="336" y="1224"/>
            <a:chExt cx="18184" cy="8622"/>
          </a:xfrm>
        </p:grpSpPr>
        <p:grpSp>
          <p:nvGrpSpPr>
            <p:cNvPr id="28" name="Group 27"/>
            <p:cNvGrpSpPr/>
            <p:nvPr/>
          </p:nvGrpSpPr>
          <p:grpSpPr>
            <a:xfrm>
              <a:off x="336" y="1224"/>
              <a:ext cx="18184" cy="8622"/>
              <a:chOff x="336" y="1224"/>
              <a:chExt cx="18184" cy="8622"/>
            </a:xfrm>
          </p:grpSpPr>
          <p:pic>
            <p:nvPicPr>
              <p:cNvPr id="2" name="Picture 1" descr="02_9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6" y="1224"/>
                <a:ext cx="9073" cy="8622"/>
              </a:xfrm>
              <a:prstGeom prst="rect">
                <a:avLst/>
              </a:prstGeom>
            </p:spPr>
          </p:pic>
          <p:pic>
            <p:nvPicPr>
              <p:cNvPr id="3" name="Picture 2" descr="02_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74" y="1224"/>
                <a:ext cx="9046" cy="8622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>
                <a:off x="3934" y="1224"/>
                <a:ext cx="1427" cy="84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3043" y="1546"/>
                <a:ext cx="1427" cy="84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>
                <a:stCxn id="17" idx="2"/>
              </p:cNvCxnSpPr>
              <p:nvPr/>
            </p:nvCxnSpPr>
            <p:spPr>
              <a:xfrm>
                <a:off x="3934" y="1645"/>
                <a:ext cx="598" cy="552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7" idx="6"/>
              </p:cNvCxnSpPr>
              <p:nvPr/>
            </p:nvCxnSpPr>
            <p:spPr>
              <a:xfrm flipH="1">
                <a:off x="4545" y="1645"/>
                <a:ext cx="816" cy="552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2"/>
              </p:cNvCxnSpPr>
              <p:nvPr/>
            </p:nvCxnSpPr>
            <p:spPr>
              <a:xfrm>
                <a:off x="13056" y="1967"/>
                <a:ext cx="737" cy="5259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0" idx="6"/>
              </p:cNvCxnSpPr>
              <p:nvPr/>
            </p:nvCxnSpPr>
            <p:spPr>
              <a:xfrm flipH="1">
                <a:off x="13793" y="1967"/>
                <a:ext cx="690" cy="530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12727" y="8351"/>
                <a:ext cx="1176" cy="69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934" y="8225"/>
                <a:ext cx="1176" cy="69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9" name="Text Box 28"/>
            <p:cNvSpPr txBox="1"/>
            <p:nvPr/>
          </p:nvSpPr>
          <p:spPr>
            <a:xfrm>
              <a:off x="6067" y="3901"/>
              <a:ext cx="28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>
                  <a:solidFill>
                    <a:schemeClr val="bg1"/>
                  </a:solidFill>
                </a:rPr>
                <a:t>图像遮挡</a:t>
              </a:r>
              <a:endParaRPr lang="" altLang="en-US">
                <a:solidFill>
                  <a:schemeClr val="bg1"/>
                </a:solidFill>
              </a:endParaRPr>
            </a:p>
            <a:p>
              <a:r>
                <a:rPr lang="" altLang="en-US">
                  <a:solidFill>
                    <a:schemeClr val="bg1"/>
                  </a:solidFill>
                </a:rPr>
                <a:t>点云少点或无</a:t>
              </a:r>
              <a:endParaRPr lang="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4785" y="4210"/>
              <a:ext cx="28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图像</a:t>
              </a:r>
              <a:r>
                <a:rPr lang="" altLang="en-US">
                  <a:solidFill>
                    <a:schemeClr val="bg1"/>
                  </a:solidFill>
                </a:rPr>
                <a:t>部分</a:t>
              </a:r>
              <a:r>
                <a:rPr lang="en-US" altLang="en-US">
                  <a:solidFill>
                    <a:schemeClr val="bg1"/>
                  </a:solidFill>
                </a:rPr>
                <a:t>遮挡</a:t>
              </a:r>
              <a:endParaRPr lang="en-US" altLang="en-US">
                <a:solidFill>
                  <a:schemeClr val="bg1"/>
                </a:solidFill>
              </a:endParaRPr>
            </a:p>
            <a:p>
              <a:r>
                <a:rPr lang="en-US" altLang="en-US">
                  <a:solidFill>
                    <a:schemeClr val="bg1"/>
                  </a:solidFill>
                </a:rPr>
                <a:t>点云少点或无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99060" y="758825"/>
            <a:ext cx="11976735" cy="5651500"/>
            <a:chOff x="156" y="1195"/>
            <a:chExt cx="18861" cy="8900"/>
          </a:xfrm>
        </p:grpSpPr>
        <p:pic>
          <p:nvPicPr>
            <p:cNvPr id="3" name="Picture 2" descr="02_1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6" y="1195"/>
              <a:ext cx="9336" cy="8900"/>
            </a:xfrm>
            <a:prstGeom prst="rect">
              <a:avLst/>
            </a:prstGeom>
          </p:spPr>
        </p:pic>
        <p:pic>
          <p:nvPicPr>
            <p:cNvPr id="4" name="Picture 3" descr="02_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3" y="1195"/>
              <a:ext cx="9375" cy="889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815" y="5662"/>
              <a:ext cx="1185" cy="1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05" y="5892"/>
              <a:ext cx="1185" cy="1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775" y="8040"/>
              <a:ext cx="3585" cy="20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320" y="8039"/>
              <a:ext cx="3585" cy="20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2"/>
            </p:cNvCxnSpPr>
            <p:nvPr/>
          </p:nvCxnSpPr>
          <p:spPr>
            <a:xfrm>
              <a:off x="4815" y="6952"/>
              <a:ext cx="960" cy="211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30" y="5767"/>
              <a:ext cx="3480" cy="283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>
              <a:off x="14579" y="7467"/>
              <a:ext cx="736" cy="185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8" idx="7"/>
            </p:cNvCxnSpPr>
            <p:nvPr/>
          </p:nvCxnSpPr>
          <p:spPr>
            <a:xfrm>
              <a:off x="15270" y="6007"/>
              <a:ext cx="3110" cy="233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1"/>
            <p:nvPr/>
          </p:nvSpPr>
          <p:spPr>
            <a:xfrm>
              <a:off x="7020" y="4447"/>
              <a:ext cx="17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>
                  <a:solidFill>
                    <a:schemeClr val="bg1"/>
                  </a:solidFill>
                </a:rPr>
                <a:t>点云完整</a:t>
              </a:r>
              <a:endParaRPr lang="" altLang="en-US">
                <a:solidFill>
                  <a:schemeClr val="bg1"/>
                </a:solidFill>
              </a:endParaRPr>
            </a:p>
            <a:p>
              <a:r>
                <a:rPr lang="" altLang="en-US">
                  <a:solidFill>
                    <a:schemeClr val="bg1"/>
                  </a:solidFill>
                </a:rPr>
                <a:t>图像越界</a:t>
              </a:r>
              <a:endParaRPr lang="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Calibri Light</vt:lpstr>
      <vt:lpstr>Calibri</vt:lpstr>
      <vt:lpstr>微软雅黑</vt:lpstr>
      <vt:lpstr>文泉驿微米黑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3</cp:revision>
  <dcterms:created xsi:type="dcterms:W3CDTF">2019-05-08T14:17:34Z</dcterms:created>
  <dcterms:modified xsi:type="dcterms:W3CDTF">2019-05-08T14:17:34Z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