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宋体</vt:lpstr>
      <vt:lpstr>Arial Unicode MS</vt:lpstr>
      <vt:lpstr>Calibri Light</vt:lpstr>
      <vt:lpstr>Calibri</vt:lpstr>
      <vt:lpstr>微软雅黑</vt:lpstr>
      <vt:lpstr>文泉驿微米黑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mooyu</dc:creator>
  <cp:lastModifiedBy>mooyu</cp:lastModifiedBy>
  <cp:revision>1</cp:revision>
  <dcterms:created xsi:type="dcterms:W3CDTF">2019-07-15T07:04:47Z</dcterms:created>
  <dcterms:modified xsi:type="dcterms:W3CDTF">2019-07-15T07:04:47Z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