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70" r:id="rId5"/>
    <p:sldId id="271" r:id="rId6"/>
    <p:sldId id="263" r:id="rId7"/>
    <p:sldId id="264" r:id="rId8"/>
    <p:sldId id="265" r:id="rId9"/>
    <p:sldId id="261" r:id="rId10"/>
    <p:sldId id="272" r:id="rId11"/>
    <p:sldId id="282" r:id="rId12"/>
    <p:sldId id="279" r:id="rId13"/>
    <p:sldId id="286" r:id="rId14"/>
    <p:sldId id="287" r:id="rId15"/>
    <p:sldId id="268" r:id="rId16"/>
    <p:sldId id="269" r:id="rId17"/>
    <p:sldId id="283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9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DB71D5"/>
    <a:srgbClr val="FFFFFF"/>
    <a:srgbClr val="595959"/>
    <a:srgbClr val="F2880C"/>
    <a:srgbClr val="FFF9E6"/>
    <a:srgbClr val="E15B27"/>
    <a:srgbClr val="E915D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2"/>
      </p:cViewPr>
      <p:guideLst>
        <p:guide pos="1292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microsoft.com/office/2007/relationships/hdphoto" Target="../media/hdphoto5.wdp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24" Type="http://schemas.microsoft.com/office/2007/relationships/hdphoto" Target="../media/hdphoto11.wdp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microsoft.com/office/2007/relationships/hdphoto" Target="../media/hdphoto4.wdp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3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18465" y="1088390"/>
            <a:ext cx="10971530" cy="4699000"/>
            <a:chOff x="1251" y="1700"/>
            <a:chExt cx="17278" cy="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1251" y="1700"/>
              <a:ext cx="17278" cy="7400"/>
              <a:chOff x="1266" y="1742"/>
              <a:chExt cx="17278" cy="7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8885" y="3109"/>
                <a:ext cx="9659" cy="4503"/>
                <a:chOff x="9047" y="3110"/>
                <a:chExt cx="8965" cy="450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1093" y="3966"/>
                  <a:ext cx="6919" cy="287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9047" y="3110"/>
                  <a:ext cx="2145" cy="4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567" y="5076"/>
                <a:ext cx="2724" cy="1207"/>
                <a:chOff x="13012" y="2512"/>
                <a:chExt cx="2724" cy="1207"/>
              </a:xfrm>
            </p:grpSpPr>
            <p:sp>
              <p:nvSpPr>
                <p:cNvPr id="52" name="Cube 51"/>
                <p:cNvSpPr/>
                <p:nvPr/>
              </p:nvSpPr>
              <p:spPr>
                <a:xfrm>
                  <a:off x="13012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Cube 52"/>
                <p:cNvSpPr/>
                <p:nvPr/>
              </p:nvSpPr>
              <p:spPr>
                <a:xfrm>
                  <a:off x="13444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Cube 53"/>
                <p:cNvSpPr/>
                <p:nvPr/>
              </p:nvSpPr>
              <p:spPr>
                <a:xfrm>
                  <a:off x="13888" y="269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Cube 54"/>
                <p:cNvSpPr/>
                <p:nvPr/>
              </p:nvSpPr>
              <p:spPr>
                <a:xfrm>
                  <a:off x="15364" y="2681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Cube 55"/>
                <p:cNvSpPr/>
                <p:nvPr/>
              </p:nvSpPr>
              <p:spPr>
                <a:xfrm>
                  <a:off x="14908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14296" y="2512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  <p:sp>
              <p:nvSpPr>
                <p:cNvPr id="58" name="Text Box 57"/>
                <p:cNvSpPr txBox="1"/>
                <p:nvPr/>
              </p:nvSpPr>
              <p:spPr>
                <a:xfrm>
                  <a:off x="13127" y="3236"/>
                  <a:ext cx="2562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Top K 3D Proposals</a:t>
                  </a: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1555" y="2054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508" y="6664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7750" y="283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3656" y="2834"/>
                <a:ext cx="1435" cy="5576"/>
                <a:chOff x="4397" y="5999"/>
                <a:chExt cx="1435" cy="5576"/>
              </a:xfrm>
            </p:grpSpPr>
            <p:sp>
              <p:nvSpPr>
                <p:cNvPr id="79" name="Right Arrow 78"/>
                <p:cNvSpPr/>
                <p:nvPr/>
              </p:nvSpPr>
              <p:spPr>
                <a:xfrm>
                  <a:off x="4694" y="5999"/>
                  <a:ext cx="1007" cy="293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4503" y="6197"/>
                  <a:ext cx="1329" cy="8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</a:t>
                  </a:r>
                </a:p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Extractor</a:t>
                  </a:r>
                </a:p>
              </p:txBody>
            </p:sp>
            <p:sp>
              <p:nvSpPr>
                <p:cNvPr id="167" name="Text Box 82"/>
                <p:cNvSpPr txBox="1"/>
                <p:nvPr/>
              </p:nvSpPr>
              <p:spPr>
                <a:xfrm>
                  <a:off x="4397" y="10753"/>
                  <a:ext cx="1329" cy="8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</a:t>
                  </a:r>
                </a:p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Extractor</a:t>
                  </a:r>
                </a:p>
              </p:txBody>
            </p:sp>
          </p:grpSp>
          <p:sp>
            <p:nvSpPr>
              <p:cNvPr id="84" name="Text Box 83"/>
              <p:cNvSpPr txBox="1"/>
              <p:nvPr/>
            </p:nvSpPr>
            <p:spPr>
              <a:xfrm>
                <a:off x="7323" y="3085"/>
                <a:ext cx="165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 Pooling</a:t>
                </a:r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>
                <a:off x="1471" y="3902"/>
                <a:ext cx="20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</a:t>
                </a:r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t</a:t>
                </a: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1266" y="8500"/>
                <a:ext cx="2646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</a:t>
                </a:r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 t + τ 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5314" y="2054"/>
                <a:ext cx="2024" cy="1848"/>
                <a:chOff x="6093" y="5335"/>
                <a:chExt cx="2024" cy="184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Cube 86"/>
                <p:cNvSpPr/>
                <p:nvPr/>
              </p:nvSpPr>
              <p:spPr>
                <a:xfrm>
                  <a:off x="6378" y="6442"/>
                  <a:ext cx="1454" cy="586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Cube 87"/>
                <p:cNvSpPr/>
                <p:nvPr/>
              </p:nvSpPr>
              <p:spPr>
                <a:xfrm>
                  <a:off x="6490" y="5471"/>
                  <a:ext cx="1204" cy="842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Right Arrow 100"/>
              <p:cNvSpPr/>
              <p:nvPr/>
            </p:nvSpPr>
            <p:spPr>
              <a:xfrm>
                <a:off x="7686" y="744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7376" y="7760"/>
                <a:ext cx="165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 Pooling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5250" y="6664"/>
                <a:ext cx="2024" cy="1848"/>
                <a:chOff x="6093" y="5335"/>
                <a:chExt cx="2024" cy="1848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Cube 104"/>
                <p:cNvSpPr/>
                <p:nvPr/>
              </p:nvSpPr>
              <p:spPr>
                <a:xfrm>
                  <a:off x="6331" y="6457"/>
                  <a:ext cx="1454" cy="560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7" name="Text Box 106"/>
              <p:cNvSpPr txBox="1"/>
              <p:nvPr/>
            </p:nvSpPr>
            <p:spPr>
              <a:xfrm>
                <a:off x="5310" y="8555"/>
                <a:ext cx="203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</a:p>
            </p:txBody>
          </p:sp>
          <p:sp>
            <p:nvSpPr>
              <p:cNvPr id="115" name="Right Arrow 114"/>
              <p:cNvSpPr/>
              <p:nvPr/>
            </p:nvSpPr>
            <p:spPr>
              <a:xfrm>
                <a:off x="3897" y="7371"/>
                <a:ext cx="1040" cy="259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9218" y="2292"/>
                <a:ext cx="1690" cy="1357"/>
                <a:chOff x="9296" y="5327"/>
                <a:chExt cx="1690" cy="1357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9296" y="6102"/>
                  <a:ext cx="1680" cy="582"/>
                  <a:chOff x="9332" y="5024"/>
                  <a:chExt cx="1680" cy="582"/>
                </a:xfrm>
              </p:grpSpPr>
              <p:sp>
                <p:nvSpPr>
                  <p:cNvPr id="124" name="Cube 123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 Box 126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9306" y="5327"/>
                  <a:ext cx="1680" cy="582"/>
                  <a:chOff x="9332" y="5024"/>
                  <a:chExt cx="1680" cy="582"/>
                </a:xfrm>
              </p:grpSpPr>
              <p:sp>
                <p:nvSpPr>
                  <p:cNvPr id="131" name="Cube 130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Cube 131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Cube 132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Text Box 133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9175" y="6887"/>
                <a:ext cx="1690" cy="1357"/>
                <a:chOff x="9296" y="5327"/>
                <a:chExt cx="1690" cy="1357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9296" y="6102"/>
                  <a:ext cx="1680" cy="582"/>
                  <a:chOff x="9332" y="5024"/>
                  <a:chExt cx="1680" cy="582"/>
                </a:xfrm>
              </p:grpSpPr>
              <p:sp>
                <p:nvSpPr>
                  <p:cNvPr id="138" name="Cube 137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" name="Text Box 140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9306" y="5327"/>
                  <a:ext cx="1680" cy="582"/>
                  <a:chOff x="9332" y="5024"/>
                  <a:chExt cx="1680" cy="582"/>
                </a:xfrm>
              </p:grpSpPr>
              <p:sp>
                <p:nvSpPr>
                  <p:cNvPr id="143" name="Cube 142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Cube 143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 Box 145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11177" y="2929"/>
                <a:ext cx="1051" cy="693"/>
                <a:chOff x="11158" y="5791"/>
                <a:chExt cx="1051" cy="693"/>
              </a:xfrm>
            </p:grpSpPr>
            <p:sp>
              <p:nvSpPr>
                <p:cNvPr id="152" name="Right Arrow 151"/>
                <p:cNvSpPr/>
                <p:nvPr/>
              </p:nvSpPr>
              <p:spPr>
                <a:xfrm>
                  <a:off x="11270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152"/>
                <p:cNvSpPr txBox="1"/>
                <p:nvPr/>
              </p:nvSpPr>
              <p:spPr>
                <a:xfrm>
                  <a:off x="11158" y="6001"/>
                  <a:ext cx="105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Fusion</a:t>
                  </a: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2369" y="2607"/>
                <a:ext cx="1680" cy="582"/>
                <a:chOff x="12343" y="5421"/>
                <a:chExt cx="1680" cy="582"/>
              </a:xfrm>
            </p:grpSpPr>
            <p:sp>
              <p:nvSpPr>
                <p:cNvPr id="155" name="Cube 154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Cube 155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Cube 156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157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1201" y="7504"/>
                <a:ext cx="1051" cy="680"/>
                <a:chOff x="11184" y="5791"/>
                <a:chExt cx="1051" cy="680"/>
              </a:xfrm>
            </p:grpSpPr>
            <p:sp>
              <p:nvSpPr>
                <p:cNvPr id="170" name="Right Arrow 169"/>
                <p:cNvSpPr/>
                <p:nvPr/>
              </p:nvSpPr>
              <p:spPr>
                <a:xfrm>
                  <a:off x="11255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170"/>
                <p:cNvSpPr txBox="1"/>
                <p:nvPr/>
              </p:nvSpPr>
              <p:spPr>
                <a:xfrm>
                  <a:off x="11184" y="5988"/>
                  <a:ext cx="105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Fusion</a:t>
                  </a: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12386" y="7199"/>
                <a:ext cx="1680" cy="582"/>
                <a:chOff x="12343" y="5421"/>
                <a:chExt cx="1680" cy="582"/>
              </a:xfrm>
            </p:grpSpPr>
            <p:sp>
              <p:nvSpPr>
                <p:cNvPr id="173" name="Cube 172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Cube 173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Cube 174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175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sp>
            <p:nvSpPr>
              <p:cNvPr id="177" name="Text Box 176"/>
              <p:cNvSpPr txBox="1"/>
              <p:nvPr/>
            </p:nvSpPr>
            <p:spPr>
              <a:xfrm>
                <a:off x="12302" y="3265"/>
                <a:ext cx="191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eatures</a:t>
                </a:r>
              </a:p>
            </p:txBody>
          </p:sp>
          <p:sp>
            <p:nvSpPr>
              <p:cNvPr id="178" name="Text Box 177"/>
              <p:cNvSpPr txBox="1"/>
              <p:nvPr/>
            </p:nvSpPr>
            <p:spPr>
              <a:xfrm>
                <a:off x="12386" y="7875"/>
                <a:ext cx="191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0093" y="3650"/>
                <a:ext cx="8" cy="896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10101" y="6061"/>
                <a:ext cx="0" cy="808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ight Arrow 186"/>
              <p:cNvSpPr/>
              <p:nvPr/>
            </p:nvSpPr>
            <p:spPr>
              <a:xfrm>
                <a:off x="11224" y="5182"/>
                <a:ext cx="957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12386" y="4963"/>
                <a:ext cx="1680" cy="582"/>
                <a:chOff x="12343" y="5421"/>
                <a:chExt cx="1680" cy="582"/>
              </a:xfrm>
            </p:grpSpPr>
            <p:sp>
              <p:nvSpPr>
                <p:cNvPr id="190" name="Cube 189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Cube 190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Cube 191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Text Box 192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sp>
            <p:nvSpPr>
              <p:cNvPr id="194" name="Text Box 193"/>
              <p:cNvSpPr txBox="1"/>
              <p:nvPr/>
            </p:nvSpPr>
            <p:spPr>
              <a:xfrm>
                <a:off x="12426" y="5676"/>
                <a:ext cx="1563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</a:p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eatures</a:t>
                </a: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14363" y="2425"/>
                <a:ext cx="1244" cy="1349"/>
                <a:chOff x="14363" y="4940"/>
                <a:chExt cx="1244" cy="1349"/>
              </a:xfrm>
            </p:grpSpPr>
            <p:sp>
              <p:nvSpPr>
                <p:cNvPr id="196" name="Right Arrow 195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>
                  <a:off x="14453" y="4940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99" name="Right Arrow 198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199"/>
                <p:cNvSpPr txBox="1"/>
                <p:nvPr/>
              </p:nvSpPr>
              <p:spPr>
                <a:xfrm>
                  <a:off x="14712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4360" y="4711"/>
                <a:ext cx="1218" cy="1336"/>
                <a:chOff x="14363" y="4953"/>
                <a:chExt cx="1218" cy="1336"/>
              </a:xfrm>
            </p:grpSpPr>
            <p:sp>
              <p:nvSpPr>
                <p:cNvPr id="205" name="Right Arrow 204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Text Box 205"/>
                <p:cNvSpPr txBox="1"/>
                <p:nvPr/>
              </p:nvSpPr>
              <p:spPr>
                <a:xfrm>
                  <a:off x="14440" y="4953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207"/>
                <p:cNvSpPr txBox="1"/>
                <p:nvPr/>
              </p:nvSpPr>
              <p:spPr>
                <a:xfrm>
                  <a:off x="14686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14364" y="7022"/>
                <a:ext cx="1192" cy="1323"/>
                <a:chOff x="14363" y="4966"/>
                <a:chExt cx="1192" cy="1323"/>
              </a:xfrm>
            </p:grpSpPr>
            <p:sp>
              <p:nvSpPr>
                <p:cNvPr id="210" name="Right Arrow 209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210"/>
                <p:cNvSpPr txBox="1"/>
                <p:nvPr/>
              </p:nvSpPr>
              <p:spPr>
                <a:xfrm>
                  <a:off x="14453" y="4966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>
                  <a:off x="14660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</a:p>
              </p:txBody>
            </p:sp>
          </p:grpSp>
          <p:sp>
            <p:nvSpPr>
              <p:cNvPr id="214" name="Text Box 213"/>
              <p:cNvSpPr txBox="1"/>
              <p:nvPr/>
            </p:nvSpPr>
            <p:spPr>
              <a:xfrm>
                <a:off x="5419" y="3928"/>
                <a:ext cx="1788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5903" y="1742"/>
                <a:ext cx="2146" cy="1923"/>
                <a:chOff x="15903" y="4569"/>
                <a:chExt cx="2146" cy="1923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5903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 rot="5400000">
                  <a:off x="17469" y="5066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6373" y="456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6976" y="532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H="1" flipV="1">
                  <a:off x="16130" y="5558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7738" y="5853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rot="5400000" flipV="1">
                  <a:off x="17890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15917" y="7130"/>
                <a:ext cx="2549" cy="1451"/>
                <a:chOff x="15903" y="4914"/>
                <a:chExt cx="2549" cy="1451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15903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16853" y="5154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 rot="20160000">
                  <a:off x="16002" y="5565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7616" y="5848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 rot="5400000">
                  <a:off x="17877" y="5066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3" name="Straight Arrow Connector 242"/>
                <p:cNvCxnSpPr/>
                <p:nvPr/>
              </p:nvCxnSpPr>
              <p:spPr>
                <a:xfrm flipV="1">
                  <a:off x="16976" y="4944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/>
                <p:cNvCxnSpPr/>
                <p:nvPr/>
              </p:nvCxnSpPr>
              <p:spPr>
                <a:xfrm flipH="1" flipV="1">
                  <a:off x="15962" y="5383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17738" y="5657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rot="5400000" flipV="1">
                  <a:off x="18298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15903" y="4011"/>
                <a:ext cx="2542" cy="2220"/>
                <a:chOff x="15886" y="4272"/>
                <a:chExt cx="2542" cy="2220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15886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 rot="5400000">
                  <a:off x="17853" y="506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8" name="Straight Arrow Connector 257"/>
                <p:cNvCxnSpPr/>
                <p:nvPr/>
              </p:nvCxnSpPr>
              <p:spPr>
                <a:xfrm rot="5400000" flipV="1">
                  <a:off x="18274" y="513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 rot="20160000">
                  <a:off x="16039" y="5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6851" y="515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6974" y="4946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17613" y="58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17744" y="5648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16251" y="4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16373" y="427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1274" y="4930"/>
                <a:ext cx="2017" cy="976"/>
                <a:chOff x="1487" y="4892"/>
                <a:chExt cx="1933" cy="105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Cube 10"/>
                <p:cNvSpPr/>
                <p:nvPr/>
              </p:nvSpPr>
              <p:spPr>
                <a:xfrm>
                  <a:off x="1487" y="4892"/>
                  <a:ext cx="1933" cy="1057"/>
                </a:xfrm>
                <a:prstGeom prst="cub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1487" y="5308"/>
                  <a:ext cx="1697" cy="4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</a:t>
                  </a:r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RPN</a:t>
                  </a:r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6002" y="5014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 rot="5400000">
                <a:off x="17574" y="480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>
                <a:off x="16467" y="6171"/>
                <a:ext cx="1090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Offsets</a:t>
                </a:r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>
                <a:off x="16301" y="8659"/>
                <a:ext cx="154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Predictions</a:t>
                </a:r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>
                <a:off x="16079" y="3486"/>
                <a:ext cx="154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Predictions</a:t>
                </a: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3532" y="5256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9655" y="4063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6200000" flipV="1">
                <a:off x="9655" y="6363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0932" y="4772"/>
                <a:ext cx="156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094" y="4750"/>
                <a:ext cx="1890" cy="1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9218" y="489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9626" y="489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10526" y="48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9984" y="47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9218" y="545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9626" y="545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10526" y="5437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9984" y="5278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29" name="Up-Down Arrow 28"/>
              <p:cNvSpPr/>
              <p:nvPr/>
            </p:nvSpPr>
            <p:spPr>
              <a:xfrm>
                <a:off x="9290" y="5152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9683" y="5164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-Down Arrow 35"/>
              <p:cNvSpPr/>
              <p:nvPr/>
            </p:nvSpPr>
            <p:spPr>
              <a:xfrm>
                <a:off x="10613" y="5164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1430" y="4101"/>
                <a:ext cx="24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emporal</a:t>
                </a: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Module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5438" y="7990"/>
                <a:ext cx="1059" cy="1095"/>
                <a:chOff x="15438" y="5518"/>
                <a:chExt cx="1059" cy="1095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5763" y="5518"/>
                  <a:ext cx="734" cy="734"/>
                  <a:chOff x="15763" y="5518"/>
                  <a:chExt cx="734" cy="734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5763" y="6248"/>
                    <a:ext cx="73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rot="16200000">
                    <a:off x="15399" y="5885"/>
                    <a:ext cx="73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15871" y="6130"/>
                  <a:ext cx="428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5438" y="5700"/>
                  <a:ext cx="412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  <p:sp>
            <p:nvSpPr>
              <p:cNvPr id="116" name="Cube 115"/>
              <p:cNvSpPr/>
              <p:nvPr/>
            </p:nvSpPr>
            <p:spPr>
              <a:xfrm>
                <a:off x="5660" y="6825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 rot="18840000">
                <a:off x="15701" y="8658"/>
                <a:ext cx="120" cy="120"/>
                <a:chOff x="14979" y="9766"/>
                <a:chExt cx="190" cy="19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979" y="9766"/>
                  <a:ext cx="191" cy="191"/>
                </a:xfrm>
                <a:prstGeom prst="ellipse">
                  <a:avLst/>
                </a:prstGeom>
                <a:noFill/>
                <a:ln w="6350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4" idx="1"/>
                  <a:endCxn id="4" idx="5"/>
                </p:cNvCxnSpPr>
                <p:nvPr/>
              </p:nvCxnSpPr>
              <p:spPr>
                <a:xfrm>
                  <a:off x="15007" y="9794"/>
                  <a:ext cx="135" cy="135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>
                  <a:stCxn id="4" idx="7"/>
                  <a:endCxn id="4" idx="3"/>
                </p:cNvCxnSpPr>
                <p:nvPr/>
              </p:nvCxnSpPr>
              <p:spPr>
                <a:xfrm flipH="1">
                  <a:off x="15007" y="9794"/>
                  <a:ext cx="135" cy="135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 Box 29"/>
              <p:cNvSpPr txBox="1"/>
              <p:nvPr/>
            </p:nvSpPr>
            <p:spPr>
              <a:xfrm>
                <a:off x="15326" y="8654"/>
                <a:ext cx="4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pic>
          <p:nvPicPr>
            <p:cNvPr id="401" name="Picture 400" descr="00005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091" y="2093"/>
              <a:ext cx="922" cy="9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3" name="Group 32"/>
            <p:cNvGrpSpPr/>
            <p:nvPr/>
          </p:nvGrpSpPr>
          <p:grpSpPr>
            <a:xfrm>
              <a:off x="1760" y="6706"/>
              <a:ext cx="1514" cy="1692"/>
              <a:chOff x="1774" y="2129"/>
              <a:chExt cx="1514" cy="1692"/>
            </a:xfrm>
          </p:grpSpPr>
          <p:pic>
            <p:nvPicPr>
              <p:cNvPr id="34" name="Picture 33" descr="00005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774" y="3187"/>
                <a:ext cx="1515" cy="635"/>
              </a:xfrm>
              <a:prstGeom prst="rect">
                <a:avLst/>
              </a:prstGeom>
            </p:spPr>
          </p:pic>
          <p:pic>
            <p:nvPicPr>
              <p:cNvPr id="38" name="Picture 37" descr="000054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55" y="2129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 Box 39"/>
            <p:cNvSpPr txBox="1"/>
            <p:nvPr/>
          </p:nvSpPr>
          <p:spPr>
            <a:xfrm>
              <a:off x="5775" y="246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5696" y="7088"/>
              <a:ext cx="84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714" y="3236"/>
              <a:ext cx="10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587" y="7828"/>
              <a:ext cx="10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pic>
          <p:nvPicPr>
            <p:cNvPr id="405" name="Picture 404" descr="00004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810" y="3151"/>
              <a:ext cx="1534" cy="635"/>
            </a:xfrm>
            <a:prstGeom prst="rect">
              <a:avLst/>
            </a:prstGeom>
          </p:spPr>
        </p:pic>
      </p:grpSp>
      <p:sp>
        <p:nvSpPr>
          <p:cNvPr id="46" name="Bent-Up Arrow 45"/>
          <p:cNvSpPr/>
          <p:nvPr/>
        </p:nvSpPr>
        <p:spPr>
          <a:xfrm flipV="1">
            <a:off x="4447540" y="3446780"/>
            <a:ext cx="509905" cy="1167765"/>
          </a:xfrm>
          <a:prstGeom prst="bentUpArrow">
            <a:avLst>
              <a:gd name="adj1" fmla="val 18555"/>
              <a:gd name="adj2" fmla="val 25000"/>
              <a:gd name="adj3" fmla="val 25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>
            <a:off x="4447540" y="2381250"/>
            <a:ext cx="509905" cy="1167765"/>
          </a:xfrm>
          <a:prstGeom prst="bentUpArrow">
            <a:avLst>
              <a:gd name="adj1" fmla="val 18555"/>
              <a:gd name="adj2" fmla="val 25000"/>
              <a:gd name="adj3" fmla="val 25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8059420" y="625475"/>
            <a:ext cx="640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</a:t>
            </a:r>
          </a:p>
        </p:txBody>
      </p:sp>
      <p:sp>
        <p:nvSpPr>
          <p:cNvPr id="29" name="Right Arrow 28"/>
          <p:cNvSpPr/>
          <p:nvPr/>
        </p:nvSpPr>
        <p:spPr>
          <a:xfrm rot="5400000">
            <a:off x="79406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632075" y="2818765"/>
            <a:ext cx="1459230" cy="857250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84770" y="2759710"/>
            <a:ext cx="1415415" cy="7562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631758" y="3025140"/>
            <a:ext cx="1279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621270" y="3049905"/>
            <a:ext cx="1385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755708" y="2028190"/>
            <a:ext cx="989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328545" y="1913255"/>
            <a:ext cx="125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623570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5074920" y="2655570"/>
            <a:ext cx="1563370" cy="951230"/>
          </a:xfrm>
          <a:prstGeom prst="rect">
            <a:avLst/>
          </a:prstGeom>
          <a:noFill/>
          <a:ln w="28575">
            <a:solidFill>
              <a:srgbClr val="E15B27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290185" y="4885690"/>
            <a:ext cx="431165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33528" y="3435985"/>
            <a:ext cx="866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41060" y="3794125"/>
            <a:ext cx="736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5176836" y="3161376"/>
            <a:ext cx="1332266" cy="356524"/>
            <a:chOff x="12237" y="5552"/>
            <a:chExt cx="1861" cy="461"/>
          </a:xfrm>
        </p:grpSpPr>
        <p:sp>
          <p:nvSpPr>
            <p:cNvPr id="296" name="Cube 295"/>
            <p:cNvSpPr/>
            <p:nvPr/>
          </p:nvSpPr>
          <p:spPr>
            <a:xfrm>
              <a:off x="12237" y="5605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23" y="5552"/>
              <a:ext cx="528" cy="4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638290" y="4402455"/>
            <a:ext cx="1860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Fused RoI features</a:t>
            </a:r>
          </a:p>
        </p:txBody>
      </p:sp>
      <p:sp>
        <p:nvSpPr>
          <p:cNvPr id="313" name="Text Box 312"/>
          <p:cNvSpPr txBox="1"/>
          <p:nvPr/>
        </p:nvSpPr>
        <p:spPr>
          <a:xfrm>
            <a:off x="6677660" y="2819400"/>
            <a:ext cx="978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1305" y="2749550"/>
            <a:ext cx="978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sp>
        <p:nvSpPr>
          <p:cNvPr id="345" name="Text Box 344"/>
          <p:cNvSpPr txBox="1"/>
          <p:nvPr/>
        </p:nvSpPr>
        <p:spPr>
          <a:xfrm>
            <a:off x="4322763" y="3399155"/>
            <a:ext cx="8153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sp>
        <p:nvSpPr>
          <p:cNvPr id="70" name="Text Box 34"/>
          <p:cNvSpPr txBox="1"/>
          <p:nvPr/>
        </p:nvSpPr>
        <p:spPr>
          <a:xfrm>
            <a:off x="8304213" y="1936115"/>
            <a:ext cx="989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677660" y="5731510"/>
            <a:ext cx="1979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72045" y="1028700"/>
            <a:ext cx="1534795" cy="64325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6037580" y="1776730"/>
            <a:ext cx="1561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grid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116580" y="625475"/>
            <a:ext cx="1374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... t + 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52390" y="527050"/>
            <a:ext cx="1684655" cy="134112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100955" y="5722620"/>
            <a:ext cx="1474470" cy="338455"/>
            <a:chOff x="14722" y="7965"/>
            <a:chExt cx="2322" cy="533"/>
          </a:xfrm>
        </p:grpSpPr>
        <p:sp>
          <p:nvSpPr>
            <p:cNvPr id="14" name="Cube 13"/>
            <p:cNvSpPr/>
            <p:nvPr/>
          </p:nvSpPr>
          <p:spPr>
            <a:xfrm>
              <a:off x="14722" y="7992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15326" y="7993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16540" y="7994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5830" y="7965"/>
              <a:ext cx="661" cy="5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89525" y="4371340"/>
            <a:ext cx="1474470" cy="338455"/>
            <a:chOff x="14722" y="7965"/>
            <a:chExt cx="2322" cy="533"/>
          </a:xfrm>
        </p:grpSpPr>
        <p:sp>
          <p:nvSpPr>
            <p:cNvPr id="46" name="Cube 45"/>
            <p:cNvSpPr/>
            <p:nvPr/>
          </p:nvSpPr>
          <p:spPr>
            <a:xfrm>
              <a:off x="14722" y="7992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15326" y="7993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16540" y="7994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15830" y="7965"/>
              <a:ext cx="661" cy="5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80011" y="2712431"/>
            <a:ext cx="1332266" cy="356524"/>
            <a:chOff x="12237" y="5552"/>
            <a:chExt cx="1861" cy="461"/>
          </a:xfrm>
        </p:grpSpPr>
        <p:sp>
          <p:nvSpPr>
            <p:cNvPr id="58" name="Cube 57"/>
            <p:cNvSpPr/>
            <p:nvPr/>
          </p:nvSpPr>
          <p:spPr>
            <a:xfrm>
              <a:off x="12237" y="5605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12751" y="5593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13651" y="5580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3123" y="5552"/>
              <a:ext cx="528" cy="4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39690" y="1068547"/>
            <a:ext cx="11121425" cy="4814251"/>
            <a:chOff x="339690" y="1068547"/>
            <a:chExt cx="11121425" cy="4814251"/>
          </a:xfrm>
        </p:grpSpPr>
        <p:grpSp>
          <p:nvGrpSpPr>
            <p:cNvPr id="3" name="Group 2"/>
            <p:cNvGrpSpPr/>
            <p:nvPr/>
          </p:nvGrpSpPr>
          <p:grpSpPr>
            <a:xfrm>
              <a:off x="5348605" y="1784350"/>
              <a:ext cx="6112510" cy="3110230"/>
              <a:chOff x="9078" y="2853"/>
              <a:chExt cx="8934" cy="48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78" y="2853"/>
                <a:ext cx="2114" cy="4898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536155" y="3196590"/>
              <a:ext cx="2021840" cy="810260"/>
              <a:chOff x="13007" y="2512"/>
              <a:chExt cx="3184" cy="1276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314" y="2512"/>
                <a:ext cx="528" cy="5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007" y="3236"/>
                <a:ext cx="3184" cy="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96865" y="4344828"/>
              <a:ext cx="1285240" cy="117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484216" y="1693865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868770" y="1701165"/>
              <a:ext cx="1071245" cy="3787775"/>
              <a:chOff x="4252" y="5886"/>
              <a:chExt cx="1687" cy="5965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38" y="5886"/>
                <a:ext cx="890" cy="289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377" y="6080"/>
                <a:ext cx="1556" cy="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252" y="10916"/>
                <a:ext cx="1687" cy="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4188025" y="1853250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931242" y="1198565"/>
              <a:ext cx="1285240" cy="1173480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78" y="6442"/>
                <a:ext cx="1454" cy="586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90" y="5471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4443576" y="4840128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4216482" y="5039994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890485" y="4344828"/>
              <a:ext cx="1285240" cy="1173480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560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2928585" y="5545613"/>
              <a:ext cx="128905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2113880" y="4793772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539105" y="1292068"/>
              <a:ext cx="1073150" cy="860425"/>
              <a:chOff x="9296" y="5327"/>
              <a:chExt cx="1690" cy="135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5511800" y="4411821"/>
              <a:ext cx="1073150" cy="860425"/>
              <a:chOff x="9296" y="5327"/>
              <a:chExt cx="1690" cy="135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6783070" y="1688427"/>
              <a:ext cx="812800" cy="494030"/>
              <a:chOff x="11158" y="5791"/>
              <a:chExt cx="1280" cy="778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539990" y="1483957"/>
              <a:ext cx="1066800" cy="368300"/>
              <a:chOff x="12343" y="5421"/>
              <a:chExt cx="1680" cy="580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722110" y="4738013"/>
              <a:ext cx="812800" cy="485775"/>
              <a:chOff x="11064" y="5791"/>
              <a:chExt cx="1280" cy="765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064" y="5988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550785" y="4575849"/>
              <a:ext cx="1066800" cy="368300"/>
              <a:chOff x="12343" y="5421"/>
              <a:chExt cx="1680" cy="580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7421245" y="1901787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7474585" y="5005109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6094730" y="2291080"/>
              <a:ext cx="5080" cy="56896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6099810" y="3822065"/>
              <a:ext cx="0" cy="51308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6845263" y="3280352"/>
              <a:ext cx="56520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7651753" y="3133032"/>
              <a:ext cx="1078230" cy="368300"/>
              <a:chOff x="12463" y="5421"/>
              <a:chExt cx="1698" cy="580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46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95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789" y="5580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25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7518400" y="3577590"/>
              <a:ext cx="110871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8787130" y="1368387"/>
              <a:ext cx="831850" cy="899160"/>
              <a:chOff x="14333" y="4940"/>
              <a:chExt cx="1310" cy="1416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333" y="4940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592" y="5806"/>
                <a:ext cx="1051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8776970" y="2964815"/>
              <a:ext cx="824230" cy="890905"/>
              <a:chOff x="14320" y="4953"/>
              <a:chExt cx="1298" cy="1403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320" y="4953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566" y="5806"/>
                <a:ext cx="1052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8787765" y="4463454"/>
              <a:ext cx="800735" cy="882650"/>
              <a:chOff x="14333" y="4966"/>
              <a:chExt cx="1261" cy="1390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333" y="4966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540" y="5806"/>
                <a:ext cx="1054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2929337" y="2404944"/>
              <a:ext cx="12725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784080" y="1068547"/>
              <a:ext cx="1362710" cy="1221105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9792970" y="4436151"/>
              <a:ext cx="1618615" cy="921385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9784080" y="2520315"/>
              <a:ext cx="1614170" cy="140970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9846945" y="3157220"/>
              <a:ext cx="76200" cy="18732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0845165" y="3027045"/>
              <a:ext cx="155575" cy="284480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0142220" y="3891915"/>
              <a:ext cx="767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0064588" y="5392975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895840" y="2175987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877660" y="3355975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5816600" y="25533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5816600" y="40138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628587" y="2979381"/>
              <a:ext cx="1108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60365" y="2989580"/>
              <a:ext cx="1200150" cy="769620"/>
            </a:xfrm>
            <a:prstGeom prst="rect">
              <a:avLst/>
            </a:prstGeom>
            <a:noFill/>
            <a:ln w="28575">
              <a:solidFill>
                <a:srgbClr val="E15B27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Cube 19"/>
            <p:cNvSpPr/>
            <p:nvPr/>
          </p:nvSpPr>
          <p:spPr>
            <a:xfrm>
              <a:off x="553910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79818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369685" y="307213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6036945" y="2971165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5539105" y="34359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5798185" y="343408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6369685" y="342582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6036945" y="3324860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5584825" y="324485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583438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42493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943725" y="2577465"/>
              <a:ext cx="1757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emporal</a:t>
              </a:r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517535" y="4959267"/>
              <a:ext cx="672465" cy="719455"/>
              <a:chOff x="15438" y="5518"/>
              <a:chExt cx="1059" cy="113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48" cy="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12"/>
                <a:ext cx="43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16" name="Cube 115"/>
            <p:cNvSpPr/>
            <p:nvPr/>
          </p:nvSpPr>
          <p:spPr>
            <a:xfrm>
              <a:off x="3150835" y="4447063"/>
              <a:ext cx="764540" cy="53467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66410" y="4398168"/>
              <a:ext cx="961390" cy="1074420"/>
              <a:chOff x="1774" y="2129"/>
              <a:chExt cx="1514" cy="1692"/>
            </a:xfrm>
          </p:grpSpPr>
          <p:pic>
            <p:nvPicPr>
              <p:cNvPr id="34" name="Picture 33" descr="00005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774" y="3187"/>
                <a:ext cx="1515" cy="635"/>
              </a:xfrm>
              <a:prstGeom prst="rect">
                <a:avLst/>
              </a:prstGeom>
            </p:spPr>
          </p:pic>
          <p:pic>
            <p:nvPicPr>
              <p:cNvPr id="38" name="Picture 37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55" y="2129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 Box 39"/>
            <p:cNvSpPr txBox="1"/>
            <p:nvPr/>
          </p:nvSpPr>
          <p:spPr>
            <a:xfrm>
              <a:off x="3219532" y="1483045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3183220" y="4640738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3219532" y="1967550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3150835" y="5105558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7" name="Bent Arrow 6"/>
            <p:cNvSpPr/>
            <p:nvPr/>
          </p:nvSpPr>
          <p:spPr>
            <a:xfrm rot="5400000" flipH="1">
              <a:off x="4189532" y="2632075"/>
              <a:ext cx="1125220" cy="398145"/>
            </a:xfrm>
            <a:prstGeom prst="ben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Bent Arrow 31"/>
            <p:cNvSpPr/>
            <p:nvPr/>
          </p:nvSpPr>
          <p:spPr>
            <a:xfrm rot="16200000" flipH="1" flipV="1">
              <a:off x="4189532" y="3902075"/>
              <a:ext cx="1125220" cy="398145"/>
            </a:xfrm>
            <a:prstGeom prst="ben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453355" y="3112770"/>
              <a:ext cx="1318895" cy="619760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4905" y="1198565"/>
              <a:ext cx="1491615" cy="1535944"/>
              <a:chOff x="502250" y="1198565"/>
              <a:chExt cx="1491615" cy="153594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6710" y="1198565"/>
                <a:ext cx="1285240" cy="1173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1" name="Picture 400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76595" y="1250000"/>
                <a:ext cx="585470" cy="6038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5" name="Picture 404" descr="000045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98160" y="1921830"/>
                <a:ext cx="974090" cy="403225"/>
              </a:xfrm>
              <a:prstGeom prst="rect">
                <a:avLst/>
              </a:prstGeom>
            </p:spPr>
          </p:pic>
          <p:sp>
            <p:nvSpPr>
              <p:cNvPr id="14" name="Text Box 13"/>
              <p:cNvSpPr txBox="1"/>
              <p:nvPr/>
            </p:nvSpPr>
            <p:spPr>
              <a:xfrm>
                <a:off x="502250" y="2397324"/>
                <a:ext cx="1491615" cy="3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T = t</a:t>
                </a:r>
              </a:p>
            </p:txBody>
          </p:sp>
        </p:grpSp>
        <p:sp>
          <p:nvSpPr>
            <p:cNvPr id="17" name="Text Box 16"/>
            <p:cNvSpPr txBox="1"/>
            <p:nvPr/>
          </p:nvSpPr>
          <p:spPr>
            <a:xfrm>
              <a:off x="339690" y="5541168"/>
              <a:ext cx="189103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Keyframe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 =  t + τ 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453355" y="3331210"/>
              <a:ext cx="127000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n/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RPN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39690" y="1068547"/>
            <a:ext cx="11121425" cy="4814251"/>
            <a:chOff x="339690" y="1068547"/>
            <a:chExt cx="11121425" cy="4814251"/>
          </a:xfrm>
        </p:grpSpPr>
        <p:grpSp>
          <p:nvGrpSpPr>
            <p:cNvPr id="3" name="Group 2"/>
            <p:cNvGrpSpPr/>
            <p:nvPr/>
          </p:nvGrpSpPr>
          <p:grpSpPr>
            <a:xfrm>
              <a:off x="5348605" y="1784350"/>
              <a:ext cx="6112510" cy="3110230"/>
              <a:chOff x="9078" y="2853"/>
              <a:chExt cx="8934" cy="48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78" y="2853"/>
                <a:ext cx="2114" cy="4898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536155" y="3196590"/>
              <a:ext cx="2021840" cy="810260"/>
              <a:chOff x="13007" y="2512"/>
              <a:chExt cx="3184" cy="1276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314" y="2512"/>
                <a:ext cx="528" cy="5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007" y="3236"/>
                <a:ext cx="3184" cy="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96865" y="4344828"/>
              <a:ext cx="1285240" cy="117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484216" y="1693865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868770" y="1701165"/>
              <a:ext cx="1071245" cy="3787775"/>
              <a:chOff x="4252" y="5886"/>
              <a:chExt cx="1687" cy="5965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38" y="5886"/>
                <a:ext cx="890" cy="289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377" y="6080"/>
                <a:ext cx="1556" cy="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252" y="10916"/>
                <a:ext cx="1687" cy="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4188025" y="1853250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931242" y="1198565"/>
              <a:ext cx="1285240" cy="1173480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78" y="6442"/>
                <a:ext cx="1454" cy="586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90" y="5471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4443576" y="4840128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4216482" y="5039994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890485" y="4344828"/>
              <a:ext cx="1285240" cy="1173480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560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2928585" y="5545613"/>
              <a:ext cx="128905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2113880" y="4793772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539105" y="1292068"/>
              <a:ext cx="1073150" cy="860425"/>
              <a:chOff x="9296" y="5327"/>
              <a:chExt cx="1690" cy="135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5511800" y="4411821"/>
              <a:ext cx="1073150" cy="860425"/>
              <a:chOff x="9296" y="5327"/>
              <a:chExt cx="1690" cy="135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6783070" y="1688427"/>
              <a:ext cx="812800" cy="494030"/>
              <a:chOff x="11158" y="5791"/>
              <a:chExt cx="1280" cy="778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539990" y="1483957"/>
              <a:ext cx="1066800" cy="368300"/>
              <a:chOff x="12343" y="5421"/>
              <a:chExt cx="1680" cy="580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722110" y="4738013"/>
              <a:ext cx="812800" cy="485775"/>
              <a:chOff x="11064" y="5791"/>
              <a:chExt cx="1280" cy="765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064" y="5988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550785" y="4575849"/>
              <a:ext cx="1066800" cy="368300"/>
              <a:chOff x="12343" y="5421"/>
              <a:chExt cx="1680" cy="580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7421245" y="1901787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7474585" y="5005109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6094730" y="2291080"/>
              <a:ext cx="5080" cy="56896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6099810" y="3822065"/>
              <a:ext cx="0" cy="51308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6845263" y="3280352"/>
              <a:ext cx="56520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7651753" y="3133032"/>
              <a:ext cx="1078230" cy="368300"/>
              <a:chOff x="12463" y="5421"/>
              <a:chExt cx="1698" cy="580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46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95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789" y="5580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25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7518400" y="3577590"/>
              <a:ext cx="110871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8787130" y="1368387"/>
              <a:ext cx="831850" cy="899160"/>
              <a:chOff x="14333" y="4940"/>
              <a:chExt cx="1310" cy="1416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333" y="4940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592" y="5806"/>
                <a:ext cx="1051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8776970" y="2964815"/>
              <a:ext cx="824230" cy="890905"/>
              <a:chOff x="14320" y="4953"/>
              <a:chExt cx="1298" cy="1403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320" y="4953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566" y="5806"/>
                <a:ext cx="1052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8787765" y="4463454"/>
              <a:ext cx="800735" cy="882650"/>
              <a:chOff x="14333" y="4966"/>
              <a:chExt cx="1261" cy="1390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333" y="4966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540" y="5806"/>
                <a:ext cx="1054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2929337" y="2404944"/>
              <a:ext cx="12725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784080" y="1068547"/>
              <a:ext cx="1362710" cy="1221105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9792970" y="4436151"/>
              <a:ext cx="1618615" cy="921385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9784080" y="2520315"/>
              <a:ext cx="1614170" cy="140970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9846945" y="3157220"/>
              <a:ext cx="76200" cy="18732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0845165" y="3027045"/>
              <a:ext cx="155575" cy="284480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0142220" y="3891915"/>
              <a:ext cx="767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0064588" y="5392975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895840" y="2175987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877660" y="3355975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5816600" y="25533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5816600" y="40138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628587" y="2979381"/>
              <a:ext cx="1108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60365" y="2989580"/>
              <a:ext cx="1200150" cy="769620"/>
            </a:xfrm>
            <a:prstGeom prst="rect">
              <a:avLst/>
            </a:prstGeom>
            <a:noFill/>
            <a:ln w="28575">
              <a:solidFill>
                <a:srgbClr val="E15B27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Cube 19"/>
            <p:cNvSpPr/>
            <p:nvPr/>
          </p:nvSpPr>
          <p:spPr>
            <a:xfrm>
              <a:off x="553910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79818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369685" y="307213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6036945" y="2971165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5539105" y="34359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5798185" y="343408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6369685" y="342582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6036945" y="3324860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5584825" y="324485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583438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42493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943725" y="2577465"/>
              <a:ext cx="1757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emporal</a:t>
              </a:r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517535" y="4959267"/>
              <a:ext cx="672465" cy="719455"/>
              <a:chOff x="15438" y="5518"/>
              <a:chExt cx="1059" cy="113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48" cy="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12"/>
                <a:ext cx="43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16" name="Cube 115"/>
            <p:cNvSpPr/>
            <p:nvPr/>
          </p:nvSpPr>
          <p:spPr>
            <a:xfrm>
              <a:off x="3150835" y="4447063"/>
              <a:ext cx="764540" cy="53467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66410" y="4398168"/>
              <a:ext cx="961390" cy="1074420"/>
              <a:chOff x="1774" y="2129"/>
              <a:chExt cx="1514" cy="1692"/>
            </a:xfrm>
          </p:grpSpPr>
          <p:pic>
            <p:nvPicPr>
              <p:cNvPr id="34" name="Picture 33" descr="00005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774" y="3187"/>
                <a:ext cx="1515" cy="635"/>
              </a:xfrm>
              <a:prstGeom prst="rect">
                <a:avLst/>
              </a:prstGeom>
            </p:spPr>
          </p:pic>
          <p:pic>
            <p:nvPicPr>
              <p:cNvPr id="38" name="Picture 37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55" y="2129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 Box 39"/>
            <p:cNvSpPr txBox="1"/>
            <p:nvPr/>
          </p:nvSpPr>
          <p:spPr>
            <a:xfrm>
              <a:off x="3219532" y="1483045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3183220" y="4640738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3219532" y="1967550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3150835" y="5105558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453355" y="3112770"/>
              <a:ext cx="1318895" cy="619760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4905" y="1198565"/>
              <a:ext cx="1491615" cy="1535944"/>
              <a:chOff x="502250" y="1198565"/>
              <a:chExt cx="1491615" cy="153594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6710" y="1198565"/>
                <a:ext cx="1285240" cy="1173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1" name="Picture 400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76595" y="1250000"/>
                <a:ext cx="585470" cy="6038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5" name="Picture 404" descr="000045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98160" y="1921830"/>
                <a:ext cx="974090" cy="403225"/>
              </a:xfrm>
              <a:prstGeom prst="rect">
                <a:avLst/>
              </a:prstGeom>
            </p:spPr>
          </p:pic>
          <p:sp>
            <p:nvSpPr>
              <p:cNvPr id="14" name="Text Box 13"/>
              <p:cNvSpPr txBox="1"/>
              <p:nvPr/>
            </p:nvSpPr>
            <p:spPr>
              <a:xfrm>
                <a:off x="502250" y="2397324"/>
                <a:ext cx="1491615" cy="3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T = t</a:t>
                </a:r>
              </a:p>
            </p:txBody>
          </p:sp>
        </p:grpSp>
        <p:sp>
          <p:nvSpPr>
            <p:cNvPr id="17" name="Text Box 16"/>
            <p:cNvSpPr txBox="1"/>
            <p:nvPr/>
          </p:nvSpPr>
          <p:spPr>
            <a:xfrm>
              <a:off x="339690" y="5541168"/>
              <a:ext cx="189103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Keyframe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 =  t + τ 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453355" y="3331210"/>
              <a:ext cx="127000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n/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RPN</a:t>
              </a: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447540" y="2340490"/>
            <a:ext cx="510350" cy="2245162"/>
            <a:chOff x="4447540" y="2340490"/>
            <a:chExt cx="510350" cy="2245162"/>
          </a:xfrm>
        </p:grpSpPr>
        <p:sp>
          <p:nvSpPr>
            <p:cNvPr id="181" name="Bent-Up Arrow 46"/>
            <p:cNvSpPr/>
            <p:nvPr/>
          </p:nvSpPr>
          <p:spPr>
            <a:xfrm>
              <a:off x="4447540" y="2340490"/>
              <a:ext cx="509905" cy="1167765"/>
            </a:xfrm>
            <a:prstGeom prst="bentUpArrow">
              <a:avLst>
                <a:gd name="adj1" fmla="val 18555"/>
                <a:gd name="adj2" fmla="val 25000"/>
                <a:gd name="adj3" fmla="val 25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Bent-Up Arrow 46"/>
            <p:cNvSpPr/>
            <p:nvPr/>
          </p:nvSpPr>
          <p:spPr>
            <a:xfrm flipV="1">
              <a:off x="4447985" y="3417887"/>
              <a:ext cx="509905" cy="1167765"/>
            </a:xfrm>
            <a:prstGeom prst="bentUpArrow">
              <a:avLst>
                <a:gd name="adj1" fmla="val 18555"/>
                <a:gd name="adj2" fmla="val 25000"/>
                <a:gd name="adj3" fmla="val 25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05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39690" y="1068547"/>
            <a:ext cx="11121425" cy="4814251"/>
            <a:chOff x="339690" y="1068547"/>
            <a:chExt cx="11121425" cy="4814251"/>
          </a:xfrm>
        </p:grpSpPr>
        <p:grpSp>
          <p:nvGrpSpPr>
            <p:cNvPr id="3" name="Group 2"/>
            <p:cNvGrpSpPr/>
            <p:nvPr/>
          </p:nvGrpSpPr>
          <p:grpSpPr>
            <a:xfrm>
              <a:off x="5348605" y="1784350"/>
              <a:ext cx="6112510" cy="3110230"/>
              <a:chOff x="9078" y="2853"/>
              <a:chExt cx="8934" cy="48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78" y="2853"/>
                <a:ext cx="2114" cy="48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536155" y="3196590"/>
              <a:ext cx="2021840" cy="810260"/>
              <a:chOff x="13007" y="2512"/>
              <a:chExt cx="3184" cy="1276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314" y="2512"/>
                <a:ext cx="528" cy="5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007" y="3236"/>
                <a:ext cx="3184" cy="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96865" y="4344828"/>
              <a:ext cx="1285240" cy="117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484216" y="1693865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868770" y="1701165"/>
              <a:ext cx="1071245" cy="3787775"/>
              <a:chOff x="4252" y="5886"/>
              <a:chExt cx="1687" cy="5965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38" y="5886"/>
                <a:ext cx="890" cy="289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377" y="6080"/>
                <a:ext cx="1556" cy="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252" y="10916"/>
                <a:ext cx="1687" cy="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4188025" y="1853250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931242" y="1198565"/>
              <a:ext cx="1285240" cy="1173480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78" y="6442"/>
                <a:ext cx="1454" cy="586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90" y="5471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4443576" y="4840128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4216482" y="5039994"/>
              <a:ext cx="11709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890485" y="4344828"/>
              <a:ext cx="1285240" cy="1173480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560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2928585" y="5545613"/>
              <a:ext cx="128905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2113880" y="4793772"/>
              <a:ext cx="565200" cy="1836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539105" y="1292068"/>
              <a:ext cx="1073150" cy="860425"/>
              <a:chOff x="9296" y="5327"/>
              <a:chExt cx="1690" cy="135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5511800" y="4411821"/>
              <a:ext cx="1073150" cy="860425"/>
              <a:chOff x="9296" y="5327"/>
              <a:chExt cx="1690" cy="135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0"/>
                <a:chOff x="9332" y="5024"/>
                <a:chExt cx="1680" cy="580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0"/>
                <a:chOff x="9332" y="5024"/>
                <a:chExt cx="1680" cy="580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116" y="5024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6783070" y="1688427"/>
              <a:ext cx="812800" cy="494030"/>
              <a:chOff x="11158" y="5791"/>
              <a:chExt cx="1280" cy="778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539990" y="1483957"/>
              <a:ext cx="1066800" cy="368300"/>
              <a:chOff x="12343" y="5421"/>
              <a:chExt cx="1680" cy="580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722110" y="4738013"/>
              <a:ext cx="812800" cy="485775"/>
              <a:chOff x="11064" y="5791"/>
              <a:chExt cx="1280" cy="765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064" y="5988"/>
                <a:ext cx="1280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550785" y="4575849"/>
              <a:ext cx="1066800" cy="368300"/>
              <a:chOff x="12343" y="5421"/>
              <a:chExt cx="1680" cy="580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2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7421245" y="1901787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7474585" y="5005109"/>
              <a:ext cx="136334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6094730" y="2291080"/>
              <a:ext cx="5080" cy="56896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6099810" y="3822065"/>
              <a:ext cx="0" cy="513080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6845263" y="3280352"/>
              <a:ext cx="56520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7651753" y="3133032"/>
              <a:ext cx="1078230" cy="368300"/>
              <a:chOff x="12463" y="5421"/>
              <a:chExt cx="1698" cy="580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46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95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789" y="5580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257" y="5421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7518400" y="3577590"/>
              <a:ext cx="110871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8787130" y="1368387"/>
              <a:ext cx="831850" cy="899160"/>
              <a:chOff x="14333" y="4940"/>
              <a:chExt cx="1310" cy="1416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333" y="4940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592" y="5806"/>
                <a:ext cx="1051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8776970" y="2964815"/>
              <a:ext cx="824230" cy="890905"/>
              <a:chOff x="14320" y="4953"/>
              <a:chExt cx="1298" cy="1403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320" y="4953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566" y="5806"/>
                <a:ext cx="1052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8787765" y="4463454"/>
              <a:ext cx="800735" cy="882650"/>
              <a:chOff x="14333" y="4966"/>
              <a:chExt cx="1261" cy="1390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333" y="4966"/>
                <a:ext cx="679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540" y="5806"/>
                <a:ext cx="1054" cy="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2929337" y="2404944"/>
              <a:ext cx="127254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784080" y="1068547"/>
              <a:ext cx="1362710" cy="1221105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9792970" y="4436151"/>
              <a:ext cx="1618615" cy="921385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9784080" y="2520315"/>
              <a:ext cx="1614170" cy="140970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9846945" y="3157220"/>
              <a:ext cx="76200" cy="18732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0845165" y="3027045"/>
              <a:ext cx="155575" cy="284480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0142220" y="3891915"/>
              <a:ext cx="767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0064588" y="5392975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895840" y="2175987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877660" y="3355975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5816600" y="25533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5816600" y="4013835"/>
              <a:ext cx="566420" cy="18288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628587" y="2979381"/>
              <a:ext cx="1108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60365" y="2989580"/>
              <a:ext cx="1200150" cy="769620"/>
            </a:xfrm>
            <a:prstGeom prst="rect">
              <a:avLst/>
            </a:prstGeom>
            <a:noFill/>
            <a:ln w="28575">
              <a:solidFill>
                <a:srgbClr val="E15B27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Cube 19"/>
            <p:cNvSpPr/>
            <p:nvPr/>
          </p:nvSpPr>
          <p:spPr>
            <a:xfrm>
              <a:off x="553910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798185" y="30803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369685" y="307213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6036945" y="2971165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5539105" y="343598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5798185" y="3434080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6369685" y="3425825"/>
              <a:ext cx="236220" cy="25908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6036945" y="3324860"/>
              <a:ext cx="33528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5584825" y="324485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583438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424930" y="3252470"/>
              <a:ext cx="91440" cy="330835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943725" y="2577465"/>
              <a:ext cx="1757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emporal</a:t>
              </a:r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517535" y="4959267"/>
              <a:ext cx="672465" cy="719455"/>
              <a:chOff x="15438" y="5518"/>
              <a:chExt cx="1059" cy="113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48" cy="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12"/>
                <a:ext cx="43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16" name="Cube 115"/>
            <p:cNvSpPr/>
            <p:nvPr/>
          </p:nvSpPr>
          <p:spPr>
            <a:xfrm>
              <a:off x="3150835" y="4447063"/>
              <a:ext cx="764540" cy="53467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66410" y="4398168"/>
              <a:ext cx="961390" cy="1074420"/>
              <a:chOff x="1774" y="2129"/>
              <a:chExt cx="1514" cy="1692"/>
            </a:xfrm>
          </p:grpSpPr>
          <p:pic>
            <p:nvPicPr>
              <p:cNvPr id="34" name="Picture 33" descr="00005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774" y="3187"/>
                <a:ext cx="1515" cy="635"/>
              </a:xfrm>
              <a:prstGeom prst="rect">
                <a:avLst/>
              </a:prstGeom>
            </p:spPr>
          </p:pic>
          <p:pic>
            <p:nvPicPr>
              <p:cNvPr id="38" name="Picture 37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55" y="2129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 Box 39"/>
            <p:cNvSpPr txBox="1"/>
            <p:nvPr/>
          </p:nvSpPr>
          <p:spPr>
            <a:xfrm>
              <a:off x="3219532" y="1483045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3183220" y="4640738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3219532" y="1967550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3150835" y="5105558"/>
              <a:ext cx="69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453355" y="3112770"/>
              <a:ext cx="1318895" cy="619760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4905" y="1198565"/>
              <a:ext cx="1491615" cy="1535944"/>
              <a:chOff x="502250" y="1198565"/>
              <a:chExt cx="1491615" cy="153594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6710" y="1198565"/>
                <a:ext cx="1285240" cy="1173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1" name="Picture 400" descr="00005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76595" y="1250000"/>
                <a:ext cx="585470" cy="6038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5" name="Picture 404" descr="000045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98160" y="1921830"/>
                <a:ext cx="974090" cy="403225"/>
              </a:xfrm>
              <a:prstGeom prst="rect">
                <a:avLst/>
              </a:prstGeom>
            </p:spPr>
          </p:pic>
          <p:sp>
            <p:nvSpPr>
              <p:cNvPr id="14" name="Text Box 13"/>
              <p:cNvSpPr txBox="1"/>
              <p:nvPr/>
            </p:nvSpPr>
            <p:spPr>
              <a:xfrm>
                <a:off x="502250" y="2397324"/>
                <a:ext cx="1491615" cy="3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T = t</a:t>
                </a:r>
              </a:p>
            </p:txBody>
          </p:sp>
        </p:grpSp>
        <p:sp>
          <p:nvSpPr>
            <p:cNvPr id="17" name="Text Box 16"/>
            <p:cNvSpPr txBox="1"/>
            <p:nvPr/>
          </p:nvSpPr>
          <p:spPr>
            <a:xfrm>
              <a:off x="339690" y="5541168"/>
              <a:ext cx="189103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Keyframe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 =  t + τ 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453355" y="3331210"/>
              <a:ext cx="127000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n/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RPN</a:t>
              </a: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447540" y="2340490"/>
            <a:ext cx="510350" cy="2245162"/>
            <a:chOff x="4447540" y="2340490"/>
            <a:chExt cx="510350" cy="2245162"/>
          </a:xfrm>
        </p:grpSpPr>
        <p:sp>
          <p:nvSpPr>
            <p:cNvPr id="181" name="Bent-Up Arrow 46"/>
            <p:cNvSpPr/>
            <p:nvPr/>
          </p:nvSpPr>
          <p:spPr>
            <a:xfrm>
              <a:off x="4447540" y="2340490"/>
              <a:ext cx="509905" cy="1167765"/>
            </a:xfrm>
            <a:prstGeom prst="bentUpArrow">
              <a:avLst>
                <a:gd name="adj1" fmla="val 18555"/>
                <a:gd name="adj2" fmla="val 25000"/>
                <a:gd name="adj3" fmla="val 25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Bent-Up Arrow 46"/>
            <p:cNvSpPr/>
            <p:nvPr/>
          </p:nvSpPr>
          <p:spPr>
            <a:xfrm flipV="1">
              <a:off x="4447985" y="3417887"/>
              <a:ext cx="509905" cy="1167765"/>
            </a:xfrm>
            <a:prstGeom prst="bentUpArrow">
              <a:avLst>
                <a:gd name="adj1" fmla="val 18555"/>
                <a:gd name="adj2" fmla="val 25000"/>
                <a:gd name="adj3" fmla="val 25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67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5805" y="361315"/>
            <a:ext cx="10556846" cy="6224502"/>
            <a:chOff x="975" y="330"/>
            <a:chExt cx="16962" cy="10911"/>
          </a:xfrm>
        </p:grpSpPr>
        <p:pic>
          <p:nvPicPr>
            <p:cNvPr id="14" name="Picture 13" descr="000118"/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552" y="-1247"/>
              <a:ext cx="2427" cy="5581"/>
            </a:xfrm>
            <a:prstGeom prst="rect">
              <a:avLst/>
            </a:prstGeom>
          </p:spPr>
        </p:pic>
        <p:pic>
          <p:nvPicPr>
            <p:cNvPr id="15" name="Picture 14" descr="000120"/>
            <p:cNvPicPr>
              <a:picLocks noChangeAspect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8239" y="-1235"/>
              <a:ext cx="2409" cy="5575"/>
            </a:xfrm>
            <a:prstGeom prst="rect">
              <a:avLst/>
            </a:prstGeom>
          </p:spPr>
        </p:pic>
        <p:pic>
          <p:nvPicPr>
            <p:cNvPr id="16" name="Picture 15" descr="000128"/>
            <p:cNvPicPr>
              <a:picLocks noChangeAspect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938" y="-1232"/>
              <a:ext cx="2419" cy="5579"/>
            </a:xfrm>
            <a:prstGeom prst="rect">
              <a:avLst/>
            </a:prstGeom>
          </p:spPr>
        </p:pic>
        <p:pic>
          <p:nvPicPr>
            <p:cNvPr id="22" name="Picture 21" descr="000118"/>
            <p:cNvPicPr>
              <a:picLocks noChangeAspect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558" y="1293"/>
              <a:ext cx="2423" cy="5572"/>
            </a:xfrm>
            <a:prstGeom prst="rect">
              <a:avLst/>
            </a:prstGeom>
          </p:spPr>
        </p:pic>
        <p:pic>
          <p:nvPicPr>
            <p:cNvPr id="23" name="Picture 22" descr="000120"/>
            <p:cNvPicPr>
              <a:picLocks noChangeAspect="1"/>
            </p:cNvPicPr>
            <p:nvPr/>
          </p:nvPicPr>
          <p:blipFill>
            <a:blip r:embed="rId11" cstate="hq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8242" y="1291"/>
              <a:ext cx="2423" cy="5577"/>
            </a:xfrm>
            <a:prstGeom prst="rect">
              <a:avLst/>
            </a:prstGeom>
          </p:spPr>
        </p:pic>
        <p:pic>
          <p:nvPicPr>
            <p:cNvPr id="24" name="Picture 23" descr="000128"/>
            <p:cNvPicPr>
              <a:picLocks noChangeAspect="1"/>
            </p:cNvPicPr>
            <p:nvPr/>
          </p:nvPicPr>
          <p:blipFill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942" y="1303"/>
              <a:ext cx="2404" cy="5572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3236" y="5226"/>
              <a:ext cx="1708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118</a:t>
              </a:r>
              <a:endPara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8441" y="5226"/>
              <a:ext cx="1898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</a:t>
              </a:r>
              <a:r>
                <a:rPr lang="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4352" y="5225"/>
              <a:ext cx="1873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</a:t>
              </a:r>
              <a:r>
                <a:rPr lang="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3236" y="10701"/>
              <a:ext cx="2443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</a:t>
              </a:r>
              <a:r>
                <a:rPr lang="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441" y="10701"/>
              <a:ext cx="2278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</a:t>
              </a:r>
              <a:r>
                <a:rPr lang="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4352" y="10700"/>
              <a:ext cx="224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 1</a:t>
              </a:r>
              <a:r>
                <a:rPr lang="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05" y="3470324"/>
            <a:ext cx="10552937" cy="2837231"/>
            <a:chOff x="975" y="5429"/>
            <a:chExt cx="16946" cy="4958"/>
          </a:xfrm>
        </p:grpSpPr>
        <p:pic>
          <p:nvPicPr>
            <p:cNvPr id="17" name="Picture 16" descr="000134"/>
            <p:cNvPicPr>
              <a:picLocks noChangeAspect="1"/>
            </p:cNvPicPr>
            <p:nvPr/>
          </p:nvPicPr>
          <p:blipFill>
            <a:blip r:embed="rId15" cstate="hq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557" y="3856"/>
              <a:ext cx="2418" cy="5583"/>
            </a:xfrm>
            <a:prstGeom prst="rect">
              <a:avLst/>
            </a:prstGeom>
          </p:spPr>
        </p:pic>
        <p:pic>
          <p:nvPicPr>
            <p:cNvPr id="18" name="Picture 17" descr="000135"/>
            <p:cNvPicPr>
              <a:picLocks noChangeAspect="1"/>
            </p:cNvPicPr>
            <p:nvPr/>
          </p:nvPicPr>
          <p:blipFill>
            <a:blip r:embed="rId17" cstate="hq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8225" y="3860"/>
              <a:ext cx="2428" cy="5566"/>
            </a:xfrm>
            <a:prstGeom prst="rect">
              <a:avLst/>
            </a:prstGeom>
          </p:spPr>
        </p:pic>
        <p:pic>
          <p:nvPicPr>
            <p:cNvPr id="19" name="Picture 18" descr="000136"/>
            <p:cNvPicPr>
              <a:picLocks noChangeAspect="1"/>
            </p:cNvPicPr>
            <p:nvPr/>
          </p:nvPicPr>
          <p:blipFill>
            <a:blip r:embed="rId19" cstate="hq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924" y="3846"/>
              <a:ext cx="2414" cy="5579"/>
            </a:xfrm>
            <a:prstGeom prst="rect">
              <a:avLst/>
            </a:prstGeom>
          </p:spPr>
        </p:pic>
        <p:pic>
          <p:nvPicPr>
            <p:cNvPr id="25" name="Picture 24" descr="000134"/>
            <p:cNvPicPr>
              <a:picLocks noChangeAspect="1"/>
            </p:cNvPicPr>
            <p:nvPr/>
          </p:nvPicPr>
          <p:blipFill>
            <a:blip r:embed="rId21" cstate="hq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566" y="6395"/>
              <a:ext cx="2410" cy="5573"/>
            </a:xfrm>
            <a:prstGeom prst="rect">
              <a:avLst/>
            </a:prstGeom>
          </p:spPr>
        </p:pic>
        <p:pic>
          <p:nvPicPr>
            <p:cNvPr id="26" name="Picture 25" descr="000135"/>
            <p:cNvPicPr>
              <a:picLocks noChangeAspect="1"/>
            </p:cNvPicPr>
            <p:nvPr/>
          </p:nvPicPr>
          <p:blipFill>
            <a:blip r:embed="rId23" cstate="hq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8238" y="6394"/>
              <a:ext cx="2408" cy="5573"/>
            </a:xfrm>
            <a:prstGeom prst="rect">
              <a:avLst/>
            </a:prstGeom>
          </p:spPr>
        </p:pic>
        <p:pic>
          <p:nvPicPr>
            <p:cNvPr id="27" name="Picture 26" descr="000136"/>
            <p:cNvPicPr>
              <a:picLocks noChangeAspect="1"/>
            </p:cNvPicPr>
            <p:nvPr/>
          </p:nvPicPr>
          <p:blipFill>
            <a:blip r:embed="rId25" cstate="hq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926" y="6406"/>
              <a:ext cx="2410" cy="5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0001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1274" y="143510"/>
            <a:ext cx="1937941" cy="4455795"/>
          </a:xfrm>
          <a:prstGeom prst="rect">
            <a:avLst/>
          </a:prstGeom>
        </p:spPr>
      </p:pic>
      <p:pic>
        <p:nvPicPr>
          <p:cNvPr id="21" name="Picture 20" descr="00012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8180" y="146050"/>
            <a:ext cx="1923415" cy="4450636"/>
          </a:xfrm>
          <a:prstGeom prst="rect">
            <a:avLst/>
          </a:prstGeom>
        </p:spPr>
      </p:pic>
      <p:pic>
        <p:nvPicPr>
          <p:cNvPr id="22" name="Picture 21" descr="00012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1195" y="145415"/>
            <a:ext cx="1931400" cy="4453890"/>
          </a:xfrm>
          <a:prstGeom prst="rect">
            <a:avLst/>
          </a:prstGeom>
        </p:spPr>
      </p:pic>
      <p:pic>
        <p:nvPicPr>
          <p:cNvPr id="23" name="Picture 22" descr="00013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3735" y="145871"/>
            <a:ext cx="1931035" cy="4457879"/>
          </a:xfrm>
          <a:prstGeom prst="rect">
            <a:avLst/>
          </a:prstGeom>
        </p:spPr>
      </p:pic>
      <p:pic>
        <p:nvPicPr>
          <p:cNvPr id="24" name="Picture 23" descr="00013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6910" y="146685"/>
            <a:ext cx="1938655" cy="4443720"/>
          </a:xfrm>
          <a:prstGeom prst="rect">
            <a:avLst/>
          </a:prstGeom>
        </p:spPr>
      </p:pic>
      <p:pic>
        <p:nvPicPr>
          <p:cNvPr id="25" name="Picture 24" descr="00013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3100" y="139452"/>
            <a:ext cx="1927225" cy="4454138"/>
          </a:xfrm>
          <a:prstGeom prst="rect">
            <a:avLst/>
          </a:prstGeom>
        </p:spPr>
      </p:pic>
      <p:pic>
        <p:nvPicPr>
          <p:cNvPr id="26" name="Picture 25" descr="00011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78655" y="2547382"/>
            <a:ext cx="1934845" cy="4448413"/>
          </a:xfrm>
          <a:prstGeom prst="rect">
            <a:avLst/>
          </a:prstGeom>
        </p:spPr>
      </p:pic>
      <p:pic>
        <p:nvPicPr>
          <p:cNvPr id="27" name="Picture 26" descr="000120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75480" y="2538730"/>
            <a:ext cx="1934845" cy="4452461"/>
          </a:xfrm>
          <a:prstGeom prst="rect">
            <a:avLst/>
          </a:prstGeom>
        </p:spPr>
      </p:pic>
      <p:pic>
        <p:nvPicPr>
          <p:cNvPr id="28" name="Picture 27" descr="00012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2465" y="2553156"/>
            <a:ext cx="1919605" cy="4448354"/>
          </a:xfrm>
          <a:prstGeom prst="rect">
            <a:avLst/>
          </a:prstGeom>
        </p:spPr>
      </p:pic>
      <p:pic>
        <p:nvPicPr>
          <p:cNvPr id="29" name="Picture 28" descr="00013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1830" y="2539563"/>
            <a:ext cx="1924685" cy="4449247"/>
          </a:xfrm>
          <a:prstGeom prst="rect">
            <a:avLst/>
          </a:prstGeom>
        </p:spPr>
      </p:pic>
      <p:pic>
        <p:nvPicPr>
          <p:cNvPr id="30" name="Picture 29" descr="00013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3100" y="2539881"/>
            <a:ext cx="1922780" cy="4449564"/>
          </a:xfrm>
          <a:prstGeom prst="rect">
            <a:avLst/>
          </a:prstGeom>
        </p:spPr>
      </p:pic>
      <p:pic>
        <p:nvPicPr>
          <p:cNvPr id="31" name="Picture 30" descr="00013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4483100" y="2554605"/>
            <a:ext cx="1924211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65878" y="1172536"/>
            <a:ext cx="5437080" cy="4851310"/>
            <a:chOff x="677351" y="1215748"/>
            <a:chExt cx="5848350" cy="52182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11"/>
            <a:stretch/>
          </p:blipFill>
          <p:spPr>
            <a:xfrm>
              <a:off x="677351" y="3428999"/>
              <a:ext cx="5848350" cy="30050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919"/>
            <a:stretch/>
          </p:blipFill>
          <p:spPr>
            <a:xfrm>
              <a:off x="677351" y="1215748"/>
              <a:ext cx="5848350" cy="2213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35215" y="1122680"/>
            <a:ext cx="1534795" cy="64325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6141720" y="1955165"/>
            <a:ext cx="13741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grid</a:t>
            </a:r>
          </a:p>
        </p:txBody>
      </p:sp>
      <p:grpSp>
        <p:nvGrpSpPr>
          <p:cNvPr id="399" name="Group 398"/>
          <p:cNvGrpSpPr/>
          <p:nvPr/>
        </p:nvGrpSpPr>
        <p:grpSpPr>
          <a:xfrm>
            <a:off x="5426075" y="637540"/>
            <a:ext cx="1261110" cy="1372235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Cube 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66726" y="197802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7774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  <a:solidFill>
            <a:srgbClr val="FF0000"/>
          </a:solidFill>
        </p:grpSpPr>
        <p:sp>
          <p:nvSpPr>
            <p:cNvPr id="40" name="Up-Down Arrow 39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7895" y="3503930"/>
            <a:ext cx="647700" cy="647700"/>
            <a:chOff x="15477" y="5518"/>
            <a:chExt cx="1020" cy="1020"/>
          </a:xfrm>
        </p:grpSpPr>
        <p:grpSp>
          <p:nvGrpSpPr>
            <p:cNvPr id="44" name="Group 43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 Box 44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7735" y="1867535"/>
            <a:ext cx="647700" cy="647700"/>
            <a:chOff x="15477" y="5518"/>
            <a:chExt cx="1020" cy="1020"/>
          </a:xfrm>
        </p:grpSpPr>
        <p:grpSp>
          <p:nvGrpSpPr>
            <p:cNvPr id="51" name="Group 50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 Box 93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8" name="Text Box 97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42500" y="508762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1620" y="2576830"/>
            <a:ext cx="2750820" cy="1678940"/>
            <a:chOff x="5253" y="3972"/>
            <a:chExt cx="4332" cy="2644"/>
          </a:xfrm>
        </p:grpSpPr>
        <p:pic>
          <p:nvPicPr>
            <p:cNvPr id="9" name="Picture 8" descr="00005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0" name="Picture 9" descr="00005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1" name="Picture 10" descr="00005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2" name="Picture 11" descr="00005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3" name="Picture 12" descr="000054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16" name="Picture 15" descr="00005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70480" y="1328420"/>
            <a:ext cx="1415415" cy="593090"/>
          </a:xfrm>
          <a:prstGeom prst="rect">
            <a:avLst/>
          </a:prstGeom>
        </p:spPr>
      </p:pic>
      <p:grpSp>
        <p:nvGrpSpPr>
          <p:cNvPr id="399" name="Group 398"/>
          <p:cNvGrpSpPr/>
          <p:nvPr/>
        </p:nvGrpSpPr>
        <p:grpSpPr>
          <a:xfrm>
            <a:off x="4305935" y="2759710"/>
            <a:ext cx="2763520" cy="3008630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1" name="Group 340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43" name="Cube 34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401" name="Picture 400" descr="00005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48295" y="1407160"/>
            <a:ext cx="1603375" cy="1653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3" name="Picture 402" descr="00005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22260" y="3729990"/>
            <a:ext cx="1629410" cy="163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5" name="Picture 404" descr="00004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04810" y="5497195"/>
            <a:ext cx="146367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61" y="1236"/>
              <a:ext cx="916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1089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40625" y="873760"/>
            <a:ext cx="1191260" cy="811530"/>
            <a:chOff x="1981" y="2870"/>
            <a:chExt cx="2078" cy="1278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548" y="2870"/>
              <a:ext cx="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4025900" y="1391285"/>
            <a:ext cx="691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clouds 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7823835" y="1292225"/>
            <a:ext cx="626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342390" cy="67754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600315" y="308229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267960" y="1042035"/>
            <a:ext cx="1447800" cy="822325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638" y="4644"/>
              <a:ext cx="1624" cy="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</a:p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77000" y="4348480"/>
            <a:ext cx="918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sp>
        <p:nvSpPr>
          <p:cNvPr id="70" name="Text Box 34"/>
          <p:cNvSpPr txBox="1"/>
          <p:nvPr/>
        </p:nvSpPr>
        <p:spPr>
          <a:xfrm>
            <a:off x="81264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62255" y="1051560"/>
            <a:ext cx="11668760" cy="4752975"/>
            <a:chOff x="413" y="1656"/>
            <a:chExt cx="18376" cy="7485"/>
          </a:xfrm>
        </p:grpSpPr>
        <p:sp>
          <p:nvSpPr>
            <p:cNvPr id="7" name="Rectangle 6"/>
            <p:cNvSpPr/>
            <p:nvPr/>
          </p:nvSpPr>
          <p:spPr>
            <a:xfrm>
              <a:off x="413" y="1656"/>
              <a:ext cx="18376" cy="7457"/>
            </a:xfrm>
            <a:prstGeom prst="rect">
              <a:avLst/>
            </a:prstGeom>
            <a:solidFill>
              <a:srgbClr val="FFF9E6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885" y="3109"/>
              <a:ext cx="9659" cy="4503"/>
              <a:chOff x="9047" y="3110"/>
              <a:chExt cx="8965" cy="450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47" y="3110"/>
                <a:ext cx="2145" cy="4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67" y="5076"/>
              <a:ext cx="2724" cy="1207"/>
              <a:chOff x="13012" y="2512"/>
              <a:chExt cx="2724" cy="1207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127" y="3236"/>
                <a:ext cx="256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67" y="2054"/>
              <a:ext cx="3112" cy="1848"/>
              <a:chOff x="1208" y="5219"/>
              <a:chExt cx="3112" cy="184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07" y="5272"/>
                  <a:ext cx="1185" cy="84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1326" y="5254"/>
                  <a:ext cx="912" cy="8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BEV </a:t>
                  </a:r>
                </a:p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maps</a:t>
                  </a:r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1278" y="6343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</a:p>
              </p:txBody>
            </p:sp>
          </p:grpSp>
          <p:sp>
            <p:nvSpPr>
              <p:cNvPr id="66" name="Text Box 65"/>
              <p:cNvSpPr txBox="1"/>
              <p:nvPr/>
            </p:nvSpPr>
            <p:spPr>
              <a:xfrm>
                <a:off x="1208" y="5926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0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13" y="6664"/>
              <a:ext cx="3119" cy="1848"/>
              <a:chOff x="1201" y="5219"/>
              <a:chExt cx="3119" cy="18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1278" y="6356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</a:p>
              </p:txBody>
            </p:sp>
          </p:grpSp>
          <p:sp>
            <p:nvSpPr>
              <p:cNvPr id="76" name="Text Box 75"/>
              <p:cNvSpPr txBox="1"/>
              <p:nvPr/>
            </p:nvSpPr>
            <p:spPr>
              <a:xfrm>
                <a:off x="1201" y="5942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1</a:t>
                </a:r>
              </a:p>
            </p:txBody>
          </p:sp>
        </p:grpSp>
        <p:sp>
          <p:nvSpPr>
            <p:cNvPr id="81" name="Right Arrow 80"/>
            <p:cNvSpPr/>
            <p:nvPr/>
          </p:nvSpPr>
          <p:spPr>
            <a:xfrm>
              <a:off x="7750" y="283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656" y="2834"/>
              <a:ext cx="1435" cy="5576"/>
              <a:chOff x="4397" y="5999"/>
              <a:chExt cx="1435" cy="5576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94" y="5999"/>
                <a:ext cx="1007" cy="293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503" y="6197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397" y="10753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7323" y="3085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2071" y="3902"/>
              <a:ext cx="89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2086" y="8512"/>
              <a:ext cx="81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314" y="2054"/>
              <a:ext cx="2024" cy="1848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51" y="5465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7686" y="744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7376" y="7760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250" y="6664"/>
              <a:ext cx="2024" cy="1848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5310" y="8555"/>
              <a:ext cx="203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3897" y="7371"/>
              <a:ext cx="1040" cy="259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9218" y="2292"/>
              <a:ext cx="1690" cy="1357"/>
              <a:chOff x="9296" y="5327"/>
              <a:chExt cx="1690" cy="135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9175" y="6887"/>
              <a:ext cx="1690" cy="1357"/>
              <a:chOff x="9296" y="5327"/>
              <a:chExt cx="1690" cy="135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11177" y="2929"/>
              <a:ext cx="1051" cy="693"/>
              <a:chOff x="11158" y="5791"/>
              <a:chExt cx="1051" cy="693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2369" y="2607"/>
              <a:ext cx="1680" cy="582"/>
              <a:chOff x="12343" y="5421"/>
              <a:chExt cx="1680" cy="582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201" y="7504"/>
              <a:ext cx="1051" cy="680"/>
              <a:chOff x="11184" y="5791"/>
              <a:chExt cx="1051" cy="680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184" y="5988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2386" y="7199"/>
              <a:ext cx="1680" cy="582"/>
              <a:chOff x="12343" y="5421"/>
              <a:chExt cx="1680" cy="582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12302" y="326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12386" y="787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10093" y="3650"/>
              <a:ext cx="8" cy="896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10101" y="6061"/>
              <a:ext cx="0" cy="808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11224" y="5182"/>
              <a:ext cx="957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2386" y="4963"/>
              <a:ext cx="1680" cy="582"/>
              <a:chOff x="12343" y="5421"/>
              <a:chExt cx="1680" cy="582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12426" y="5676"/>
              <a:ext cx="1563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14363" y="2425"/>
              <a:ext cx="1244" cy="1349"/>
              <a:chOff x="14363" y="4940"/>
              <a:chExt cx="1244" cy="1349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453" y="4940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712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4360" y="4711"/>
              <a:ext cx="1218" cy="1336"/>
              <a:chOff x="14363" y="4953"/>
              <a:chExt cx="1218" cy="1336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440" y="4953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686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4364" y="7022"/>
              <a:ext cx="1192" cy="1323"/>
              <a:chOff x="14363" y="4966"/>
              <a:chExt cx="1192" cy="1323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453" y="4966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660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5419" y="3928"/>
              <a:ext cx="178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5903" y="1742"/>
              <a:ext cx="2146" cy="1923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15917" y="7130"/>
              <a:ext cx="2549" cy="1451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15903" y="4011"/>
              <a:ext cx="2542" cy="222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514" y="4930"/>
              <a:ext cx="1775" cy="976"/>
              <a:chOff x="1717" y="4892"/>
              <a:chExt cx="1701" cy="105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Cube 10"/>
              <p:cNvSpPr/>
              <p:nvPr/>
            </p:nvSpPr>
            <p:spPr>
              <a:xfrm>
                <a:off x="1717" y="4892"/>
                <a:ext cx="1701" cy="1057"/>
              </a:xfrm>
              <a:prstGeom prst="cub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2003" y="5302"/>
                <a:ext cx="998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RPN</a:t>
                </a: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16002" y="5014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7574" y="480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6467" y="6171"/>
              <a:ext cx="10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6301" y="8659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6079" y="3486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32" y="5256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9655" y="40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9655" y="63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0932" y="4772"/>
              <a:ext cx="156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4" y="4750"/>
              <a:ext cx="1890" cy="1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9218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9626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10526" y="48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9984" y="47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9218" y="545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9626" y="545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10526" y="5437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9984" y="5278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9290" y="5152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968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1061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1430" y="4101"/>
              <a:ext cx="236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Module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05" y="3721"/>
              <a:ext cx="796" cy="3695"/>
              <a:chOff x="7505" y="3721"/>
              <a:chExt cx="796" cy="3695"/>
            </a:xfrm>
          </p:grpSpPr>
          <p:sp>
            <p:nvSpPr>
              <p:cNvPr id="9" name="Up-Down Arrow 8"/>
              <p:cNvSpPr/>
              <p:nvPr/>
            </p:nvSpPr>
            <p:spPr>
              <a:xfrm>
                <a:off x="8013" y="3721"/>
                <a:ext cx="288" cy="3695"/>
              </a:xfrm>
              <a:prstGeom prst="up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505" y="5302"/>
                <a:ext cx="650" cy="28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5438" y="7990"/>
              <a:ext cx="1059" cy="1095"/>
              <a:chOff x="15438" y="5518"/>
              <a:chExt cx="1059" cy="109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00"/>
                <a:ext cx="4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1910" y="6869"/>
              <a:ext cx="1185" cy="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2042" y="6864"/>
              <a:ext cx="912" cy="8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</a:t>
              </a:r>
            </a:p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116" name="Cube 115"/>
            <p:cNvSpPr/>
            <p:nvPr/>
          </p:nvSpPr>
          <p:spPr>
            <a:xfrm>
              <a:off x="5660" y="6825"/>
              <a:ext cx="1204" cy="842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18840000">
              <a:off x="15701" y="8658"/>
              <a:ext cx="120" cy="120"/>
              <a:chOff x="14979" y="9766"/>
              <a:chExt cx="190" cy="1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979" y="9766"/>
                <a:ext cx="191" cy="191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4" idx="1"/>
                <a:endCxn id="4" idx="5"/>
              </p:cNvCxnSpPr>
              <p:nvPr/>
            </p:nvCxnSpPr>
            <p:spPr>
              <a:xfrm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" idx="7"/>
                <a:endCxn id="4" idx="3"/>
              </p:cNvCxnSpPr>
              <p:nvPr/>
            </p:nvCxnSpPr>
            <p:spPr>
              <a:xfrm flipH="1"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15326" y="8654"/>
              <a:ext cx="42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96335" y="1252855"/>
            <a:ext cx="5488305" cy="4266565"/>
            <a:chOff x="5821" y="1973"/>
            <a:chExt cx="8643" cy="6719"/>
          </a:xfrm>
        </p:grpSpPr>
        <p:grpSp>
          <p:nvGrpSpPr>
            <p:cNvPr id="38" name="Group 37"/>
            <p:cNvGrpSpPr/>
            <p:nvPr/>
          </p:nvGrpSpPr>
          <p:grpSpPr>
            <a:xfrm>
              <a:off x="6276" y="2198"/>
              <a:ext cx="6824" cy="5954"/>
              <a:chOff x="6184" y="2129"/>
              <a:chExt cx="6824" cy="59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3" y="2138"/>
                <a:ext cx="6794" cy="5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184" y="2129"/>
                <a:ext cx="6824" cy="5954"/>
              </a:xfrm>
              <a:custGeom>
                <a:avLst/>
                <a:gdLst>
                  <a:gd name="connsiteX0" fmla="*/ 0 w 6824"/>
                  <a:gd name="connsiteY0" fmla="*/ 3 h 5954"/>
                  <a:gd name="connsiteX1" fmla="*/ 6824 w 6824"/>
                  <a:gd name="connsiteY1" fmla="*/ 0 h 5954"/>
                  <a:gd name="connsiteX2" fmla="*/ 6824 w 6824"/>
                  <a:gd name="connsiteY2" fmla="*/ 2870 h 5954"/>
                  <a:gd name="connsiteX3" fmla="*/ 3399 w 6824"/>
                  <a:gd name="connsiteY3" fmla="*/ 5954 h 5954"/>
                  <a:gd name="connsiteX4" fmla="*/ 10 w 6824"/>
                  <a:gd name="connsiteY4" fmla="*/ 2881 h 5954"/>
                  <a:gd name="connsiteX5" fmla="*/ 0 w 6824"/>
                  <a:gd name="connsiteY5" fmla="*/ 3 h 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24" h="5954">
                    <a:moveTo>
                      <a:pt x="0" y="3"/>
                    </a:moveTo>
                    <a:lnTo>
                      <a:pt x="6824" y="0"/>
                    </a:lnTo>
                    <a:lnTo>
                      <a:pt x="6824" y="2870"/>
                    </a:lnTo>
                    <a:lnTo>
                      <a:pt x="3399" y="5954"/>
                    </a:lnTo>
                    <a:lnTo>
                      <a:pt x="10" y="288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9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267" y="7296"/>
              <a:ext cx="1289" cy="1349"/>
              <a:chOff x="15347" y="5386"/>
              <a:chExt cx="1289" cy="1349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15743" y="5518"/>
                <a:ext cx="734" cy="734"/>
                <a:chOff x="15743" y="5518"/>
                <a:chExt cx="734" cy="734"/>
              </a:xfrm>
            </p:grpSpPr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15743" y="6248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Text Box 231"/>
              <p:cNvSpPr txBox="1"/>
              <p:nvPr/>
            </p:nvSpPr>
            <p:spPr>
              <a:xfrm>
                <a:off x="16188" y="6204"/>
                <a:ext cx="448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33" name="Text Box 232"/>
              <p:cNvSpPr txBox="1"/>
              <p:nvPr/>
            </p:nvSpPr>
            <p:spPr>
              <a:xfrm>
                <a:off x="15347" y="5386"/>
                <a:ext cx="430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34" name="Text Box 233"/>
            <p:cNvSpPr txBox="1"/>
            <p:nvPr/>
          </p:nvSpPr>
          <p:spPr>
            <a:xfrm>
              <a:off x="9442" y="8105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37" name="Text Box 236"/>
            <p:cNvSpPr txBox="1"/>
            <p:nvPr/>
          </p:nvSpPr>
          <p:spPr>
            <a:xfrm>
              <a:off x="12842" y="8152"/>
              <a:ext cx="46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2" name="Text Box 241"/>
            <p:cNvSpPr txBox="1"/>
            <p:nvPr/>
          </p:nvSpPr>
          <p:spPr>
            <a:xfrm>
              <a:off x="13092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4" name="Text Box 253"/>
            <p:cNvSpPr txBox="1"/>
            <p:nvPr/>
          </p:nvSpPr>
          <p:spPr>
            <a:xfrm>
              <a:off x="13093" y="198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5" name="Text Box 254"/>
            <p:cNvSpPr txBox="1"/>
            <p:nvPr/>
          </p:nvSpPr>
          <p:spPr>
            <a:xfrm>
              <a:off x="5821" y="197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" name="Text Box 255"/>
            <p:cNvSpPr txBox="1"/>
            <p:nvPr/>
          </p:nvSpPr>
          <p:spPr>
            <a:xfrm>
              <a:off x="5830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7" name="Text Box 256"/>
            <p:cNvSpPr txBox="1"/>
            <p:nvPr/>
          </p:nvSpPr>
          <p:spPr>
            <a:xfrm>
              <a:off x="5940" y="8162"/>
              <a:ext cx="48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0818" y="2340"/>
              <a:ext cx="3646" cy="2921"/>
              <a:chOff x="10818" y="2340"/>
              <a:chExt cx="3646" cy="2921"/>
            </a:xfrm>
          </p:grpSpPr>
          <p:cxnSp>
            <p:nvCxnSpPr>
              <p:cNvPr id="293" name="Straight Connector 292"/>
              <p:cNvCxnSpPr/>
              <p:nvPr/>
            </p:nvCxnSpPr>
            <p:spPr>
              <a:xfrm flipH="1" flipV="1">
                <a:off x="10818" y="3352"/>
                <a:ext cx="3421" cy="1909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H="1" flipV="1">
                <a:off x="11058" y="2916"/>
                <a:ext cx="3406" cy="18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H="1" flipV="1">
                <a:off x="10945" y="3134"/>
                <a:ext cx="3429" cy="1894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/>
              <p:cNvSpPr/>
              <p:nvPr/>
            </p:nvSpPr>
            <p:spPr>
              <a:xfrm rot="7140000">
                <a:off x="13639" y="459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7140000">
                <a:off x="13056" y="427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7140000">
                <a:off x="11758" y="3559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7140000">
                <a:off x="13419" y="417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7140000">
                <a:off x="11562" y="313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7140000">
                <a:off x="13205" y="435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 rot="7800000" flipH="1" flipV="1">
                <a:off x="12109" y="3458"/>
                <a:ext cx="139" cy="70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 Box 302"/>
              <p:cNvSpPr txBox="1"/>
              <p:nvPr/>
            </p:nvSpPr>
            <p:spPr>
              <a:xfrm>
                <a:off x="13308" y="377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1'</a:t>
                </a:r>
              </a:p>
            </p:txBody>
          </p:sp>
          <p:sp>
            <p:nvSpPr>
              <p:cNvPr id="304" name="Text Box 303"/>
              <p:cNvSpPr txBox="1"/>
              <p:nvPr/>
            </p:nvSpPr>
            <p:spPr>
              <a:xfrm>
                <a:off x="11402" y="4160"/>
                <a:ext cx="99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</a:t>
                </a:r>
              </a:p>
            </p:txBody>
          </p:sp>
          <p:sp>
            <p:nvSpPr>
              <p:cNvPr id="305" name="Text Box 304"/>
              <p:cNvSpPr txBox="1"/>
              <p:nvPr/>
            </p:nvSpPr>
            <p:spPr>
              <a:xfrm>
                <a:off x="11374" y="3327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a'</a:t>
                </a:r>
              </a:p>
            </p:txBody>
          </p:sp>
          <p:sp>
            <p:nvSpPr>
              <p:cNvPr id="306" name="Text Box 305"/>
              <p:cNvSpPr txBox="1"/>
              <p:nvPr/>
            </p:nvSpPr>
            <p:spPr>
              <a:xfrm>
                <a:off x="13631" y="4527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d'</a:t>
                </a:r>
              </a:p>
            </p:txBody>
          </p:sp>
          <p:sp>
            <p:nvSpPr>
              <p:cNvPr id="307" name="Text Box 306"/>
              <p:cNvSpPr txBox="1"/>
              <p:nvPr/>
            </p:nvSpPr>
            <p:spPr>
              <a:xfrm rot="21420000">
                <a:off x="12651" y="4034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b'</a:t>
                </a:r>
              </a:p>
            </p:txBody>
          </p:sp>
          <p:sp>
            <p:nvSpPr>
              <p:cNvPr id="308" name="Text Box 307"/>
              <p:cNvSpPr txBox="1"/>
              <p:nvPr/>
            </p:nvSpPr>
            <p:spPr>
              <a:xfrm rot="21300000">
                <a:off x="13140" y="4263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c'</a:t>
                </a:r>
              </a:p>
            </p:txBody>
          </p:sp>
          <p:sp>
            <p:nvSpPr>
              <p:cNvPr id="310" name="Text Box 309"/>
              <p:cNvSpPr txBox="1"/>
              <p:nvPr/>
            </p:nvSpPr>
            <p:spPr>
              <a:xfrm>
                <a:off x="12681" y="3374"/>
                <a:ext cx="499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θ'</a:t>
                </a:r>
              </a:p>
            </p:txBody>
          </p:sp>
          <p:sp>
            <p:nvSpPr>
              <p:cNvPr id="311" name="Arc 310"/>
              <p:cNvSpPr/>
              <p:nvPr/>
            </p:nvSpPr>
            <p:spPr>
              <a:xfrm rot="20160000">
                <a:off x="12874" y="3827"/>
                <a:ext cx="290" cy="210"/>
              </a:xfrm>
              <a:prstGeom prst="arc">
                <a:avLst>
                  <a:gd name="adj1" fmla="val 12539361"/>
                  <a:gd name="adj2" fmla="val 20091744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 Box 312"/>
              <p:cNvSpPr txBox="1"/>
              <p:nvPr/>
            </p:nvSpPr>
            <p:spPr>
              <a:xfrm>
                <a:off x="12129" y="2474"/>
                <a:ext cx="61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ry'</a:t>
                </a:r>
              </a:p>
            </p:txBody>
          </p:sp>
          <p:grpSp>
            <p:nvGrpSpPr>
              <p:cNvPr id="315" name="Group 314"/>
              <p:cNvGrpSpPr/>
              <p:nvPr/>
            </p:nvGrpSpPr>
            <p:grpSpPr>
              <a:xfrm>
                <a:off x="12048" y="2340"/>
                <a:ext cx="709" cy="827"/>
                <a:chOff x="12597" y="2500"/>
                <a:chExt cx="709" cy="82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12630" y="2500"/>
                  <a:ext cx="0" cy="5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/>
                <p:cNvCxnSpPr/>
                <p:nvPr/>
              </p:nvCxnSpPr>
              <p:spPr>
                <a:xfrm rot="7800000" flipH="1" flipV="1">
                  <a:off x="12882" y="2903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Arc 319"/>
              <p:cNvSpPr/>
              <p:nvPr/>
            </p:nvSpPr>
            <p:spPr>
              <a:xfrm rot="14160000">
                <a:off x="11922" y="2757"/>
                <a:ext cx="317" cy="316"/>
              </a:xfrm>
              <a:prstGeom prst="arc">
                <a:avLst>
                  <a:gd name="adj1" fmla="val 9455998"/>
                  <a:gd name="adj2" fmla="val 2491729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6498" y="3880"/>
              <a:ext cx="2769" cy="4763"/>
              <a:chOff x="6498" y="3880"/>
              <a:chExt cx="2769" cy="4763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6498" y="3880"/>
                <a:ext cx="2769" cy="4763"/>
                <a:chOff x="6498" y="3880"/>
                <a:chExt cx="2769" cy="4763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7060" y="3880"/>
                  <a:ext cx="2207" cy="4763"/>
                  <a:chOff x="7060" y="3880"/>
                  <a:chExt cx="2207" cy="4763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7852" y="3880"/>
                    <a:ext cx="898" cy="4667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7360" y="3997"/>
                    <a:ext cx="902" cy="46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7591" y="3945"/>
                    <a:ext cx="911" cy="464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Oval 162"/>
                  <p:cNvSpPr/>
                  <p:nvPr/>
                </p:nvSpPr>
                <p:spPr>
                  <a:xfrm rot="20940000">
                    <a:off x="7839" y="544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 rot="20940000">
                    <a:off x="8088" y="6700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 rot="20940000">
                    <a:off x="8252" y="748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20940000">
                    <a:off x="7659" y="5036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rot="20940000">
                    <a:off x="8052" y="7072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 rot="20940000">
                    <a:off x="8144" y="7029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H="1" flipV="1">
                    <a:off x="7750" y="4743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 Box 260"/>
                  <p:cNvSpPr txBox="1"/>
                  <p:nvPr/>
                </p:nvSpPr>
                <p:spPr>
                  <a:xfrm>
                    <a:off x="8277" y="5298"/>
                    <a:ext cx="99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</a:t>
                    </a:r>
                  </a:p>
                </p:txBody>
              </p:sp>
              <p:sp>
                <p:nvSpPr>
                  <p:cNvPr id="262" name="Text Box 261"/>
                  <p:cNvSpPr txBox="1"/>
                  <p:nvPr/>
                </p:nvSpPr>
                <p:spPr>
                  <a:xfrm>
                    <a:off x="7060" y="7449"/>
                    <a:ext cx="10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0'</a:t>
                    </a:r>
                  </a:p>
                </p:txBody>
              </p:sp>
              <p:sp>
                <p:nvSpPr>
                  <p:cNvPr id="263" name="Text Box 262"/>
                  <p:cNvSpPr txBox="1"/>
                  <p:nvPr/>
                </p:nvSpPr>
                <p:spPr>
                  <a:xfrm>
                    <a:off x="7839" y="5367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>
                    <a:off x="8244" y="7477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265" name="Text Box 264"/>
                  <p:cNvSpPr txBox="1"/>
                  <p:nvPr/>
                </p:nvSpPr>
                <p:spPr>
                  <a:xfrm>
                    <a:off x="8016" y="6263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266" name="Text Box 265"/>
                  <p:cNvSpPr txBox="1"/>
                  <p:nvPr/>
                </p:nvSpPr>
                <p:spPr>
                  <a:xfrm>
                    <a:off x="7910" y="7008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268" name="Arc 267"/>
                  <p:cNvSpPr/>
                  <p:nvPr/>
                </p:nvSpPr>
                <p:spPr>
                  <a:xfrm rot="17400000">
                    <a:off x="7464" y="6316"/>
                    <a:ext cx="900" cy="902"/>
                  </a:xfrm>
                  <a:prstGeom prst="arc">
                    <a:avLst>
                      <a:gd name="adj1" fmla="val 18777715"/>
                      <a:gd name="adj2" fmla="val 19583036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 Box 268"/>
                  <p:cNvSpPr txBox="1"/>
                  <p:nvPr/>
                </p:nvSpPr>
                <p:spPr>
                  <a:xfrm>
                    <a:off x="7397" y="5856"/>
                    <a:ext cx="441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θ</a:t>
                    </a:r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6498" y="4589"/>
                  <a:ext cx="650" cy="753"/>
                  <a:chOff x="8582" y="6615"/>
                  <a:chExt cx="650" cy="753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 flipV="1">
                    <a:off x="9232" y="6730"/>
                    <a:ext cx="0" cy="588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H="1" flipV="1">
                    <a:off x="9091" y="6615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 Box 287"/>
                  <p:cNvSpPr txBox="1"/>
                  <p:nvPr/>
                </p:nvSpPr>
                <p:spPr>
                  <a:xfrm>
                    <a:off x="8582" y="6837"/>
                    <a:ext cx="555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ry</a:t>
                    </a:r>
                  </a:p>
                </p:txBody>
              </p:sp>
            </p:grpSp>
          </p:grpSp>
          <p:sp>
            <p:nvSpPr>
              <p:cNvPr id="323" name="Arc 322"/>
              <p:cNvSpPr/>
              <p:nvPr/>
            </p:nvSpPr>
            <p:spPr>
              <a:xfrm rot="3300000">
                <a:off x="7012" y="4992"/>
                <a:ext cx="176" cy="210"/>
              </a:xfrm>
              <a:prstGeom prst="arc">
                <a:avLst>
                  <a:gd name="adj1" fmla="val 12539361"/>
                  <a:gd name="adj2" fmla="val 14744998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5" name="Text Box 324"/>
            <p:cNvSpPr txBox="1"/>
            <p:nvPr/>
          </p:nvSpPr>
          <p:spPr>
            <a:xfrm>
              <a:off x="6237" y="5491"/>
              <a:ext cx="73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45°</a:t>
              </a:r>
            </a:p>
          </p:txBody>
        </p:sp>
        <p:sp>
          <p:nvSpPr>
            <p:cNvPr id="330" name="Arc 329"/>
            <p:cNvSpPr/>
            <p:nvPr/>
          </p:nvSpPr>
          <p:spPr>
            <a:xfrm rot="8940000">
              <a:off x="6264" y="5205"/>
              <a:ext cx="290" cy="185"/>
            </a:xfrm>
            <a:prstGeom prst="arc">
              <a:avLst>
                <a:gd name="adj1" fmla="val 12539361"/>
                <a:gd name="adj2" fmla="val 21056352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 Box 331"/>
            <p:cNvSpPr txBox="1"/>
            <p:nvPr/>
          </p:nvSpPr>
          <p:spPr>
            <a:xfrm>
              <a:off x="7336" y="5391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l</a:t>
              </a:r>
            </a:p>
          </p:txBody>
        </p:sp>
        <p:sp>
          <p:nvSpPr>
            <p:cNvPr id="333" name="Text Box 332"/>
            <p:cNvSpPr txBox="1"/>
            <p:nvPr/>
          </p:nvSpPr>
          <p:spPr>
            <a:xfrm>
              <a:off x="7701" y="4600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16330" y="1153160"/>
            <a:ext cx="9745980" cy="4563110"/>
            <a:chOff x="1758" y="1816"/>
            <a:chExt cx="15348" cy="7186"/>
          </a:xfrm>
        </p:grpSpPr>
        <p:pic>
          <p:nvPicPr>
            <p:cNvPr id="20" name="Picture 19" descr="pc_0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758" y="6644"/>
              <a:ext cx="6932" cy="2358"/>
            </a:xfrm>
            <a:prstGeom prst="rect">
              <a:avLst/>
            </a:prstGeom>
          </p:spPr>
        </p:pic>
        <p:pic>
          <p:nvPicPr>
            <p:cNvPr id="21" name="Picture 20" descr="pc_0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758" y="4235"/>
              <a:ext cx="6947" cy="2357"/>
            </a:xfrm>
            <a:prstGeom prst="rect">
              <a:avLst/>
            </a:prstGeom>
          </p:spPr>
        </p:pic>
        <p:pic>
          <p:nvPicPr>
            <p:cNvPr id="22" name="Picture 21" descr="pc_0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771" y="1816"/>
              <a:ext cx="6921" cy="2380"/>
            </a:xfrm>
            <a:prstGeom prst="rect">
              <a:avLst/>
            </a:prstGeom>
          </p:spPr>
        </p:pic>
        <p:pic>
          <p:nvPicPr>
            <p:cNvPr id="24" name="Picture 23" descr="img_0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22" y="6645"/>
              <a:ext cx="8285" cy="2357"/>
            </a:xfrm>
            <a:prstGeom prst="rect">
              <a:avLst/>
            </a:prstGeom>
          </p:spPr>
        </p:pic>
        <p:pic>
          <p:nvPicPr>
            <p:cNvPr id="25" name="Picture 24" descr="img_02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22" y="4235"/>
              <a:ext cx="8285" cy="2358"/>
            </a:xfrm>
            <a:prstGeom prst="rect">
              <a:avLst/>
            </a:prstGeom>
          </p:spPr>
        </p:pic>
        <p:pic>
          <p:nvPicPr>
            <p:cNvPr id="26" name="Picture 25" descr="img_03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22" y="1816"/>
              <a:ext cx="8276" cy="2381"/>
            </a:xfrm>
            <a:prstGeom prst="rect">
              <a:avLst/>
            </a:prstGeom>
          </p:spPr>
        </p:pic>
      </p:grpSp>
      <p:sp>
        <p:nvSpPr>
          <p:cNvPr id="28" name="Text Box 27"/>
          <p:cNvSpPr txBox="1"/>
          <p:nvPr/>
        </p:nvSpPr>
        <p:spPr>
          <a:xfrm>
            <a:off x="5807075" y="421894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5807710" y="2689225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5807075" y="115316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7878445" y="625475"/>
            <a:ext cx="57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759710"/>
            <a:ext cx="1362075" cy="748030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610475" y="302514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56045" y="4392930"/>
            <a:ext cx="186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 features</a:t>
            </a: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sp>
        <p:nvSpPr>
          <p:cNvPr id="70" name="Text Box 34"/>
          <p:cNvSpPr txBox="1"/>
          <p:nvPr/>
        </p:nvSpPr>
        <p:spPr>
          <a:xfrm>
            <a:off x="82026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5845" y="1028700"/>
            <a:ext cx="1534795" cy="643255"/>
          </a:xfrm>
          <a:prstGeom prst="rect">
            <a:avLst/>
          </a:prstGeom>
        </p:spPr>
      </p:pic>
      <p:grpSp>
        <p:nvGrpSpPr>
          <p:cNvPr id="399" name="Group 398"/>
          <p:cNvGrpSpPr/>
          <p:nvPr/>
        </p:nvGrpSpPr>
        <p:grpSpPr>
          <a:xfrm>
            <a:off x="5426075" y="713740"/>
            <a:ext cx="1261110" cy="1372235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Cube 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61" name="Text Box 60"/>
          <p:cNvSpPr txBox="1"/>
          <p:nvPr/>
        </p:nvSpPr>
        <p:spPr>
          <a:xfrm>
            <a:off x="5995670" y="1868170"/>
            <a:ext cx="137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</a:t>
            </a: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grid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02330" y="596265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... t + 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415" y="3139440"/>
            <a:ext cx="2097405" cy="219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729</Words>
  <Application>Microsoft Office PowerPoint</Application>
  <PresentationFormat>宽屏</PresentationFormat>
  <Paragraphs>467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DejaVu Sans Mono</vt:lpstr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铖章 杨</cp:lastModifiedBy>
  <cp:revision>195</cp:revision>
  <dcterms:created xsi:type="dcterms:W3CDTF">2019-08-27T02:19:41Z</dcterms:created>
  <dcterms:modified xsi:type="dcterms:W3CDTF">2019-08-27T03:13:41Z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