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394200" y="60452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三维物体检测</a:t>
            </a:r>
            <a:endParaRPr lang="" altLang="en-US" sz="2800" b="1"/>
          </a:p>
        </p:txBody>
      </p:sp>
      <p:sp>
        <p:nvSpPr>
          <p:cNvPr id="5" name="Rounded Rectangle 4"/>
          <p:cNvSpPr/>
          <p:nvPr/>
        </p:nvSpPr>
        <p:spPr>
          <a:xfrm>
            <a:off x="550545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基于图像数据</a:t>
            </a:r>
            <a:endParaRPr lang="" altLang="en-US" sz="2800" b="1"/>
          </a:p>
        </p:txBody>
      </p:sp>
      <p:sp>
        <p:nvSpPr>
          <p:cNvPr id="6" name="Rounded Rectangle 5"/>
          <p:cNvSpPr/>
          <p:nvPr/>
        </p:nvSpPr>
        <p:spPr>
          <a:xfrm>
            <a:off x="4394200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基于点云数据</a:t>
            </a:r>
            <a:endParaRPr lang="" alt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8803640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基于融合数据</a:t>
            </a:r>
            <a:endParaRPr lang="" altLang="en-US" sz="2800" b="1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1933575" y="1317625"/>
            <a:ext cx="3843655" cy="7435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5772785" y="1297940"/>
            <a:ext cx="4445" cy="763270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0"/>
          </p:cNvCxnSpPr>
          <p:nvPr/>
        </p:nvCxnSpPr>
        <p:spPr>
          <a:xfrm>
            <a:off x="5777230" y="1317625"/>
            <a:ext cx="4409440" cy="7435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1020" y="3489960"/>
            <a:ext cx="1252220" cy="6362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单目</a:t>
            </a:r>
            <a:endParaRPr lang="" altLang="en-US" sz="2800" b="1"/>
          </a:p>
        </p:txBody>
      </p:sp>
      <p:sp>
        <p:nvSpPr>
          <p:cNvPr id="12" name="Rounded Rectangle 11"/>
          <p:cNvSpPr/>
          <p:nvPr/>
        </p:nvSpPr>
        <p:spPr>
          <a:xfrm>
            <a:off x="2054225" y="3489960"/>
            <a:ext cx="1252220" cy="6362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双</a:t>
            </a:r>
            <a:r>
              <a:rPr lang="en-US" altLang="en-US" sz="2800" b="1"/>
              <a:t>目</a:t>
            </a:r>
            <a:endParaRPr lang="en-US" altLang="en-US" sz="2800" b="1"/>
          </a:p>
        </p:txBody>
      </p:sp>
      <p:cxnSp>
        <p:nvCxnSpPr>
          <p:cNvPr id="13" name="Straight Connector 12"/>
          <p:cNvCxnSpPr>
            <a:stCxn id="5" idx="2"/>
            <a:endCxn id="11" idx="0"/>
          </p:cNvCxnSpPr>
          <p:nvPr/>
        </p:nvCxnSpPr>
        <p:spPr>
          <a:xfrm flipH="1">
            <a:off x="1167130" y="2774315"/>
            <a:ext cx="766445" cy="71564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12" idx="0"/>
          </p:cNvCxnSpPr>
          <p:nvPr/>
        </p:nvCxnSpPr>
        <p:spPr>
          <a:xfrm>
            <a:off x="1933575" y="2774315"/>
            <a:ext cx="746760" cy="71564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94405" y="3441700"/>
            <a:ext cx="1445260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基于点</a:t>
            </a:r>
            <a:endParaRPr lang="" altLang="en-US" sz="2800" b="1"/>
          </a:p>
        </p:txBody>
      </p:sp>
      <p:sp>
        <p:nvSpPr>
          <p:cNvPr id="16" name="Rounded Rectangle 15"/>
          <p:cNvSpPr/>
          <p:nvPr/>
        </p:nvSpPr>
        <p:spPr>
          <a:xfrm>
            <a:off x="5232400" y="3442335"/>
            <a:ext cx="1727200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基于体素</a:t>
            </a:r>
            <a:endParaRPr lang="" altLang="en-US" sz="2800" b="1"/>
          </a:p>
        </p:txBody>
      </p:sp>
      <p:sp>
        <p:nvSpPr>
          <p:cNvPr id="17" name="Rounded Rectangle 16"/>
          <p:cNvSpPr/>
          <p:nvPr/>
        </p:nvSpPr>
        <p:spPr>
          <a:xfrm>
            <a:off x="7249795" y="3441700"/>
            <a:ext cx="1925955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基于投影</a:t>
            </a:r>
            <a:endParaRPr lang="" altLang="en-US" sz="2800" b="1"/>
          </a:p>
        </p:txBody>
      </p:sp>
      <p:cxnSp>
        <p:nvCxnSpPr>
          <p:cNvPr id="18" name="Straight Connector 17"/>
          <p:cNvCxnSpPr>
            <a:stCxn id="6" idx="2"/>
            <a:endCxn id="15" idx="0"/>
          </p:cNvCxnSpPr>
          <p:nvPr/>
        </p:nvCxnSpPr>
        <p:spPr>
          <a:xfrm flipH="1">
            <a:off x="4217035" y="2774315"/>
            <a:ext cx="1560195" cy="6673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6" idx="0"/>
          </p:cNvCxnSpPr>
          <p:nvPr/>
        </p:nvCxnSpPr>
        <p:spPr>
          <a:xfrm>
            <a:off x="5777230" y="2774315"/>
            <a:ext cx="318770" cy="668020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7" idx="0"/>
          </p:cNvCxnSpPr>
          <p:nvPr/>
        </p:nvCxnSpPr>
        <p:spPr>
          <a:xfrm>
            <a:off x="5777230" y="2774315"/>
            <a:ext cx="2435860" cy="6673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98170" y="4752975"/>
            <a:ext cx="1031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Mono3D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GS3D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AM3D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883410" y="4756150"/>
            <a:ext cx="1498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3DOP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Stereo-RCNN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Pseudo-LiDAR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437255" y="4765675"/>
            <a:ext cx="149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PointRCNN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3DSSD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308600" y="4758055"/>
            <a:ext cx="1498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3D FCN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Vote3Deep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VoxelNet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Part-A</a:t>
            </a:r>
            <a:r>
              <a:rPr lang="" altLang="en-US" sz="16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PointPillar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368540" y="4758055"/>
            <a:ext cx="1711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PIXOR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RT3D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Complex-YOLO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432925" y="4758055"/>
            <a:ext cx="17119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F-PointNet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PointFusion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ontFuse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MV3D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AVOD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532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7260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4967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28640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001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5931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11" idx="2"/>
            <a:endCxn id="32" idx="0"/>
          </p:cNvCxnSpPr>
          <p:nvPr/>
        </p:nvCxnSpPr>
        <p:spPr>
          <a:xfrm flipH="1">
            <a:off x="1162685" y="4126230"/>
            <a:ext cx="4445" cy="5600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33" idx="0"/>
          </p:cNvCxnSpPr>
          <p:nvPr/>
        </p:nvCxnSpPr>
        <p:spPr>
          <a:xfrm flipH="1">
            <a:off x="2674620" y="4126230"/>
            <a:ext cx="5715" cy="5600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34" idx="0"/>
          </p:cNvCxnSpPr>
          <p:nvPr/>
        </p:nvCxnSpPr>
        <p:spPr>
          <a:xfrm>
            <a:off x="4217035" y="4173855"/>
            <a:ext cx="0" cy="512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  <a:endCxn id="35" idx="0"/>
          </p:cNvCxnSpPr>
          <p:nvPr/>
        </p:nvCxnSpPr>
        <p:spPr>
          <a:xfrm>
            <a:off x="6096000" y="4174490"/>
            <a:ext cx="0" cy="51181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6" idx="0"/>
          </p:cNvCxnSpPr>
          <p:nvPr/>
        </p:nvCxnSpPr>
        <p:spPr>
          <a:xfrm flipH="1">
            <a:off x="8207375" y="4173855"/>
            <a:ext cx="5715" cy="512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39" idx="0"/>
          </p:cNvCxnSpPr>
          <p:nvPr/>
        </p:nvCxnSpPr>
        <p:spPr>
          <a:xfrm>
            <a:off x="10186670" y="2774315"/>
            <a:ext cx="40005" cy="19119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feature-extra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1017270"/>
            <a:ext cx="68580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usion-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962025"/>
            <a:ext cx="84582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ox-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1366520"/>
            <a:ext cx="932497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eu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999490"/>
            <a:ext cx="6463030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ast-r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488950"/>
            <a:ext cx="100584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ast-rcnn"/>
          <p:cNvPicPr>
            <a:picLocks noChangeAspect="1"/>
          </p:cNvPicPr>
          <p:nvPr/>
        </p:nvPicPr>
        <p:blipFill>
          <a:blip r:embed="rId1"/>
          <a:srcRect l="2651" t="3580" r="2300" b="1790"/>
          <a:stretch>
            <a:fillRect/>
          </a:stretch>
        </p:blipFill>
        <p:spPr>
          <a:xfrm>
            <a:off x="52070" y="692150"/>
            <a:ext cx="12129770" cy="4700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p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747395"/>
            <a:ext cx="9201150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aster-r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02565"/>
            <a:ext cx="6420485" cy="6452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vo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180465"/>
            <a:ext cx="11982450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pp-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5080"/>
            <a:ext cx="10058400" cy="6487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yo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936625"/>
            <a:ext cx="10058400" cy="5347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ot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066800"/>
            <a:ext cx="10057765" cy="1658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Presentation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宋体</vt:lpstr>
      <vt:lpstr>Arial Unicode MS</vt:lpstr>
      <vt:lpstr>Calibri Light</vt:lpstr>
      <vt:lpstr>Calibri</vt:lpstr>
      <vt:lpstr>微软雅黑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guoxs</cp:lastModifiedBy>
  <cp:revision>7</cp:revision>
  <dcterms:created xsi:type="dcterms:W3CDTF">2020-04-02T15:28:01Z</dcterms:created>
  <dcterms:modified xsi:type="dcterms:W3CDTF">2020-04-02T15:28:01Z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