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4" r:id="rId3"/>
    <p:sldId id="257" r:id="rId4"/>
    <p:sldId id="259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879"/>
    <p:restoredTop sz="82898"/>
  </p:normalViewPr>
  <p:slideViewPr>
    <p:cSldViewPr snapToGrid="0" snapToObjects="1">
      <p:cViewPr varScale="1">
        <p:scale>
          <a:sx n="81" d="100"/>
          <a:sy n="81" d="100"/>
        </p:scale>
        <p:origin x="208" y="6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74B78-FEC5-5744-8EA1-5785724263AD}" type="datetimeFigureOut">
              <a:rPr kumimoji="1" lang="zh-CN" altLang="en-US" smtClean="0"/>
              <a:t>16/5/24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A52333-B601-9848-AAE5-4A5009FCB0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748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5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63600" y="4050833"/>
            <a:ext cx="8410403" cy="1096899"/>
          </a:xfrm>
        </p:spPr>
        <p:txBody>
          <a:bodyPr/>
          <a:lstStyle/>
          <a:p>
            <a:pPr algn="l"/>
            <a:r>
              <a:rPr lang="zh-CN" altLang="en-US" dirty="0"/>
              <a:t>自从</a:t>
            </a:r>
            <a:r>
              <a:rPr lang="en-US" altLang="zh-CN" dirty="0"/>
              <a:t>HTML5</a:t>
            </a:r>
            <a:r>
              <a:rPr lang="zh-CN" altLang="en-US" dirty="0"/>
              <a:t>正式推出以来，它立刻受到了世界各大浏览器的热烈欢迎与支持，根据世界上各大</a:t>
            </a:r>
            <a:r>
              <a:rPr lang="en-US" altLang="zh-CN" dirty="0"/>
              <a:t>IT</a:t>
            </a:r>
            <a:r>
              <a:rPr lang="zh-CN" altLang="en-US" dirty="0"/>
              <a:t>界知名媒体评论，新的</a:t>
            </a:r>
            <a:r>
              <a:rPr lang="en-US" altLang="zh-CN" dirty="0"/>
              <a:t>Web</a:t>
            </a:r>
            <a:r>
              <a:rPr lang="zh-CN" altLang="en-US" dirty="0"/>
              <a:t>时代，</a:t>
            </a:r>
            <a:r>
              <a:rPr lang="en-US" altLang="zh-CN" dirty="0"/>
              <a:t>HTML5</a:t>
            </a:r>
            <a:r>
              <a:rPr lang="zh-CN" altLang="en-US" dirty="0"/>
              <a:t>的</a:t>
            </a:r>
            <a:r>
              <a:rPr lang="zh-CN" altLang="en-US" dirty="0" smtClean="0"/>
              <a:t>时代已经到来</a:t>
            </a:r>
            <a:r>
              <a:rPr lang="zh-CN" altLang="en-US" dirty="0"/>
              <a:t>了。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个人介绍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3216728"/>
            <a:ext cx="8596668" cy="2824633"/>
          </a:xfrm>
        </p:spPr>
        <p:txBody>
          <a:bodyPr/>
          <a:lstStyle/>
          <a:p>
            <a:r>
              <a:rPr lang="zh-CN" altLang="en-US" dirty="0">
                <a:latin typeface="Songti SC" charset="-122"/>
                <a:ea typeface="Songti SC" charset="-122"/>
                <a:cs typeface="Songti SC" charset="-122"/>
              </a:rPr>
              <a:t>某电力行业服务提供商研发</a:t>
            </a:r>
            <a:r>
              <a:rPr lang="zh-CN" altLang="en-US" dirty="0" smtClean="0">
                <a:latin typeface="Songti SC" charset="-122"/>
                <a:ea typeface="Songti SC" charset="-122"/>
                <a:cs typeface="Songti SC" charset="-122"/>
              </a:rPr>
              <a:t>中心高级前端</a:t>
            </a:r>
            <a:r>
              <a:rPr lang="zh-CN" altLang="en-US" dirty="0">
                <a:latin typeface="Songti SC" charset="-122"/>
                <a:ea typeface="Songti SC" charset="-122"/>
                <a:cs typeface="Songti SC" charset="-122"/>
              </a:rPr>
              <a:t>研发工程师</a:t>
            </a:r>
            <a:r>
              <a:rPr lang="zh-CN" altLang="en-US" dirty="0" smtClean="0">
                <a:latin typeface="Songti SC" charset="-122"/>
                <a:ea typeface="Songti SC" charset="-122"/>
                <a:cs typeface="Songti SC" charset="-122"/>
              </a:rPr>
              <a:t>，</a:t>
            </a:r>
            <a:r>
              <a:rPr lang="en-US" altLang="zh-CN" dirty="0" smtClean="0">
                <a:latin typeface="Songti SC" charset="-122"/>
                <a:ea typeface="Songti SC" charset="-122"/>
                <a:cs typeface="Songti SC" charset="-122"/>
              </a:rPr>
              <a:t>6</a:t>
            </a:r>
            <a:r>
              <a:rPr lang="zh-CN" altLang="en-US" dirty="0" smtClean="0">
                <a:latin typeface="Songti SC" charset="-122"/>
                <a:ea typeface="Songti SC" charset="-122"/>
                <a:cs typeface="Songti SC" charset="-122"/>
              </a:rPr>
              <a:t>年</a:t>
            </a:r>
            <a:r>
              <a:rPr lang="en-US" altLang="zh-CN" dirty="0" smtClean="0">
                <a:latin typeface="Songti SC" charset="-122"/>
                <a:ea typeface="Songti SC" charset="-122"/>
                <a:cs typeface="Songti SC" charset="-122"/>
              </a:rPr>
              <a:t>WEB</a:t>
            </a:r>
            <a:r>
              <a:rPr lang="zh-CN" altLang="en-US" dirty="0" smtClean="0">
                <a:latin typeface="Songti SC" charset="-122"/>
                <a:ea typeface="Songti SC" charset="-122"/>
                <a:cs typeface="Songti SC" charset="-122"/>
              </a:rPr>
              <a:t>前端</a:t>
            </a:r>
            <a:r>
              <a:rPr lang="zh-CN" altLang="en-US" dirty="0">
                <a:latin typeface="Songti SC" charset="-122"/>
                <a:ea typeface="Songti SC" charset="-122"/>
                <a:cs typeface="Songti SC" charset="-122"/>
              </a:rPr>
              <a:t>开发经验和项目实战经验</a:t>
            </a:r>
            <a:r>
              <a:rPr lang="zh-CN" altLang="en-US" dirty="0" smtClean="0">
                <a:latin typeface="Songti SC" charset="-122"/>
                <a:ea typeface="Songti SC" charset="-122"/>
                <a:cs typeface="Songti SC" charset="-122"/>
              </a:rPr>
              <a:t>，</a:t>
            </a:r>
            <a:r>
              <a:rPr lang="zh-CN" altLang="en-US" dirty="0">
                <a:latin typeface="Songti SC" charset="-122"/>
                <a:ea typeface="Songti SC" charset="-122"/>
                <a:cs typeface="Songti SC" charset="-122"/>
              </a:rPr>
              <a:t>精通</a:t>
            </a:r>
            <a:r>
              <a:rPr lang="en-US" altLang="zh-CN" dirty="0">
                <a:latin typeface="Songti SC" charset="-122"/>
                <a:ea typeface="Songti SC" charset="-122"/>
                <a:cs typeface="Songti SC" charset="-122"/>
              </a:rPr>
              <a:t>html, </a:t>
            </a:r>
            <a:r>
              <a:rPr lang="en-US" altLang="zh-CN" dirty="0" err="1">
                <a:latin typeface="Songti SC" charset="-122"/>
                <a:ea typeface="Songti SC" charset="-122"/>
                <a:cs typeface="Songti SC" charset="-122"/>
              </a:rPr>
              <a:t>css</a:t>
            </a:r>
            <a:r>
              <a:rPr lang="en-US" altLang="zh-CN" dirty="0">
                <a:latin typeface="Songti SC" charset="-122"/>
                <a:ea typeface="Songti SC" charset="-122"/>
                <a:cs typeface="Songti SC" charset="-122"/>
              </a:rPr>
              <a:t>, </a:t>
            </a:r>
            <a:r>
              <a:rPr lang="en-US" altLang="zh-CN" dirty="0" err="1">
                <a:latin typeface="Songti SC" charset="-122"/>
                <a:ea typeface="Songti SC" charset="-122"/>
                <a:cs typeface="Songti SC" charset="-122"/>
              </a:rPr>
              <a:t>javascript</a:t>
            </a:r>
            <a:r>
              <a:rPr lang="zh-CN" altLang="en-US" dirty="0">
                <a:latin typeface="Songti SC" charset="-122"/>
                <a:ea typeface="Songti SC" charset="-122"/>
                <a:cs typeface="Songti SC" charset="-122"/>
              </a:rPr>
              <a:t>以及熟悉前端各大主流框架和工具和使用，注重模块化</a:t>
            </a:r>
            <a:r>
              <a:rPr lang="zh-CN" altLang="en-US" dirty="0" smtClean="0">
                <a:latin typeface="Songti SC" charset="-122"/>
                <a:ea typeface="Songti SC" charset="-122"/>
                <a:cs typeface="Songti SC" charset="-122"/>
              </a:rPr>
              <a:t>开发。</a:t>
            </a:r>
          </a:p>
          <a:p>
            <a:r>
              <a:rPr lang="zh-CN" altLang="en-US" dirty="0">
                <a:latin typeface="Songti SC" charset="-122"/>
                <a:ea typeface="Songti SC" charset="-122"/>
                <a:cs typeface="Songti SC" charset="-122"/>
              </a:rPr>
              <a:t>参与开发的项目有：决策支持系统，运营支撑系统，法律事务管理系统，数据资源管理平台，招投标采购平台，电力需求</a:t>
            </a:r>
            <a:r>
              <a:rPr lang="zh-CN" altLang="en-US" dirty="0" smtClean="0">
                <a:latin typeface="Songti SC" charset="-122"/>
                <a:ea typeface="Songti SC" charset="-122"/>
                <a:cs typeface="Songti SC" charset="-122"/>
              </a:rPr>
              <a:t>侧平台，佛山市政府协同办公平台等</a:t>
            </a:r>
            <a:endParaRPr lang="en-US" altLang="zh-CN" dirty="0" smtClean="0">
              <a:latin typeface="Songti SC" charset="-122"/>
              <a:ea typeface="Songti SC" charset="-122"/>
              <a:cs typeface="Songti SC" charset="-122"/>
            </a:endParaRPr>
          </a:p>
          <a:p>
            <a:r>
              <a:rPr lang="zh-CN" altLang="en-US" dirty="0" smtClean="0">
                <a:latin typeface="Songti SC" charset="-122"/>
                <a:ea typeface="Songti SC" charset="-122"/>
                <a:cs typeface="Songti SC" charset="-122"/>
              </a:rPr>
              <a:t>课程相关资料：</a:t>
            </a:r>
            <a:r>
              <a:rPr lang="en-US" altLang="zh-CN" dirty="0" smtClean="0">
                <a:latin typeface="Songti SC" charset="-122"/>
                <a:ea typeface="Songti SC" charset="-122"/>
                <a:cs typeface="Songti SC" charset="-122"/>
              </a:rPr>
              <a:t>https</a:t>
            </a:r>
            <a:r>
              <a:rPr lang="en-US" altLang="zh-CN" dirty="0">
                <a:latin typeface="Songti SC" charset="-122"/>
                <a:ea typeface="Songti SC" charset="-122"/>
                <a:cs typeface="Songti SC" charset="-122"/>
              </a:rPr>
              <a:t>://</a:t>
            </a:r>
            <a:r>
              <a:rPr lang="en-US" altLang="zh-CN" dirty="0" err="1">
                <a:latin typeface="Songti SC" charset="-122"/>
                <a:ea typeface="Songti SC" charset="-122"/>
                <a:cs typeface="Songti SC" charset="-122"/>
              </a:rPr>
              <a:t>github.com</a:t>
            </a:r>
            <a:r>
              <a:rPr lang="en-US" altLang="zh-CN" dirty="0">
                <a:latin typeface="Songti SC" charset="-122"/>
                <a:ea typeface="Songti SC" charset="-122"/>
                <a:cs typeface="Songti SC" charset="-122"/>
              </a:rPr>
              <a:t>/</a:t>
            </a:r>
            <a:r>
              <a:rPr lang="en-US" altLang="zh-CN" dirty="0" err="1">
                <a:latin typeface="Songti SC" charset="-122"/>
                <a:ea typeface="Songti SC" charset="-122"/>
                <a:cs typeface="Songti SC" charset="-122"/>
              </a:rPr>
              <a:t>Guoye</a:t>
            </a:r>
            <a:r>
              <a:rPr lang="en-US" altLang="zh-CN" dirty="0">
                <a:latin typeface="Songti SC" charset="-122"/>
                <a:ea typeface="Songti SC" charset="-122"/>
                <a:cs typeface="Songti SC" charset="-122"/>
              </a:rPr>
              <a:t>/</a:t>
            </a:r>
            <a:r>
              <a:rPr lang="en-US" altLang="zh-CN" dirty="0" err="1">
                <a:latin typeface="Songti SC" charset="-122"/>
                <a:ea typeface="Songti SC" charset="-122"/>
                <a:cs typeface="Songti SC" charset="-122"/>
              </a:rPr>
              <a:t>Neusoft</a:t>
            </a:r>
            <a:endParaRPr lang="zh-CN" altLang="en-US" dirty="0" smtClean="0">
              <a:latin typeface="Songti SC" charset="-122"/>
              <a:ea typeface="Songti SC" charset="-122"/>
              <a:cs typeface="Songti SC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182" y="1405861"/>
            <a:ext cx="1510696" cy="153167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09590" y="165355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latin typeface="Songti SC" charset="-122"/>
                <a:ea typeface="Songti SC" charset="-122"/>
                <a:cs typeface="Songti SC" charset="-122"/>
              </a:rPr>
              <a:t>张国业</a:t>
            </a:r>
            <a:endParaRPr kumimoji="1" lang="en-US" altLang="zh-CN" sz="2400" dirty="0" smtClean="0">
              <a:latin typeface="Songti SC" charset="-122"/>
              <a:ea typeface="Songti SC" charset="-122"/>
              <a:cs typeface="Songti SC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09590" y="2265865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ngti SC" charset="-122"/>
                <a:ea typeface="Songti SC" charset="-122"/>
                <a:cs typeface="Songti SC" charset="-122"/>
              </a:rPr>
              <a:t>系统集成项目管理工程师、信息系统项目管理师</a:t>
            </a:r>
            <a:endParaRPr kumimoji="1"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17586" y="172880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accent2"/>
                </a:solidFill>
              </a:rPr>
              <a:t>高级前端开发工程师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06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HTML 5</a:t>
            </a:r>
            <a:r>
              <a:rPr kumimoji="1" lang="zh-CN" altLang="en-US" dirty="0" smtClean="0"/>
              <a:t>课程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36915"/>
            <a:ext cx="8596668" cy="460444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1. HTML 5 </a:t>
            </a:r>
            <a:r>
              <a:rPr lang="zh-CN" altLang="en-US" dirty="0" smtClean="0"/>
              <a:t>介绍及开发前准备</a:t>
            </a:r>
          </a:p>
          <a:p>
            <a:pPr lvl="1"/>
            <a:r>
              <a:rPr lang="en-US" altLang="zh-CN" dirty="0" smtClean="0"/>
              <a:t>H5</a:t>
            </a:r>
            <a:r>
              <a:rPr lang="zh-CN" altLang="en-US" dirty="0" smtClean="0"/>
              <a:t>是什么，有什么用，用在哪，和开发的环境需求</a:t>
            </a:r>
          </a:p>
          <a:p>
            <a:r>
              <a:rPr kumimoji="1" lang="en-US" altLang="zh-CN" dirty="0" smtClean="0"/>
              <a:t>2. </a:t>
            </a:r>
            <a:r>
              <a:rPr lang="en-US" altLang="zh-CN" dirty="0"/>
              <a:t>Html5</a:t>
            </a:r>
            <a:r>
              <a:rPr lang="zh-CN" altLang="en-US" dirty="0" smtClean="0"/>
              <a:t>基础，</a:t>
            </a:r>
            <a:r>
              <a:rPr lang="en-US" altLang="zh-CN" dirty="0"/>
              <a:t>Html5</a:t>
            </a:r>
            <a:r>
              <a:rPr lang="zh-CN" altLang="en-US" dirty="0"/>
              <a:t>新特性和编程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H5</a:t>
            </a:r>
            <a:r>
              <a:rPr kumimoji="1" lang="zh-CN" altLang="en-US" dirty="0" smtClean="0"/>
              <a:t>标签的介绍</a:t>
            </a:r>
            <a:r>
              <a:rPr kumimoji="1" lang="en-US" altLang="zh-CN" dirty="0" smtClean="0"/>
              <a:t>(</a:t>
            </a:r>
            <a:r>
              <a:rPr lang="en-US" dirty="0" smtClean="0"/>
              <a:t>article</a:t>
            </a:r>
            <a:r>
              <a:rPr lang="zh-CN" altLang="en-US" dirty="0" smtClean="0"/>
              <a:t>、</a:t>
            </a:r>
            <a:r>
              <a:rPr lang="en-US" dirty="0" smtClean="0"/>
              <a:t>section</a:t>
            </a:r>
            <a:r>
              <a:rPr lang="zh-CN" altLang="en-US" dirty="0" smtClean="0"/>
              <a:t>、</a:t>
            </a:r>
            <a:r>
              <a:rPr lang="en-US" dirty="0" smtClean="0"/>
              <a:t>aside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nav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time</a:t>
            </a:r>
            <a:r>
              <a:rPr lang="zh-CN" altLang="en-US" dirty="0" smtClean="0"/>
              <a:t>、</a:t>
            </a:r>
            <a:r>
              <a:rPr lang="en-US" dirty="0" smtClean="0"/>
              <a:t>address</a:t>
            </a:r>
            <a:r>
              <a:rPr kumimoji="1" lang="en-US" altLang="zh-CN" dirty="0" smtClean="0"/>
              <a:t>)</a:t>
            </a:r>
          </a:p>
          <a:p>
            <a:pPr lvl="1"/>
            <a:r>
              <a:rPr kumimoji="1" lang="zh-CN" altLang="en-US" dirty="0"/>
              <a:t>多媒体</a:t>
            </a:r>
            <a:r>
              <a:rPr kumimoji="1" lang="en-US" altLang="zh-CN" dirty="0"/>
              <a:t>video</a:t>
            </a:r>
            <a:r>
              <a:rPr kumimoji="1" lang="zh-CN" altLang="en-US" dirty="0"/>
              <a:t>、</a:t>
            </a:r>
            <a:r>
              <a:rPr kumimoji="1" lang="en-US" altLang="zh-CN" dirty="0"/>
              <a:t>audio</a:t>
            </a:r>
            <a:r>
              <a:rPr kumimoji="1" lang="zh-CN" altLang="en-US" dirty="0"/>
              <a:t>，画图</a:t>
            </a:r>
            <a:r>
              <a:rPr kumimoji="1" lang="en-US" altLang="zh-CN" dirty="0"/>
              <a:t>canvas</a:t>
            </a:r>
            <a:r>
              <a:rPr kumimoji="1" lang="zh-CN" altLang="en-US" dirty="0"/>
              <a:t>、</a:t>
            </a:r>
            <a:r>
              <a:rPr kumimoji="1" lang="zh-CN" altLang="en-US" dirty="0" smtClean="0"/>
              <a:t>定位</a:t>
            </a:r>
            <a:endParaRPr kumimoji="1" lang="en-US" altLang="zh-CN" dirty="0" smtClean="0"/>
          </a:p>
          <a:p>
            <a:r>
              <a:rPr kumimoji="1" lang="en-US" altLang="zh-CN" dirty="0" smtClean="0"/>
              <a:t>3. </a:t>
            </a:r>
            <a:r>
              <a:rPr lang="en-US" altLang="zh-CN" dirty="0" smtClean="0"/>
              <a:t>Css3</a:t>
            </a:r>
            <a:r>
              <a:rPr lang="zh-CN" altLang="en-US" dirty="0" smtClean="0"/>
              <a:t>介绍及应用操作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Css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css3</a:t>
            </a:r>
            <a:r>
              <a:rPr kumimoji="1" lang="zh-CN" altLang="en-US" dirty="0" smtClean="0"/>
              <a:t>简介</a:t>
            </a:r>
          </a:p>
          <a:p>
            <a:pPr lvl="1"/>
            <a:r>
              <a:rPr kumimoji="1" lang="en-US" altLang="zh-CN" dirty="0" smtClean="0"/>
              <a:t>css3</a:t>
            </a:r>
            <a:r>
              <a:rPr kumimoji="1" lang="zh-CN" altLang="en-US" dirty="0" smtClean="0"/>
              <a:t>动画</a:t>
            </a:r>
          </a:p>
          <a:p>
            <a:r>
              <a:rPr kumimoji="1" lang="en-US" altLang="zh-CN" dirty="0" smtClean="0"/>
              <a:t>4.</a:t>
            </a:r>
            <a:r>
              <a:rPr kumimoji="1" lang="zh-CN" altLang="en-US" dirty="0" smtClean="0"/>
              <a:t> 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介绍，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库介绍及使用操作</a:t>
            </a:r>
            <a:endParaRPr kumimoji="1" lang="zh-CN" altLang="en-US" dirty="0" smtClean="0"/>
          </a:p>
          <a:p>
            <a:pPr lvl="1"/>
            <a:r>
              <a:rPr lang="en-US" altLang="zh-CN" dirty="0" err="1"/>
              <a:t>Javascript</a:t>
            </a:r>
            <a:r>
              <a:rPr lang="en-US" altLang="zh-CN" dirty="0"/>
              <a:t> </a:t>
            </a:r>
            <a:r>
              <a:rPr lang="zh-CN" altLang="en-US" dirty="0" smtClean="0"/>
              <a:t>介绍，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库介绍</a:t>
            </a:r>
          </a:p>
          <a:p>
            <a:pPr lvl="1"/>
            <a:r>
              <a:rPr kumimoji="1" lang="en-US" altLang="zh-CN" dirty="0" err="1" smtClean="0"/>
              <a:t>Jquery</a:t>
            </a:r>
            <a:r>
              <a:rPr kumimoji="1" lang="zh-CN" altLang="en-US" dirty="0" smtClean="0"/>
              <a:t>库的基本用法</a:t>
            </a:r>
            <a:endParaRPr kumimoji="1" lang="en-US" altLang="zh-CN" dirty="0" smtClean="0"/>
          </a:p>
          <a:p>
            <a:r>
              <a:rPr kumimoji="1" lang="en-US" altLang="zh-CN" dirty="0" smtClean="0"/>
              <a:t>5 .</a:t>
            </a:r>
            <a:r>
              <a:rPr lang="en-US" altLang="zh-CN" dirty="0"/>
              <a:t> Html5</a:t>
            </a:r>
            <a:r>
              <a:rPr lang="zh-CN" altLang="en-US" dirty="0"/>
              <a:t>数据存储技术及使用操作</a:t>
            </a:r>
            <a:endParaRPr kumimoji="1" lang="zh-CN" altLang="en-US" dirty="0" smtClean="0"/>
          </a:p>
          <a:p>
            <a:pPr lvl="1"/>
            <a:r>
              <a:rPr kumimoji="1" lang="en-US" altLang="zh-CN" dirty="0"/>
              <a:t>Cookies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indexedDB</a:t>
            </a:r>
            <a:r>
              <a:rPr kumimoji="1" lang="zh-CN" altLang="en-US" dirty="0"/>
              <a:t>、</a:t>
            </a:r>
            <a:r>
              <a:rPr kumimoji="1" lang="en-US" altLang="zh-CN" dirty="0" smtClean="0"/>
              <a:t>Cache</a:t>
            </a:r>
            <a:r>
              <a:rPr kumimoji="1" lang="zh-CN" altLang="en-US" dirty="0" smtClean="0"/>
              <a:t>的技术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zh-CN" dirty="0" smtClean="0"/>
              <a:t>1. </a:t>
            </a:r>
            <a:r>
              <a:rPr lang="en-US" altLang="zh-CN" dirty="0" smtClean="0"/>
              <a:t>HTML </a:t>
            </a:r>
            <a:r>
              <a:rPr lang="en-US" altLang="zh-CN" dirty="0"/>
              <a:t>5 </a:t>
            </a:r>
            <a:r>
              <a:rPr lang="zh-CN" altLang="en-US" dirty="0"/>
              <a:t>介绍及开发前准备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课程概述及课程</a:t>
            </a:r>
            <a:r>
              <a:rPr lang="zh-CN" altLang="en-US" dirty="0" smtClean="0"/>
              <a:t>目标</a:t>
            </a:r>
            <a:endParaRPr lang="en-US" altLang="zh-CN" dirty="0" smtClean="0"/>
          </a:p>
          <a:p>
            <a:r>
              <a:rPr lang="en-US" altLang="zh-CN" dirty="0"/>
              <a:t>H5 </a:t>
            </a:r>
            <a:r>
              <a:rPr lang="zh-CN" altLang="en-US" dirty="0"/>
              <a:t>介绍、目标及其应用</a:t>
            </a:r>
            <a:r>
              <a:rPr lang="zh-CN" altLang="en-US" dirty="0" smtClean="0"/>
              <a:t>场景</a:t>
            </a:r>
            <a:endParaRPr lang="en-US" altLang="zh-CN" dirty="0" smtClean="0"/>
          </a:p>
          <a:p>
            <a:r>
              <a:rPr lang="en-US" altLang="zh-CN" dirty="0"/>
              <a:t>H5 </a:t>
            </a:r>
            <a:r>
              <a:rPr lang="zh-CN" altLang="en-US" dirty="0"/>
              <a:t>开发前</a:t>
            </a:r>
            <a:r>
              <a:rPr lang="zh-CN" altLang="en-US" dirty="0" smtClean="0"/>
              <a:t>准备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463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前端工程师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690" y="1447800"/>
            <a:ext cx="8596312" cy="316485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600" y="4722895"/>
            <a:ext cx="6429818" cy="175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12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课程进度</a:t>
            </a:r>
            <a:endParaRPr kumimoji="1"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060548"/>
            <a:ext cx="81026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56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3940</TotalTime>
  <Words>297</Words>
  <Application>Microsoft Macintosh PowerPoint</Application>
  <PresentationFormat>宽屏</PresentationFormat>
  <Paragraphs>29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Calibri</vt:lpstr>
      <vt:lpstr>Songti SC</vt:lpstr>
      <vt:lpstr>Trebuchet MS</vt:lpstr>
      <vt:lpstr>Wingdings 3</vt:lpstr>
      <vt:lpstr>方正姚体</vt:lpstr>
      <vt:lpstr>华文新魏</vt:lpstr>
      <vt:lpstr>宋体</vt:lpstr>
      <vt:lpstr>Arial</vt:lpstr>
      <vt:lpstr>平面</vt:lpstr>
      <vt:lpstr>HTML 5</vt:lpstr>
      <vt:lpstr>个人介绍</vt:lpstr>
      <vt:lpstr>HTML 5课程</vt:lpstr>
      <vt:lpstr>1. HTML 5 介绍及开发前准备</vt:lpstr>
      <vt:lpstr>前端工程师</vt:lpstr>
      <vt:lpstr>课程进度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</dc:title>
  <dc:creator>张国业</dc:creator>
  <cp:lastModifiedBy>张国业</cp:lastModifiedBy>
  <cp:revision>71</cp:revision>
  <dcterms:created xsi:type="dcterms:W3CDTF">2016-04-13T08:48:28Z</dcterms:created>
  <dcterms:modified xsi:type="dcterms:W3CDTF">2016-05-24T11:20:41Z</dcterms:modified>
</cp:coreProperties>
</file>