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3" r:id="rId11"/>
    <p:sldId id="274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8"/>
    <p:restoredTop sz="84615"/>
  </p:normalViewPr>
  <p:slideViewPr>
    <p:cSldViewPr snapToGrid="0" snapToObjects="1">
      <p:cViewPr varScale="1">
        <p:scale>
          <a:sx n="85" d="100"/>
          <a:sy n="85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74B78-FEC5-5744-8EA1-5785724263AD}" type="datetimeFigureOut">
              <a:rPr kumimoji="1" lang="zh-CN" altLang="en-US" smtClean="0"/>
              <a:t>16/5/24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2333-B601-9848-AAE5-4A5009FCB0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52333-B601-9848-AAE5-4A5009FCB00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3600" y="4050833"/>
            <a:ext cx="8410403" cy="1096899"/>
          </a:xfrm>
        </p:spPr>
        <p:txBody>
          <a:bodyPr/>
          <a:lstStyle/>
          <a:p>
            <a:pPr algn="l"/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的基础语法，新特性，网页结构，新增元素，新增的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元素类型。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4" y="1852118"/>
            <a:ext cx="9158602" cy="40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85056"/>
            <a:ext cx="8596312" cy="28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已有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95832"/>
          </a:xfrm>
        </p:spPr>
        <p:txBody>
          <a:bodyPr/>
          <a:lstStyle/>
          <a:p>
            <a:endParaRPr kumimoji="1" lang="en-US" altLang="zh-CN" dirty="0"/>
          </a:p>
          <a:p>
            <a:r>
              <a:rPr lang="zh-CN" altLang="en-US" dirty="0"/>
              <a:t>文本域 </a:t>
            </a:r>
            <a:r>
              <a:rPr lang="en-US" altLang="zh-CN" dirty="0"/>
              <a:t>&lt;input type="text"&gt;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单选按钮 </a:t>
            </a:r>
            <a:r>
              <a:rPr lang="en-US" altLang="zh-CN" dirty="0"/>
              <a:t>&lt;input type="radio"&gt;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复选框 </a:t>
            </a:r>
            <a:r>
              <a:rPr lang="en-US" altLang="zh-CN" dirty="0"/>
              <a:t>&lt;input type="checkbox"&gt;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下拉列表 </a:t>
            </a:r>
            <a:r>
              <a:rPr lang="en-US" altLang="zh-CN" dirty="0"/>
              <a:t>&lt;select&gt;&lt;option&gt;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密码域 </a:t>
            </a:r>
            <a:r>
              <a:rPr lang="en-US" altLang="zh-CN" dirty="0"/>
              <a:t>&lt;input type="password"&gt;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提交按钮 </a:t>
            </a:r>
            <a:r>
              <a:rPr lang="en-US" altLang="zh-CN" dirty="0"/>
              <a:t>&lt;input type="submit"&gt;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可单击按钮 </a:t>
            </a:r>
            <a:r>
              <a:rPr lang="en-US" altLang="zh-CN" dirty="0"/>
              <a:t>&lt;input type="button"&gt;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图像按钮 </a:t>
            </a:r>
            <a:r>
              <a:rPr lang="en-US" altLang="zh-CN" dirty="0"/>
              <a:t>&lt;input type="image"&gt;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隐藏域 </a:t>
            </a:r>
            <a:r>
              <a:rPr lang="en-US" altLang="zh-CN" dirty="0"/>
              <a:t>&lt;input type="hidden"&gt;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重置按钮 </a:t>
            </a:r>
            <a:r>
              <a:rPr lang="en-US" altLang="zh-CN" dirty="0"/>
              <a:t>&lt;input type="reset"&gt;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文件域 </a:t>
            </a:r>
            <a:r>
              <a:rPr lang="en-US" altLang="zh-CN" dirty="0"/>
              <a:t>&lt;input type="file"&gt;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新增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email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 smtClean="0"/>
              <a:t>&lt;input </a:t>
            </a:r>
            <a:r>
              <a:rPr lang="en-US" altLang="zh-CN" dirty="0"/>
              <a:t>type="email" name="</a:t>
            </a:r>
            <a:r>
              <a:rPr lang="en-US" altLang="zh-CN" dirty="0" err="1"/>
              <a:t>user_email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 err="1"/>
              <a:t>url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</a:t>
            </a:r>
            <a:r>
              <a:rPr lang="en-US" altLang="zh-CN" dirty="0" err="1"/>
              <a:t>url</a:t>
            </a:r>
            <a:r>
              <a:rPr lang="en-US" altLang="zh-CN" dirty="0"/>
              <a:t>" name="</a:t>
            </a:r>
            <a:r>
              <a:rPr lang="en-US" altLang="zh-CN" dirty="0" err="1"/>
              <a:t>user_url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number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type="number" name="number1" min="1" max="20" step="4"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range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type="range" name="range1" min="1" max="30"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日期检出</a:t>
            </a:r>
            <a:r>
              <a:rPr lang="zh-CN" altLang="en-US" b="1" dirty="0" smtClean="0">
                <a:solidFill>
                  <a:srgbClr val="C00000"/>
                </a:solidFill>
              </a:rPr>
              <a:t>类型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&lt;input type="date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&lt;input type="month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&lt;input type="week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type="time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input type="</a:t>
            </a:r>
            <a:r>
              <a:rPr lang="en-US" altLang="zh-CN" dirty="0" err="1"/>
              <a:t>datetime</a:t>
            </a:r>
            <a:r>
              <a:rPr lang="en-US" altLang="zh-CN" dirty="0" smtClean="0"/>
              <a:t>"&gt;</a:t>
            </a:r>
          </a:p>
          <a:p>
            <a:r>
              <a:rPr lang="en-US" altLang="zh-CN" b="1" dirty="0"/>
              <a:t>search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type="search" name="search1"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5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元素类型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tel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</a:t>
            </a:r>
            <a:r>
              <a:rPr lang="en-US" altLang="zh-CN" dirty="0" err="1" smtClean="0"/>
              <a:t>tel</a:t>
            </a:r>
            <a:r>
              <a:rPr lang="en-US" altLang="zh-CN" dirty="0"/>
              <a:t>" name="</a:t>
            </a:r>
            <a:r>
              <a:rPr lang="en-US" altLang="zh-CN" dirty="0" err="1"/>
              <a:t>tel</a:t>
            </a:r>
            <a:r>
              <a:rPr lang="en-US" altLang="zh-CN" dirty="0"/>
              <a:t>" </a:t>
            </a:r>
            <a:r>
              <a:rPr lang="en-US" altLang="zh-CN" dirty="0" smtClean="0"/>
              <a:t>/&gt;</a:t>
            </a:r>
          </a:p>
          <a:p>
            <a:r>
              <a:rPr lang="en-US" altLang="zh-CN" b="1" dirty="0"/>
              <a:t>color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  <a:p>
            <a:r>
              <a:rPr lang="en-US" altLang="zh-CN" dirty="0"/>
              <a:t>&lt;input type="color" name="color" /&gt;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基础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认识新的网页</a:t>
            </a:r>
            <a:r>
              <a:rPr kumimoji="1" lang="zh-CN" altLang="en-US" dirty="0" smtClean="0"/>
              <a:t>结构</a:t>
            </a:r>
            <a:endParaRPr kumimoji="1" lang="en-US" altLang="zh-CN" dirty="0" smtClean="0"/>
          </a:p>
          <a:p>
            <a:r>
              <a:rPr kumimoji="1" lang="en-US" altLang="zh-CN" dirty="0" smtClean="0"/>
              <a:t>HTML </a:t>
            </a:r>
            <a:r>
              <a:rPr kumimoji="1" lang="en-US" altLang="zh-CN" dirty="0"/>
              <a:t>5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HTML 4 </a:t>
            </a:r>
            <a:r>
              <a:rPr kumimoji="1" lang="zh-CN" altLang="en-US" dirty="0"/>
              <a:t>的</a:t>
            </a:r>
            <a:r>
              <a:rPr kumimoji="1" lang="zh-CN" altLang="en-US" dirty="0" smtClean="0"/>
              <a:t>区别</a:t>
            </a:r>
            <a:endParaRPr kumimoji="1" lang="en-US" altLang="zh-CN" dirty="0" smtClean="0"/>
          </a:p>
          <a:p>
            <a:r>
              <a:rPr lang="zh-CN" altLang="en-US" dirty="0"/>
              <a:t>新增的结构</a:t>
            </a:r>
            <a:r>
              <a:rPr lang="zh-CN" altLang="en-US" dirty="0" smtClean="0"/>
              <a:t>元素</a:t>
            </a:r>
          </a:p>
          <a:p>
            <a:r>
              <a:rPr kumimoji="1" lang="zh-CN" altLang="en-US" dirty="0" smtClean="0"/>
              <a:t>新增</a:t>
            </a:r>
            <a:r>
              <a:rPr kumimoji="1" lang="zh-CN" altLang="en-US" dirty="0" smtClean="0"/>
              <a:t>的其他元素</a:t>
            </a:r>
            <a:endParaRPr kumimoji="1" lang="en-US" altLang="zh-CN" dirty="0" smtClean="0"/>
          </a:p>
          <a:p>
            <a:r>
              <a:rPr kumimoji="1" lang="zh-CN" altLang="en-US" dirty="0"/>
              <a:t>新增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元素</a:t>
            </a:r>
            <a:r>
              <a:rPr kumimoji="1" lang="zh-CN" altLang="en-US" dirty="0" smtClean="0"/>
              <a:t>类型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认识新的网页结构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fr-FR" altLang="zh-CN" dirty="0"/>
              <a:t>DOCTYPE</a:t>
            </a:r>
            <a:r>
              <a:rPr kumimoji="1" lang="zh-CN" altLang="fr-FR" dirty="0" smtClean="0"/>
              <a:t>声明</a:t>
            </a:r>
            <a:r>
              <a:rPr kumimoji="1" lang="zh-CN" altLang="en-US" dirty="0" smtClean="0"/>
              <a:t>        </a:t>
            </a:r>
            <a:r>
              <a:rPr kumimoji="1" lang="en-US" altLang="zh-CN" dirty="0"/>
              <a:t>&lt;!DOCTYPE html&gt;</a:t>
            </a:r>
            <a:endParaRPr kumimoji="1" lang="en-US" altLang="zh-CN" dirty="0" smtClean="0"/>
          </a:p>
          <a:p>
            <a:r>
              <a:rPr kumimoji="1" lang="zh-CN" altLang="en-US" dirty="0"/>
              <a:t>网页字符</a:t>
            </a:r>
            <a:r>
              <a:rPr kumimoji="1" lang="zh-CN" altLang="en-US" dirty="0" smtClean="0"/>
              <a:t>编码         </a:t>
            </a:r>
            <a:r>
              <a:rPr kumimoji="1" lang="en-US" altLang="zh-CN" dirty="0" smtClean="0"/>
              <a:t>&lt;</a:t>
            </a:r>
            <a:r>
              <a:rPr kumimoji="1" lang="en-US" altLang="zh-CN" dirty="0"/>
              <a:t>meta charset="UTF-8"&gt;</a:t>
            </a:r>
            <a:endParaRPr kumimoji="1" lang="en-US" altLang="zh-CN" dirty="0" smtClean="0"/>
          </a:p>
          <a:p>
            <a:r>
              <a:rPr kumimoji="1" lang="en-US" altLang="zh-CN" dirty="0"/>
              <a:t>&lt;header&gt;&lt;/header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/>
              <a:t>&lt;</a:t>
            </a:r>
            <a:r>
              <a:rPr kumimoji="1" lang="en-US" altLang="zh-CN" dirty="0" err="1"/>
              <a:t>nav</a:t>
            </a:r>
            <a:r>
              <a:rPr kumimoji="1" lang="en-US" altLang="zh-CN" dirty="0"/>
              <a:t>&gt;&lt;/</a:t>
            </a:r>
            <a:r>
              <a:rPr kumimoji="1" lang="en-US" altLang="zh-CN" dirty="0" err="1"/>
              <a:t>nav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/>
              <a:t>&lt;article&gt;&lt;/article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&lt;section</a:t>
            </a:r>
            <a:r>
              <a:rPr kumimoji="1" lang="en-US" altLang="zh-CN" dirty="0"/>
              <a:t>&gt;&lt;/section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aside&gt;&lt;/aside</a:t>
            </a:r>
            <a:r>
              <a:rPr kumimoji="1"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footer&gt;&lt;/footer&gt;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 5 </a:t>
            </a:r>
            <a:r>
              <a:rPr lang="zh-CN" altLang="en-US" dirty="0"/>
              <a:t>与</a:t>
            </a:r>
            <a:r>
              <a:rPr lang="en-US" altLang="zh-CN" dirty="0"/>
              <a:t>HTML 4 </a:t>
            </a:r>
            <a:r>
              <a:rPr lang="zh-CN" altLang="en-US" dirty="0"/>
              <a:t>的区别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DOCTYPE</a:t>
            </a:r>
            <a:r>
              <a:rPr kumimoji="1" lang="zh-CN" altLang="en-US" dirty="0" smtClean="0"/>
              <a:t>声明</a:t>
            </a:r>
          </a:p>
          <a:p>
            <a:r>
              <a:rPr kumimoji="1" lang="zh-CN" altLang="en-US" dirty="0" smtClean="0"/>
              <a:t>字符编码</a:t>
            </a:r>
          </a:p>
          <a:p>
            <a:r>
              <a:rPr lang="zh-CN" altLang="en-US" dirty="0" smtClean="0"/>
              <a:t>可以</a:t>
            </a:r>
            <a:r>
              <a:rPr lang="zh-CN" altLang="en-US" dirty="0"/>
              <a:t>省略结束标记的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/>
              <a:t>li,dt,dd,p,rt,rp,optgroup,option,colgroup,thead,tbody,tfoot,tr,td,th</a:t>
            </a:r>
            <a:endParaRPr lang="en-US" altLang="zh-CN" dirty="0" smtClean="0"/>
          </a:p>
          <a:p>
            <a:r>
              <a:rPr lang="zh-CN" altLang="en-US" dirty="0"/>
              <a:t>不允许写结束标记的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/>
              <a:t>area,base,br,col,command,embed,hr,img,input,keygen,link,meta,paran,source,track,wb</a:t>
            </a:r>
            <a:endParaRPr lang="en-US" altLang="zh-CN" dirty="0" smtClean="0"/>
          </a:p>
          <a:p>
            <a:r>
              <a:rPr lang="zh-CN" altLang="en-US" dirty="0"/>
              <a:t>可以省略全部标记的</a:t>
            </a:r>
            <a:r>
              <a:rPr lang="zh-CN" altLang="en-US" dirty="0" smtClean="0"/>
              <a:t>元素</a:t>
            </a:r>
          </a:p>
          <a:p>
            <a:r>
              <a:rPr lang="en-US" altLang="zh-CN" dirty="0" err="1" smtClean="0"/>
              <a:t>html,head,body,colgroup,tbody</a:t>
            </a:r>
            <a:endParaRPr lang="en-US" altLang="zh-CN" dirty="0" smtClean="0"/>
          </a:p>
          <a:p>
            <a:r>
              <a:rPr kumimoji="1" lang="zh-CN" altLang="en-US" dirty="0"/>
              <a:t>具有</a:t>
            </a:r>
            <a:r>
              <a:rPr kumimoji="1" lang="en-US" altLang="zh-CN" dirty="0"/>
              <a:t>Boolean</a:t>
            </a:r>
            <a:r>
              <a:rPr kumimoji="1" lang="zh-CN" altLang="en-US" dirty="0"/>
              <a:t>值的</a:t>
            </a:r>
            <a:r>
              <a:rPr kumimoji="1" lang="zh-CN" altLang="en-US" dirty="0" smtClean="0"/>
              <a:t>属性，</a:t>
            </a:r>
            <a:r>
              <a:rPr kumimoji="1" lang="zh-CN" altLang="en-US" dirty="0" smtClean="0"/>
              <a:t>全局属性</a:t>
            </a:r>
            <a:endParaRPr kumimoji="1"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新增的主体元素</a:t>
            </a:r>
            <a:r>
              <a:rPr kumimoji="1" lang="zh-CN" altLang="en-US" dirty="0" smtClean="0"/>
              <a:t>结构</a:t>
            </a:r>
            <a:r>
              <a:rPr kumimoji="1" lang="zh-CN" altLang="en-US" dirty="0" smtClean="0"/>
              <a:t>及应用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&lt;header&gt;&lt;/header</a:t>
            </a:r>
            <a:r>
              <a:rPr lang="en-US" altLang="zh-CN" dirty="0" smtClean="0"/>
              <a:t>&gt;</a:t>
            </a:r>
          </a:p>
          <a:p>
            <a:r>
              <a:rPr lang="hr-HR" altLang="zh-CN" dirty="0"/>
              <a:t>&lt;</a:t>
            </a:r>
            <a:r>
              <a:rPr lang="hr-HR" altLang="zh-CN" dirty="0" err="1"/>
              <a:t>nav</a:t>
            </a:r>
            <a:r>
              <a:rPr lang="hr-HR" altLang="zh-CN" dirty="0"/>
              <a:t>&gt;&lt;/</a:t>
            </a:r>
            <a:r>
              <a:rPr lang="hr-HR" altLang="zh-CN" dirty="0" err="1"/>
              <a:t>nav</a:t>
            </a:r>
            <a:r>
              <a:rPr lang="hr-HR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/>
              <a:t>section&gt;&lt;/section&gt;	</a:t>
            </a:r>
            <a:endParaRPr kumimoji="1" lang="en-US" altLang="zh-CN" dirty="0" smtClean="0"/>
          </a:p>
          <a:p>
            <a:r>
              <a:rPr lang="en-US" altLang="zh-CN" dirty="0"/>
              <a:t>&lt;article&gt;&lt;/article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&lt;aside&gt;&lt;/aside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&lt;footer&gt;&lt;/footer</a:t>
            </a:r>
            <a:r>
              <a:rPr lang="en-US" altLang="zh-CN" dirty="0" smtClean="0"/>
              <a:t>&gt;</a:t>
            </a:r>
          </a:p>
          <a:p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hgroup</a:t>
            </a:r>
            <a:r>
              <a:rPr kumimoji="1" lang="en-US" altLang="zh-CN" dirty="0" smtClean="0"/>
              <a:t>&gt;&lt;/</a:t>
            </a:r>
            <a:r>
              <a:rPr kumimoji="1" lang="en-US" altLang="zh-CN" dirty="0" err="1" smtClean="0"/>
              <a:t>hgroup</a:t>
            </a:r>
            <a:r>
              <a:rPr kumimoji="1" lang="en-US" altLang="zh-CN" dirty="0" smtClean="0"/>
              <a:t>&gt; </a:t>
            </a:r>
            <a:r>
              <a:rPr lang="zh-CN" altLang="en-US" dirty="0"/>
              <a:t> </a:t>
            </a:r>
            <a:r>
              <a:rPr lang="zh-CN" altLang="en-US" dirty="0" smtClean="0"/>
              <a:t>  用于</a:t>
            </a:r>
            <a:r>
              <a:rPr lang="zh-CN" altLang="en-US" dirty="0"/>
              <a:t>对网页或区段（</a:t>
            </a:r>
            <a:r>
              <a:rPr lang="en-US" altLang="zh-CN" dirty="0"/>
              <a:t>section</a:t>
            </a:r>
            <a:r>
              <a:rPr lang="zh-CN" altLang="en-US" dirty="0"/>
              <a:t>）的标题进行组合</a:t>
            </a:r>
            <a:endParaRPr kumimoji="1" lang="en-US" altLang="zh-CN" dirty="0" smtClean="0"/>
          </a:p>
          <a:p>
            <a:r>
              <a:rPr kumimoji="1" lang="en-US" altLang="zh-CN" dirty="0" smtClean="0"/>
              <a:t>&lt;figure&gt;&lt;/</a:t>
            </a:r>
            <a:r>
              <a:rPr kumimoji="1" lang="en-US" altLang="zh-CN" dirty="0" smtClean="0"/>
              <a:t>f</a:t>
            </a:r>
            <a:r>
              <a:rPr kumimoji="1" lang="en-US" altLang="zh-CN" dirty="0" smtClean="0"/>
              <a:t>igure&gt;</a:t>
            </a:r>
            <a:r>
              <a:rPr kumimoji="1" lang="zh-CN" altLang="en-US" dirty="0" smtClean="0"/>
              <a:t>     </a:t>
            </a:r>
            <a:r>
              <a:rPr lang="zh-CN" altLang="en-US" dirty="0" smtClean="0"/>
              <a:t>规定</a:t>
            </a:r>
            <a:r>
              <a:rPr lang="zh-CN" altLang="en-US" dirty="0"/>
              <a:t>独立的流内容（图像、图表、照片、代码等等）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</a:t>
            </a:r>
            <a:r>
              <a:rPr kumimoji="1" lang="zh-CN" altLang="en-US" dirty="0" smtClean="0"/>
              <a:t>元素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88167"/>
            <a:ext cx="8596668" cy="44531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video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视频，比如电影片段或其他视频</a:t>
            </a:r>
            <a:r>
              <a:rPr lang="zh-CN" altLang="en-US" dirty="0" smtClean="0"/>
              <a:t>流 </a:t>
            </a:r>
            <a:r>
              <a:rPr lang="en-US" altLang="zh-CN" dirty="0"/>
              <a:t>,</a:t>
            </a:r>
            <a:r>
              <a:rPr lang="zh-CN" altLang="en-US" dirty="0" smtClean="0"/>
              <a:t>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audio</a:t>
            </a:r>
            <a:r>
              <a:rPr lang="zh-CN" altLang="en-US" dirty="0" smtClean="0">
                <a:solidFill>
                  <a:srgbClr val="C00000"/>
                </a:solidFill>
              </a:rPr>
              <a:t>元素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音频，比如音乐或其他音频流 </a:t>
            </a:r>
            <a:r>
              <a:rPr lang="zh-CN" altLang="en-US" dirty="0" smtClean="0"/>
              <a:t>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embed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用</a:t>
            </a:r>
            <a:r>
              <a:rPr lang="zh-CN" altLang="en-US" dirty="0"/>
              <a:t>来插入各种多媒体，格式可以是</a:t>
            </a:r>
            <a:r>
              <a:rPr lang="en-US" altLang="zh-CN" dirty="0"/>
              <a:t>Midi</a:t>
            </a:r>
            <a:r>
              <a:rPr lang="zh-CN" altLang="en-US" dirty="0"/>
              <a:t>、</a:t>
            </a:r>
            <a:r>
              <a:rPr lang="en-US" altLang="zh-CN" dirty="0"/>
              <a:t>Wav</a:t>
            </a:r>
            <a:r>
              <a:rPr lang="zh-CN" altLang="en-US" dirty="0"/>
              <a:t>、</a:t>
            </a:r>
            <a:r>
              <a:rPr lang="en-US" altLang="zh-CN" dirty="0"/>
              <a:t>AIFF</a:t>
            </a:r>
            <a:r>
              <a:rPr lang="zh-CN" altLang="en-US" dirty="0"/>
              <a:t>、</a:t>
            </a:r>
            <a:r>
              <a:rPr lang="en-US" altLang="zh-CN" dirty="0"/>
              <a:t>AU</a:t>
            </a:r>
            <a:r>
              <a:rPr lang="zh-CN" altLang="en-US" dirty="0"/>
              <a:t>、</a:t>
            </a:r>
            <a:r>
              <a:rPr lang="en-US" altLang="zh-CN" dirty="0"/>
              <a:t>MP3 </a:t>
            </a:r>
            <a:r>
              <a:rPr lang="zh-CN" altLang="en-US" dirty="0" smtClean="0"/>
              <a:t>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object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mark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主要</a:t>
            </a:r>
            <a:r>
              <a:rPr lang="zh-CN" altLang="en-US" dirty="0"/>
              <a:t>用来在视觉上向用户那些需要突出显示或者高亮显示的</a:t>
            </a:r>
            <a:r>
              <a:rPr lang="zh-CN" altLang="en-US" dirty="0" smtClean="0"/>
              <a:t>文字，等同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progress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运行中的进程，可以使用</a:t>
            </a:r>
            <a:r>
              <a:rPr lang="en-US" altLang="zh-CN" dirty="0"/>
              <a:t>progress</a:t>
            </a:r>
            <a:r>
              <a:rPr lang="zh-CN" altLang="en-US" dirty="0"/>
              <a:t>来显示</a:t>
            </a:r>
            <a:r>
              <a:rPr lang="en-US" altLang="zh-CN" dirty="0"/>
              <a:t>JavaScript</a:t>
            </a:r>
            <a:r>
              <a:rPr lang="zh-CN" altLang="en-US" dirty="0"/>
              <a:t>中消耗时间的函数的进程  </a:t>
            </a:r>
            <a:r>
              <a:rPr lang="en-US" altLang="zh-CN" dirty="0"/>
              <a:t>html4</a:t>
            </a:r>
            <a:r>
              <a:rPr lang="zh-CN" altLang="en-US" dirty="0"/>
              <a:t>中无法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48327"/>
            <a:ext cx="8596668" cy="4393036"/>
          </a:xfrm>
        </p:spPr>
        <p:txBody>
          <a:bodyPr>
            <a:normAutofit/>
          </a:bodyPr>
          <a:lstStyle/>
          <a:p>
            <a:r>
              <a:rPr lang="en-US" altLang="zh-CN" dirty="0"/>
              <a:t>meter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度量衡。仅用于已知最大值和最小值的度量。必须定义度量的范围，可以在元素的文本中。也可以在</a:t>
            </a:r>
            <a:r>
              <a:rPr lang="en-US" altLang="zh-CN" dirty="0"/>
              <a:t>min/max</a:t>
            </a:r>
            <a:r>
              <a:rPr lang="zh-CN" altLang="en-US" dirty="0"/>
              <a:t>属性</a:t>
            </a:r>
            <a:r>
              <a:rPr lang="zh-CN" altLang="en-US" dirty="0" smtClean="0"/>
              <a:t>中定义</a:t>
            </a:r>
            <a:r>
              <a:rPr lang="zh-CN" altLang="en-US" dirty="0"/>
              <a:t>，</a:t>
            </a:r>
            <a:r>
              <a:rPr lang="en-US" altLang="zh-CN" dirty="0" smtClean="0"/>
              <a:t>html4</a:t>
            </a:r>
            <a:r>
              <a:rPr lang="zh-CN" altLang="en-US" dirty="0"/>
              <a:t>无法</a:t>
            </a:r>
            <a:r>
              <a:rPr lang="zh-CN" altLang="en-US" dirty="0" smtClean="0"/>
              <a:t>实现</a:t>
            </a:r>
          </a:p>
          <a:p>
            <a:r>
              <a:rPr lang="en-US" altLang="zh-CN" dirty="0" smtClean="0"/>
              <a:t>time</a:t>
            </a:r>
            <a:r>
              <a:rPr lang="zh-CN" altLang="en-US" dirty="0"/>
              <a:t>元素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日期或者时间，也可以同时表示两</a:t>
            </a:r>
            <a:r>
              <a:rPr lang="zh-CN" altLang="en-US" dirty="0" smtClean="0"/>
              <a:t>者，等同</a:t>
            </a:r>
            <a:r>
              <a:rPr lang="zh-CN" altLang="en-US" dirty="0"/>
              <a:t>于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span</a:t>
            </a:r>
            <a:r>
              <a:rPr lang="zh-CN" altLang="en-US" dirty="0"/>
              <a:t>元素</a:t>
            </a:r>
          </a:p>
          <a:p>
            <a:r>
              <a:rPr lang="en-US" altLang="zh-CN" dirty="0"/>
              <a:t>ruby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en-US" altLang="zh-CN" dirty="0"/>
              <a:t>ruby</a:t>
            </a:r>
            <a:r>
              <a:rPr lang="zh-CN" altLang="en-US" dirty="0"/>
              <a:t>注释    </a:t>
            </a:r>
            <a:r>
              <a:rPr lang="en-US" altLang="zh-CN" dirty="0" err="1"/>
              <a:t>rt</a:t>
            </a:r>
            <a:r>
              <a:rPr lang="zh-CN" altLang="en-US" dirty="0"/>
              <a:t>元素表示字符的解释或发音    </a:t>
            </a:r>
            <a:r>
              <a:rPr lang="en-US" altLang="zh-CN" dirty="0" err="1"/>
              <a:t>rp</a:t>
            </a:r>
            <a:r>
              <a:rPr lang="zh-CN" altLang="en-US" dirty="0"/>
              <a:t>元素在</a:t>
            </a:r>
            <a:r>
              <a:rPr lang="en-US" altLang="zh-CN" dirty="0"/>
              <a:t>ruby</a:t>
            </a:r>
            <a:r>
              <a:rPr lang="zh-CN" altLang="en-US" dirty="0"/>
              <a:t>注释中使用，以定义不支持</a:t>
            </a:r>
            <a:r>
              <a:rPr lang="en-US" altLang="zh-CN" dirty="0"/>
              <a:t>ruby</a:t>
            </a:r>
            <a:r>
              <a:rPr lang="zh-CN" altLang="en-US" dirty="0"/>
              <a:t>元素的浏览器所显示的内容</a:t>
            </a:r>
          </a:p>
          <a:p>
            <a:r>
              <a:rPr lang="en-US" altLang="zh-CN" dirty="0" err="1"/>
              <a:t>wbr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软换行。他与</a:t>
            </a:r>
            <a:r>
              <a:rPr lang="en-US" altLang="zh-CN" dirty="0" err="1"/>
              <a:t>br</a:t>
            </a:r>
            <a:r>
              <a:rPr lang="zh-CN" altLang="en-US" dirty="0"/>
              <a:t>元素的区别：</a:t>
            </a:r>
            <a:r>
              <a:rPr lang="en-US" altLang="zh-CN" dirty="0" err="1"/>
              <a:t>br</a:t>
            </a:r>
            <a:r>
              <a:rPr lang="zh-CN" altLang="en-US" dirty="0"/>
              <a:t>元素表示此处必须换行，而</a:t>
            </a:r>
            <a:r>
              <a:rPr lang="en-US" altLang="zh-CN" dirty="0" err="1"/>
              <a:t>wbr</a:t>
            </a:r>
            <a:r>
              <a:rPr lang="zh-CN" altLang="en-US" dirty="0"/>
              <a:t>元素的意思是浏览器窗口或父级元素的宽度够宽时。不进行换行，而当宽度不够时，主动在此处进行换行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canvas</a:t>
            </a:r>
            <a:r>
              <a:rPr lang="zh-CN" altLang="en-US" dirty="0">
                <a:solidFill>
                  <a:srgbClr val="C00000"/>
                </a:solidFill>
              </a:rPr>
              <a:t>元素</a:t>
            </a:r>
          </a:p>
          <a:p>
            <a:pPr marL="0" indent="0">
              <a:buNone/>
            </a:pPr>
            <a:r>
              <a:rPr lang="zh-CN" altLang="en-US" dirty="0"/>
              <a:t>表示图形，比如图表和其他图像。这个元素本身没有行为，进提供一块画布，但它把一个绘图</a:t>
            </a:r>
            <a:r>
              <a:rPr lang="en-US" altLang="zh-CN" dirty="0"/>
              <a:t>API</a:t>
            </a:r>
            <a:r>
              <a:rPr lang="zh-CN" altLang="en-US" dirty="0"/>
              <a:t>展现给客户端</a:t>
            </a:r>
            <a:r>
              <a:rPr lang="en-US" altLang="zh-CN" dirty="0" err="1"/>
              <a:t>javascript</a:t>
            </a:r>
            <a:r>
              <a:rPr lang="zh-CN" altLang="en-US" dirty="0"/>
              <a:t>，以使脚本能够把想绘制的东西绘制到这块画布</a:t>
            </a:r>
            <a:r>
              <a:rPr lang="zh-CN" altLang="en-US" dirty="0" smtClean="0"/>
              <a:t>上</a:t>
            </a:r>
          </a:p>
          <a:p>
            <a:r>
              <a:rPr lang="en-US" altLang="zh-CN" dirty="0" smtClean="0"/>
              <a:t>command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命令按钮，比如单选按钮，复选按钮或按</a:t>
            </a:r>
            <a:r>
              <a:rPr lang="zh-CN" altLang="en-US" dirty="0" smtClean="0"/>
              <a:t>钮</a:t>
            </a:r>
          </a:p>
          <a:p>
            <a:r>
              <a:rPr lang="en-US" altLang="zh-CN" dirty="0" smtClean="0"/>
              <a:t>details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用户要求得到并且可以得到的细节信息。它可以与</a:t>
            </a:r>
            <a:r>
              <a:rPr lang="en-US" altLang="zh-CN" dirty="0"/>
              <a:t>summary</a:t>
            </a:r>
            <a:r>
              <a:rPr lang="zh-CN" altLang="en-US" dirty="0"/>
              <a:t>元素配合使用。</a:t>
            </a:r>
            <a:r>
              <a:rPr lang="en-US" altLang="zh-CN" dirty="0"/>
              <a:t>summary</a:t>
            </a:r>
            <a:r>
              <a:rPr lang="zh-CN" altLang="en-US" dirty="0"/>
              <a:t>元素提供标题或图例。标题是可见的，用户点击标题时，会显示出细节信息，</a:t>
            </a:r>
            <a:r>
              <a:rPr lang="en-US" altLang="zh-CN" dirty="0"/>
              <a:t>summary</a:t>
            </a:r>
            <a:r>
              <a:rPr lang="zh-CN" altLang="en-US" dirty="0"/>
              <a:t>元素应该</a:t>
            </a:r>
            <a:r>
              <a:rPr lang="en-US" altLang="zh-CN" dirty="0"/>
              <a:t>details</a:t>
            </a:r>
            <a:r>
              <a:rPr lang="zh-CN" altLang="en-US" dirty="0"/>
              <a:t>元素的第一个元素</a:t>
            </a:r>
          </a:p>
          <a:p>
            <a:r>
              <a:rPr lang="en-US" altLang="zh-CN" dirty="0" err="1"/>
              <a:t>datalist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可选数据的列表，与</a:t>
            </a:r>
            <a:r>
              <a:rPr lang="en-US" altLang="zh-CN" dirty="0"/>
              <a:t>input</a:t>
            </a:r>
            <a:r>
              <a:rPr lang="zh-CN" altLang="en-US" dirty="0"/>
              <a:t>元素配合使用，可以制作出输入值的下拉列表   </a:t>
            </a:r>
            <a:r>
              <a:rPr lang="en-US" altLang="zh-CN" dirty="0"/>
              <a:t>html5</a:t>
            </a:r>
            <a:r>
              <a:rPr lang="zh-CN" altLang="en-US" dirty="0"/>
              <a:t>新增功能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新增的其他元素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92705"/>
            <a:ext cx="8596668" cy="4248657"/>
          </a:xfrm>
        </p:spPr>
        <p:txBody>
          <a:bodyPr/>
          <a:lstStyle/>
          <a:p>
            <a:r>
              <a:rPr lang="en-US" altLang="zh-CN" dirty="0" err="1"/>
              <a:t>datagrid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可选数据的列表，他以树形列表的形式来显示。</a:t>
            </a:r>
          </a:p>
          <a:p>
            <a:r>
              <a:rPr lang="en-US" altLang="zh-CN" dirty="0" err="1"/>
              <a:t>keygen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生成密匙。    </a:t>
            </a:r>
            <a:r>
              <a:rPr lang="en-US" altLang="zh-CN" dirty="0"/>
              <a:t>output</a:t>
            </a:r>
            <a:r>
              <a:rPr lang="zh-CN" altLang="en-US" dirty="0"/>
              <a:t>元素 表示不同类型的输出，比如脚本的输出    </a:t>
            </a:r>
            <a:r>
              <a:rPr lang="en-US" altLang="zh-CN" dirty="0"/>
              <a:t>source</a:t>
            </a:r>
            <a:r>
              <a:rPr lang="zh-CN" altLang="en-US" dirty="0"/>
              <a:t>元素为媒介元素定义媒介资源   对应</a:t>
            </a:r>
            <a:r>
              <a:rPr lang="en-US" altLang="zh-CN" dirty="0"/>
              <a:t>html4</a:t>
            </a:r>
            <a:r>
              <a:rPr lang="zh-CN" altLang="en-US" dirty="0"/>
              <a:t>的</a:t>
            </a:r>
            <a:r>
              <a:rPr lang="en-US" altLang="zh-CN" dirty="0"/>
              <a:t>&lt;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menu</a:t>
            </a:r>
            <a:r>
              <a:rPr lang="zh-CN" altLang="en-US" dirty="0" smtClean="0"/>
              <a:t>元素</a:t>
            </a:r>
          </a:p>
          <a:p>
            <a:pPr marL="0" indent="0">
              <a:buNone/>
            </a:pPr>
            <a:r>
              <a:rPr lang="zh-CN" altLang="en-US" dirty="0" smtClean="0"/>
              <a:t>表示</a:t>
            </a:r>
            <a:r>
              <a:rPr lang="zh-CN" altLang="en-US" dirty="0"/>
              <a:t>菜单列表。当希望列出表单空间时使用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4505</TotalTime>
  <Words>614</Words>
  <Application>Microsoft Macintosh PowerPoint</Application>
  <PresentationFormat>宽屏</PresentationFormat>
  <Paragraphs>102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Trebuchet MS</vt:lpstr>
      <vt:lpstr>Wingdings 3</vt:lpstr>
      <vt:lpstr>方正姚体</vt:lpstr>
      <vt:lpstr>华文新魏</vt:lpstr>
      <vt:lpstr>宋体</vt:lpstr>
      <vt:lpstr>Arial</vt:lpstr>
      <vt:lpstr>平面</vt:lpstr>
      <vt:lpstr>HTML 5基础</vt:lpstr>
      <vt:lpstr>HTML 5 基础 </vt:lpstr>
      <vt:lpstr>认识新的网页结构 </vt:lpstr>
      <vt:lpstr>HTML 5 与HTML 4 的区别</vt:lpstr>
      <vt:lpstr>新增的主体元素结构及应用</vt:lpstr>
      <vt:lpstr>新增的其他元素</vt:lpstr>
      <vt:lpstr>新增的其他元素</vt:lpstr>
      <vt:lpstr>新增的其他元素</vt:lpstr>
      <vt:lpstr>新增的其他元素</vt:lpstr>
      <vt:lpstr>video</vt:lpstr>
      <vt:lpstr>audio</vt:lpstr>
      <vt:lpstr>已有的input元素类型 </vt:lpstr>
      <vt:lpstr>新增的input元素类型 </vt:lpstr>
      <vt:lpstr>新增的input元素类型 </vt:lpstr>
      <vt:lpstr>新增的input元素类型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张国业</dc:creator>
  <cp:lastModifiedBy>张国业</cp:lastModifiedBy>
  <cp:revision>112</cp:revision>
  <dcterms:created xsi:type="dcterms:W3CDTF">2016-04-13T08:48:28Z</dcterms:created>
  <dcterms:modified xsi:type="dcterms:W3CDTF">2016-05-25T03:19:27Z</dcterms:modified>
</cp:coreProperties>
</file>