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6" r:id="rId3"/>
    <p:sldId id="275" r:id="rId4"/>
    <p:sldId id="260" r:id="rId5"/>
    <p:sldId id="279" r:id="rId6"/>
    <p:sldId id="278" r:id="rId7"/>
    <p:sldId id="272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5"/>
    <p:restoredTop sz="80288"/>
  </p:normalViewPr>
  <p:slideViewPr>
    <p:cSldViewPr snapToGrid="0" snapToObjects="1">
      <p:cViewPr varScale="1">
        <p:scale>
          <a:sx n="79" d="100"/>
          <a:sy n="79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3.bootcs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ntawesome.io/" TargetMode="External"/><Relationship Id="rId3" Type="http://schemas.openxmlformats.org/officeDocument/2006/relationships/hyperlink" Target="http://www.iconfont.c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2" y="596346"/>
            <a:ext cx="7020911" cy="5532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作业点评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部分同学没看清楚作业要求</a:t>
            </a:r>
            <a:r>
              <a:rPr lang="en-US" altLang="zh-CN" dirty="0"/>
              <a:t>(</a:t>
            </a:r>
            <a:r>
              <a:rPr lang="zh-CN" altLang="en-US" dirty="0"/>
              <a:t>需求</a:t>
            </a:r>
            <a:r>
              <a:rPr lang="en-US" altLang="zh-CN" dirty="0" smtClean="0"/>
              <a:t>)</a:t>
            </a:r>
          </a:p>
          <a:p>
            <a:r>
              <a:rPr kumimoji="1" lang="zh-CN" altLang="en-US" dirty="0"/>
              <a:t>部分同学没有使用到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的语法。</a:t>
            </a:r>
            <a:r>
              <a:rPr kumimoji="1" lang="en-US" altLang="zh-CN" dirty="0" err="1"/>
              <a:t>doctype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字符编码</a:t>
            </a:r>
            <a:r>
              <a:rPr kumimoji="1" lang="is-IS" altLang="zh-CN" dirty="0" smtClean="0"/>
              <a:t>…</a:t>
            </a:r>
          </a:p>
          <a:p>
            <a:r>
              <a:rPr kumimoji="1" lang="en-US" altLang="zh-CN" dirty="0"/>
              <a:t>Form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Table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类型的</a:t>
            </a:r>
            <a:r>
              <a:rPr kumimoji="1" lang="en-US" altLang="zh-CN" dirty="0" smtClean="0"/>
              <a:t>required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pattern</a:t>
            </a:r>
            <a:r>
              <a:rPr kumimoji="1" lang="zh-CN" altLang="en-US" dirty="0" smtClean="0"/>
              <a:t>的使用</a:t>
            </a:r>
          </a:p>
          <a:p>
            <a:r>
              <a:rPr lang="zh-CN" altLang="en-US" dirty="0"/>
              <a:t>编码规范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项目需求管理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zh-CN" altLang="en-US" dirty="0" smtClean="0"/>
              <a:t>需求</a:t>
            </a:r>
          </a:p>
          <a:p>
            <a:r>
              <a:rPr kumimoji="1" lang="zh-CN" altLang="en-US" dirty="0" smtClean="0"/>
              <a:t>需求确认</a:t>
            </a:r>
          </a:p>
          <a:p>
            <a:r>
              <a:rPr kumimoji="1" lang="zh-CN" altLang="en-US" dirty="0" smtClean="0"/>
              <a:t>建立状态</a:t>
            </a:r>
          </a:p>
          <a:p>
            <a:r>
              <a:rPr kumimoji="1" lang="zh-CN" altLang="en-US" dirty="0" smtClean="0"/>
              <a:t>需求评审</a:t>
            </a:r>
          </a:p>
          <a:p>
            <a:r>
              <a:rPr kumimoji="1" lang="zh-CN" altLang="en-US" dirty="0" smtClean="0"/>
              <a:t>需求承诺</a:t>
            </a:r>
          </a:p>
          <a:p>
            <a:r>
              <a:rPr kumimoji="1" lang="zh-CN" altLang="en-US" dirty="0" smtClean="0"/>
              <a:t>需求跟踪</a:t>
            </a:r>
          </a:p>
          <a:p>
            <a:r>
              <a:rPr kumimoji="1" lang="zh-CN" altLang="en-US" dirty="0" smtClean="0"/>
              <a:t>变更</a:t>
            </a:r>
            <a:r>
              <a:rPr kumimoji="1" lang="zh-CN" altLang="en-US" dirty="0"/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课程进度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945" y="1574559"/>
            <a:ext cx="8102600" cy="386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7511" y="5671930"/>
            <a:ext cx="24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ongti SC" charset="-122"/>
                <a:ea typeface="Songti SC" charset="-122"/>
                <a:cs typeface="Songti SC" charset="-122"/>
              </a:rPr>
              <a:t>微网站实战</a:t>
            </a:r>
            <a:endParaRPr kumimoji="1" lang="zh-CN" altLang="en-US" sz="2400" dirty="0">
              <a:solidFill>
                <a:srgbClr val="FF000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5668" y="5671929"/>
            <a:ext cx="24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7030A0"/>
                </a:solidFill>
                <a:latin typeface="Songti SC" charset="-122"/>
                <a:ea typeface="Songti SC" charset="-122"/>
                <a:cs typeface="Songti SC" charset="-122"/>
              </a:rPr>
              <a:t>Bootstrap 3.3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Bootstrap</a:t>
            </a:r>
          </a:p>
          <a:p>
            <a:r>
              <a:rPr kumimoji="1" lang="en-US" altLang="zh-CN" dirty="0" smtClean="0"/>
              <a:t>Foundation</a:t>
            </a:r>
          </a:p>
          <a:p>
            <a:r>
              <a:rPr kumimoji="1" lang="en-US" altLang="zh-CN" dirty="0" smtClean="0"/>
              <a:t>Ionic</a:t>
            </a:r>
          </a:p>
          <a:p>
            <a:r>
              <a:rPr lang="en-US" altLang="zh-CN" dirty="0" smtClean="0"/>
              <a:t>Material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AmaziUI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网易的</a:t>
            </a:r>
            <a:r>
              <a:rPr kumimoji="1" lang="en-US" altLang="zh-CN" dirty="0" smtClean="0"/>
              <a:t>NEC</a:t>
            </a:r>
          </a:p>
          <a:p>
            <a:r>
              <a:rPr kumimoji="1" lang="zh-CN" altLang="en-US" dirty="0" smtClean="0"/>
              <a:t>支付宝的</a:t>
            </a:r>
            <a:r>
              <a:rPr kumimoji="1" lang="en-US" altLang="zh-CN" dirty="0" smtClean="0"/>
              <a:t>Alice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开发工具</a:t>
            </a: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webStorm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Dreamweaver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Eclipse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浏览器（</a:t>
            </a:r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IE9</a:t>
            </a:r>
            <a:r>
              <a:rPr kumimoji="1" lang="zh-CN" altLang="en-US" dirty="0" smtClean="0"/>
              <a:t>以上、</a:t>
            </a:r>
            <a:r>
              <a:rPr kumimoji="1" lang="en-US" altLang="zh-CN" dirty="0" smtClean="0"/>
              <a:t>Firefox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移动手机</a:t>
            </a:r>
          </a:p>
          <a:p>
            <a:r>
              <a:rPr kumimoji="1" lang="zh-CN" altLang="en-US" dirty="0" smtClean="0"/>
              <a:t>搭建本机服务器或者是网络虚拟主机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</a:t>
            </a:r>
            <a:r>
              <a:rPr kumimoji="1" lang="en-US" altLang="zh-CN" dirty="0" smtClean="0"/>
              <a:t> Bootstrap</a:t>
            </a:r>
          </a:p>
          <a:p>
            <a:r>
              <a:rPr kumimoji="1" lang="zh-CN" altLang="en-US" dirty="0" smtClean="0"/>
              <a:t>下载图标字体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Fontawesome</a:t>
            </a:r>
            <a:r>
              <a:rPr kumimoji="1" lang="en-US" altLang="zh-CN" dirty="0" smtClean="0"/>
              <a:t> / </a:t>
            </a:r>
            <a:r>
              <a:rPr kumimoji="1" lang="en-US" altLang="zh-CN" dirty="0" err="1" smtClean="0"/>
              <a:t>Iconfont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Bootstrap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官方英文版：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getbootstrap.com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中文版：</a:t>
            </a:r>
            <a:r>
              <a:rPr kumimoji="1" lang="en-US" altLang="zh-CN" dirty="0">
                <a:hlinkClick r:id="rId2"/>
              </a:rPr>
              <a:t>http://v3.bootcss.com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zh-CN" altLang="en-US" dirty="0" smtClean="0"/>
          </a:p>
          <a:p>
            <a:r>
              <a:rPr kumimoji="1" lang="zh-CN" altLang="en-US" dirty="0" smtClean="0"/>
              <a:t>移动优先，</a:t>
            </a:r>
            <a:r>
              <a:rPr kumimoji="1" lang="en-US" altLang="zh-CN" dirty="0" smtClean="0"/>
              <a:t>meta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viewport</a:t>
            </a:r>
            <a:endParaRPr kumimoji="1" lang="zh-CN" altLang="en-US" dirty="0" smtClean="0"/>
          </a:p>
          <a:p>
            <a:r>
              <a:rPr lang="zh-CN" altLang="en-US" dirty="0"/>
              <a:t>响应式</a:t>
            </a:r>
            <a:r>
              <a:rPr lang="zh-CN" altLang="en-US" dirty="0" smtClean="0"/>
              <a:t>布局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图标字体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字体</a:t>
            </a:r>
          </a:p>
          <a:p>
            <a:r>
              <a:rPr kumimoji="1" lang="zh-CN" altLang="en-US" dirty="0" smtClean="0"/>
              <a:t>图标字体</a:t>
            </a:r>
          </a:p>
          <a:p>
            <a:r>
              <a:rPr lang="en-US" altLang="zh-CN" dirty="0" err="1" smtClean="0"/>
              <a:t>Fontawesome</a:t>
            </a:r>
            <a:r>
              <a:rPr lang="zh-CN" altLang="en-US" dirty="0" smtClean="0"/>
              <a:t>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://fontawesome.io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r>
              <a:rPr kumimoji="1" lang="en-US" altLang="zh-CN" dirty="0" err="1" smtClean="0"/>
              <a:t>Iconfont</a:t>
            </a:r>
            <a:r>
              <a:rPr kumimoji="1" lang="zh-CN" altLang="en-US" dirty="0" smtClean="0"/>
              <a:t>  </a:t>
            </a:r>
            <a:r>
              <a:rPr kumimoji="1" lang="en-US" altLang="zh-CN" dirty="0">
                <a:hlinkClick r:id="rId3"/>
              </a:rPr>
              <a:t>http://www.iconfont.cn</a:t>
            </a:r>
            <a:r>
              <a:rPr kumimoji="1" lang="en-US" altLang="zh-CN" dirty="0" smtClean="0">
                <a:hlinkClick r:id="rId3"/>
              </a:rPr>
              <a:t>/</a:t>
            </a:r>
            <a:r>
              <a:rPr kumimoji="1" lang="zh-CN" altLang="en-US" dirty="0" smtClean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smtClean="0"/>
              <a:t>Bootstrap</a:t>
            </a:r>
            <a:r>
              <a:rPr kumimoji="1" lang="zh-CN" altLang="en-US" dirty="0" smtClean="0"/>
              <a:t>搭建微网站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375" y="1469770"/>
            <a:ext cx="2790585" cy="4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7321</TotalTime>
  <Words>167</Words>
  <Application>Microsoft Macintosh PowerPoint</Application>
  <PresentationFormat>宽屏</PresentationFormat>
  <Paragraphs>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作业点评</vt:lpstr>
      <vt:lpstr>项目需求管理</vt:lpstr>
      <vt:lpstr>课程进度 </vt:lpstr>
      <vt:lpstr>UI框架介绍</vt:lpstr>
      <vt:lpstr>开发前准备</vt:lpstr>
      <vt:lpstr>Bootstrap</vt:lpstr>
      <vt:lpstr>图标字体</vt:lpstr>
      <vt:lpstr>利用Bootstrap搭建微网站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145</cp:revision>
  <dcterms:created xsi:type="dcterms:W3CDTF">2016-04-13T08:48:28Z</dcterms:created>
  <dcterms:modified xsi:type="dcterms:W3CDTF">2016-05-30T09:14:54Z</dcterms:modified>
</cp:coreProperties>
</file>