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76" r:id="rId3"/>
    <p:sldId id="275" r:id="rId4"/>
    <p:sldId id="260" r:id="rId5"/>
    <p:sldId id="27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05"/>
    <p:restoredTop sz="80288"/>
  </p:normalViewPr>
  <p:slideViewPr>
    <p:cSldViewPr snapToGrid="0" snapToObjects="1">
      <p:cViewPr varScale="1">
        <p:scale>
          <a:sx n="79" d="100"/>
          <a:sy n="79" d="100"/>
        </p:scale>
        <p:origin x="2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74B78-FEC5-5744-8EA1-5785724263AD}" type="datetimeFigureOut">
              <a:rPr kumimoji="1" lang="zh-CN" altLang="en-US" smtClean="0"/>
              <a:t>16/5/28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2333-B601-9848-AAE5-4A5009FCB0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748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52333-B601-9848-AAE5-4A5009FCB00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3.bootcs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3600" y="4050833"/>
            <a:ext cx="8410403" cy="1096899"/>
          </a:xfrm>
        </p:spPr>
        <p:txBody>
          <a:bodyPr/>
          <a:lstStyle/>
          <a:p>
            <a:pPr algn="l"/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92" y="596346"/>
            <a:ext cx="7020911" cy="553278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作业点评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部分同学没看清楚作业要求</a:t>
            </a:r>
            <a:r>
              <a:rPr lang="en-US" altLang="zh-CN" dirty="0"/>
              <a:t>(</a:t>
            </a:r>
            <a:r>
              <a:rPr lang="zh-CN" altLang="en-US" dirty="0"/>
              <a:t>需求</a:t>
            </a:r>
            <a:r>
              <a:rPr lang="en-US" altLang="zh-CN" dirty="0" smtClean="0"/>
              <a:t>)</a:t>
            </a:r>
          </a:p>
          <a:p>
            <a:r>
              <a:rPr kumimoji="1" lang="zh-CN" altLang="en-US" dirty="0"/>
              <a:t>部分同学没有使用到</a:t>
            </a:r>
            <a:r>
              <a:rPr kumimoji="1" lang="en-US" altLang="zh-CN" dirty="0"/>
              <a:t>html5</a:t>
            </a:r>
            <a:r>
              <a:rPr kumimoji="1" lang="zh-CN" altLang="en-US" dirty="0"/>
              <a:t>的语法。</a:t>
            </a:r>
            <a:r>
              <a:rPr kumimoji="1" lang="en-US" altLang="zh-CN" dirty="0" err="1"/>
              <a:t>doctype</a:t>
            </a:r>
            <a:r>
              <a:rPr kumimoji="1" lang="zh-CN" altLang="en-US" dirty="0" smtClean="0"/>
              <a:t>、</a:t>
            </a:r>
            <a:r>
              <a:rPr kumimoji="1" lang="zh-CN" altLang="en-US" dirty="0" smtClean="0"/>
              <a:t>字符编码</a:t>
            </a:r>
            <a:r>
              <a:rPr kumimoji="1" lang="is-IS" altLang="zh-CN" dirty="0" smtClean="0"/>
              <a:t>…</a:t>
            </a:r>
          </a:p>
          <a:p>
            <a:r>
              <a:rPr kumimoji="1" lang="en-US" altLang="zh-CN" dirty="0"/>
              <a:t>Form</a:t>
            </a:r>
            <a:r>
              <a:rPr kumimoji="1" lang="zh-CN" altLang="en-US" dirty="0"/>
              <a:t>、</a:t>
            </a:r>
            <a:r>
              <a:rPr kumimoji="1" lang="en-US" altLang="zh-CN" dirty="0"/>
              <a:t>Table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input</a:t>
            </a:r>
            <a:r>
              <a:rPr kumimoji="1" lang="zh-CN" altLang="en-US" dirty="0" smtClean="0"/>
              <a:t>类型的</a:t>
            </a:r>
            <a:r>
              <a:rPr kumimoji="1" lang="en-US" altLang="zh-CN" dirty="0" smtClean="0"/>
              <a:t>required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pattern</a:t>
            </a:r>
            <a:r>
              <a:rPr kumimoji="1" lang="zh-CN" altLang="en-US" dirty="0" smtClean="0"/>
              <a:t>的使用</a:t>
            </a:r>
          </a:p>
          <a:p>
            <a:r>
              <a:rPr lang="zh-CN" altLang="en-US" dirty="0"/>
              <a:t>编码规范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57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项目需求管理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定义</a:t>
            </a:r>
            <a:r>
              <a:rPr kumimoji="1" lang="zh-CN" altLang="en-US" dirty="0" smtClean="0"/>
              <a:t>需求</a:t>
            </a:r>
          </a:p>
          <a:p>
            <a:r>
              <a:rPr kumimoji="1" lang="zh-CN" altLang="en-US" dirty="0" smtClean="0"/>
              <a:t>需求确认</a:t>
            </a:r>
          </a:p>
          <a:p>
            <a:r>
              <a:rPr kumimoji="1" lang="zh-CN" altLang="en-US" dirty="0" smtClean="0"/>
              <a:t>建立状态</a:t>
            </a:r>
          </a:p>
          <a:p>
            <a:r>
              <a:rPr kumimoji="1" lang="zh-CN" altLang="en-US" dirty="0" smtClean="0"/>
              <a:t>需求评审</a:t>
            </a:r>
          </a:p>
          <a:p>
            <a:r>
              <a:rPr kumimoji="1" lang="zh-CN" altLang="en-US" dirty="0" smtClean="0"/>
              <a:t>需求承诺</a:t>
            </a:r>
          </a:p>
          <a:p>
            <a:r>
              <a:rPr kumimoji="1" lang="zh-CN" altLang="en-US" dirty="0" smtClean="0"/>
              <a:t>需求跟踪</a:t>
            </a:r>
          </a:p>
          <a:p>
            <a:r>
              <a:rPr kumimoji="1" lang="zh-CN" altLang="en-US" dirty="0" smtClean="0"/>
              <a:t>变更</a:t>
            </a:r>
            <a:r>
              <a:rPr kumimoji="1" lang="zh-CN" altLang="en-US" dirty="0"/>
              <a:t>控制</a:t>
            </a:r>
          </a:p>
        </p:txBody>
      </p:sp>
    </p:spTree>
    <p:extLst>
      <p:ext uri="{BB962C8B-B14F-4D97-AF65-F5344CB8AC3E}">
        <p14:creationId xmlns:p14="http://schemas.microsoft.com/office/powerpoint/2010/main" val="61051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课程进度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pic>
        <p:nvPicPr>
          <p:cNvPr id="4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8945" y="1574559"/>
            <a:ext cx="8102600" cy="3860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97511" y="5671930"/>
            <a:ext cx="2478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0000"/>
                </a:solidFill>
                <a:latin typeface="Songti SC" charset="-122"/>
                <a:ea typeface="Songti SC" charset="-122"/>
                <a:cs typeface="Songti SC" charset="-122"/>
              </a:rPr>
              <a:t>微网站实战</a:t>
            </a:r>
            <a:endParaRPr kumimoji="1" lang="zh-CN" altLang="en-US" sz="2400" dirty="0">
              <a:solidFill>
                <a:srgbClr val="FF0000"/>
              </a:solidFill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75668" y="5671929"/>
            <a:ext cx="2478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7030A0"/>
                </a:solidFill>
                <a:latin typeface="Songti SC" charset="-122"/>
                <a:ea typeface="Songti SC" charset="-122"/>
                <a:cs typeface="Songti SC" charset="-122"/>
              </a:rPr>
              <a:t>Bootstrap 3.3</a:t>
            </a:r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Bootstrap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官方英文版：</a:t>
            </a:r>
            <a:r>
              <a:rPr kumimoji="1" lang="en-US" altLang="zh-CN" dirty="0"/>
              <a:t>http://</a:t>
            </a:r>
            <a:r>
              <a:rPr kumimoji="1" lang="en-US" altLang="zh-CN" dirty="0" err="1"/>
              <a:t>getbootstrap.com</a:t>
            </a:r>
            <a:r>
              <a:rPr kumimoji="1" lang="en-US" altLang="zh-CN" dirty="0"/>
              <a:t>/</a:t>
            </a:r>
          </a:p>
          <a:p>
            <a:r>
              <a:rPr kumimoji="1" lang="zh-CN" altLang="en-US" dirty="0" smtClean="0"/>
              <a:t>中文版：</a:t>
            </a:r>
            <a:r>
              <a:rPr kumimoji="1" lang="en-US" altLang="zh-CN" dirty="0">
                <a:hlinkClick r:id="rId2"/>
              </a:rPr>
              <a:t>http://v3.bootcss.com</a:t>
            </a:r>
            <a:r>
              <a:rPr kumimoji="1" lang="en-US" altLang="zh-CN" dirty="0" smtClean="0">
                <a:hlinkClick r:id="rId2"/>
              </a:rPr>
              <a:t>/</a:t>
            </a:r>
            <a:endParaRPr kumimoji="1" lang="zh-CN" altLang="en-US" dirty="0" smtClean="0"/>
          </a:p>
          <a:p>
            <a:r>
              <a:rPr kumimoji="1" lang="zh-CN" altLang="en-US" dirty="0" smtClean="0"/>
              <a:t>移动优先，</a:t>
            </a:r>
            <a:r>
              <a:rPr kumimoji="1" lang="en-US" altLang="zh-CN" dirty="0" smtClean="0"/>
              <a:t>meta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viewport</a:t>
            </a:r>
            <a:endParaRPr kumimoji="1" lang="zh-CN" altLang="en-US" dirty="0" smtClean="0"/>
          </a:p>
          <a:p>
            <a:r>
              <a:rPr lang="zh-CN" altLang="en-US" dirty="0"/>
              <a:t>响应式</a:t>
            </a:r>
            <a:r>
              <a:rPr lang="zh-CN" altLang="en-US" dirty="0" smtClean="0"/>
              <a:t>布局</a:t>
            </a:r>
            <a:r>
              <a:rPr lang="zh-CN" altLang="en-US" dirty="0" smtClean="0"/>
              <a:t>介绍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7198</TotalTime>
  <Words>90</Words>
  <Application>Microsoft Macintosh PowerPoint</Application>
  <PresentationFormat>宽屏</PresentationFormat>
  <Paragraphs>23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Calibri</vt:lpstr>
      <vt:lpstr>Songti SC</vt:lpstr>
      <vt:lpstr>Trebuchet MS</vt:lpstr>
      <vt:lpstr>Wingdings 3</vt:lpstr>
      <vt:lpstr>方正姚体</vt:lpstr>
      <vt:lpstr>华文新魏</vt:lpstr>
      <vt:lpstr>宋体</vt:lpstr>
      <vt:lpstr>Arial</vt:lpstr>
      <vt:lpstr>平面</vt:lpstr>
      <vt:lpstr>HTML 5</vt:lpstr>
      <vt:lpstr>作业点评</vt:lpstr>
      <vt:lpstr>项目需求管理</vt:lpstr>
      <vt:lpstr>课程进度 </vt:lpstr>
      <vt:lpstr>Bootstrap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张国业</dc:creator>
  <cp:lastModifiedBy>张国业</cp:lastModifiedBy>
  <cp:revision>129</cp:revision>
  <dcterms:created xsi:type="dcterms:W3CDTF">2016-04-13T08:48:28Z</dcterms:created>
  <dcterms:modified xsi:type="dcterms:W3CDTF">2016-05-30T07:11:53Z</dcterms:modified>
</cp:coreProperties>
</file>