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5"/>
    <p:restoredTop sz="84478"/>
  </p:normalViewPr>
  <p:slideViewPr>
    <p:cSldViewPr snapToGrid="0" snapToObjects="1">
      <p:cViewPr varScale="1">
        <p:scale>
          <a:sx n="79" d="100"/>
          <a:sy n="79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lang="zh-CN" altLang="en-US" dirty="0"/>
              <a:t>自从</a:t>
            </a:r>
            <a:r>
              <a:rPr lang="en-US" altLang="zh-CN" dirty="0"/>
              <a:t>HTML5</a:t>
            </a:r>
            <a:r>
              <a:rPr lang="zh-CN" altLang="en-US" dirty="0"/>
              <a:t>正式推出以来，它立刻受到了世界各大浏览器的热烈欢迎与支持，根据世界上各大</a:t>
            </a:r>
            <a:r>
              <a:rPr lang="en-US" altLang="zh-CN" dirty="0"/>
              <a:t>IT</a:t>
            </a:r>
            <a:r>
              <a:rPr lang="zh-CN" altLang="en-US" dirty="0"/>
              <a:t>界知名媒体评论，新的</a:t>
            </a:r>
            <a:r>
              <a:rPr lang="en-US" altLang="zh-CN" dirty="0"/>
              <a:t>Web</a:t>
            </a:r>
            <a:r>
              <a:rPr lang="zh-CN" altLang="en-US" dirty="0"/>
              <a:t>时代，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zh-CN" altLang="en-US" dirty="0" smtClean="0"/>
              <a:t>时代已经到来</a:t>
            </a:r>
            <a:r>
              <a:rPr lang="zh-CN" altLang="en-US" dirty="0"/>
              <a:t>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某电力行业服务提供商研发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中心前端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研发工程师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6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年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WEB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前端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开发经验和项目实战经验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，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精通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html,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css</a:t>
            </a:r>
            <a:r>
              <a:rPr lang="en-US" altLang="zh-CN" dirty="0">
                <a:latin typeface="Songti SC" charset="-122"/>
                <a:ea typeface="Songti SC" charset="-122"/>
                <a:cs typeface="Songti SC" charset="-122"/>
              </a:rPr>
              <a:t>, </a:t>
            </a:r>
            <a:r>
              <a:rPr lang="en-US" altLang="zh-CN" dirty="0" err="1">
                <a:latin typeface="Songti SC" charset="-122"/>
                <a:ea typeface="Songti SC" charset="-122"/>
                <a:cs typeface="Songti SC" charset="-122"/>
              </a:rPr>
              <a:t>javascript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以及熟悉前端各大主流框架和工具和使用，注重模块化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开发。</a:t>
            </a:r>
          </a:p>
          <a:p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参与开发的项目有：决策支持系统，运营支撑系统，法律事务管理系统，数据资源管理平台，招投标采购平台，电力需求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侧平台，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佛山市政府协同办公平台</a:t>
            </a:r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等</a:t>
            </a:r>
            <a:endParaRPr lang="zh-CN" altLang="en-US" dirty="0">
              <a:latin typeface="Songti SC" charset="-122"/>
              <a:ea typeface="Songti SC" charset="-122"/>
              <a:cs typeface="Songti SC" charset="-122"/>
            </a:endParaRPr>
          </a:p>
          <a:p>
            <a:r>
              <a:rPr lang="zh-CN" altLang="en-US" dirty="0" smtClean="0">
                <a:latin typeface="Songti SC" charset="-122"/>
                <a:ea typeface="Songti SC" charset="-122"/>
                <a:cs typeface="Songti SC" charset="-122"/>
              </a:rPr>
              <a:t>持有</a:t>
            </a:r>
            <a:r>
              <a:rPr lang="zh-CN" altLang="en-US" dirty="0">
                <a:latin typeface="Songti SC" charset="-122"/>
                <a:ea typeface="Songti SC" charset="-122"/>
                <a:cs typeface="Songti SC" charset="-122"/>
              </a:rPr>
              <a:t>系统集成项目管理工程师、信息系统项目管理师等职称。</a:t>
            </a:r>
            <a:endParaRPr lang="en-US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5</a:t>
            </a:r>
            <a:r>
              <a:rPr kumimoji="1" lang="zh-CN" altLang="en-US" dirty="0" smtClean="0"/>
              <a:t>课程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 HTML 5 </a:t>
            </a:r>
            <a:r>
              <a:rPr lang="zh-CN" altLang="en-US" dirty="0" smtClean="0"/>
              <a:t>介绍及开发前准备</a:t>
            </a:r>
          </a:p>
          <a:p>
            <a:pPr lvl="1"/>
            <a:r>
              <a:rPr lang="en-US" altLang="zh-CN" dirty="0" smtClean="0"/>
              <a:t>H5</a:t>
            </a:r>
            <a:r>
              <a:rPr lang="zh-CN" altLang="en-US" dirty="0" smtClean="0"/>
              <a:t>是什么，有什么用，用在哪，和开发的环境需求</a:t>
            </a:r>
          </a:p>
          <a:p>
            <a:r>
              <a:rPr kumimoji="1" lang="en-US" altLang="zh-CN" dirty="0" smtClean="0"/>
              <a:t>2. </a:t>
            </a:r>
            <a:r>
              <a:rPr lang="en-US" altLang="zh-CN" dirty="0"/>
              <a:t>Html5</a:t>
            </a:r>
            <a:r>
              <a:rPr lang="zh-CN" altLang="en-US" dirty="0" smtClean="0"/>
              <a:t>基础，</a:t>
            </a:r>
            <a:r>
              <a:rPr lang="en-US" altLang="zh-CN" dirty="0"/>
              <a:t>Html5</a:t>
            </a:r>
            <a:r>
              <a:rPr lang="zh-CN" altLang="en-US" dirty="0"/>
              <a:t>新特性和编程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标签的介绍</a:t>
            </a:r>
            <a:r>
              <a:rPr kumimoji="1" lang="en-US" altLang="zh-CN" dirty="0" smtClean="0"/>
              <a:t>(</a:t>
            </a:r>
            <a:r>
              <a:rPr lang="en-US" dirty="0" smtClean="0"/>
              <a:t>article</a:t>
            </a:r>
            <a:r>
              <a:rPr lang="zh-CN" altLang="en-US" dirty="0" smtClean="0"/>
              <a:t>、</a:t>
            </a:r>
            <a:r>
              <a:rPr lang="en-US" dirty="0" smtClean="0"/>
              <a:t>section</a:t>
            </a:r>
            <a:r>
              <a:rPr lang="zh-CN" altLang="en-US" dirty="0" smtClean="0"/>
              <a:t>、</a:t>
            </a:r>
            <a:r>
              <a:rPr lang="en-US" dirty="0" smtClean="0"/>
              <a:t>aside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、</a:t>
            </a:r>
            <a:r>
              <a:rPr lang="en-US" dirty="0" smtClean="0"/>
              <a:t>address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/>
              <a:t>多媒体</a:t>
            </a:r>
            <a:r>
              <a:rPr kumimoji="1" lang="en-US" altLang="zh-CN" dirty="0"/>
              <a:t>video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audio</a:t>
            </a:r>
            <a:r>
              <a:rPr kumimoji="1" lang="zh-CN" altLang="en-US" dirty="0"/>
              <a:t>，画图</a:t>
            </a:r>
            <a:r>
              <a:rPr kumimoji="1" lang="en-US" altLang="zh-CN" dirty="0"/>
              <a:t>canvas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介绍及应用</a:t>
            </a:r>
            <a:r>
              <a:rPr lang="zh-CN" altLang="en-US" dirty="0" smtClean="0"/>
              <a:t>操作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简介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动画</a:t>
            </a:r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库介绍及使用操</a:t>
            </a:r>
            <a:r>
              <a:rPr lang="zh-CN" altLang="en-US" dirty="0" smtClean="0"/>
              <a:t>作</a:t>
            </a:r>
            <a:endParaRPr kumimoji="1" lang="zh-CN" altLang="en-US" dirty="0" smtClean="0"/>
          </a:p>
          <a:p>
            <a:pPr lvl="1"/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 smtClean="0"/>
              <a:t>介绍，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库介绍</a:t>
            </a:r>
          </a:p>
          <a:p>
            <a:pPr lvl="1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库的基本用法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5 </a:t>
            </a:r>
            <a:r>
              <a:rPr kumimoji="1" lang="en-US" altLang="zh-CN" dirty="0" smtClean="0"/>
              <a:t>.</a:t>
            </a:r>
            <a:r>
              <a:rPr lang="en-US" altLang="zh-CN" dirty="0"/>
              <a:t> Html5</a:t>
            </a:r>
            <a:r>
              <a:rPr lang="zh-CN" altLang="en-US" dirty="0"/>
              <a:t>数据存储技术及使用操作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Cookies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indexedDB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1.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介绍及开发前准备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课程概述及课程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介绍、目标及其应用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/>
              <a:t>H5 </a:t>
            </a:r>
            <a:r>
              <a:rPr lang="zh-CN" altLang="en-US" dirty="0"/>
              <a:t>开发前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的使用</a:t>
            </a:r>
            <a:r>
              <a:rPr lang="zh-CN" altLang="en-US" dirty="0" smtClean="0"/>
              <a:t>介绍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 smtClean="0"/>
              <a:t>2. </a:t>
            </a:r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认识新的网页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HTML 4 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/>
              <a:t>的主体元素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/>
              <a:t>的非主体元素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</a:t>
            </a:r>
            <a:r>
              <a:rPr kumimoji="1" lang="zh-CN" altLang="en-US" dirty="0"/>
              <a:t>的布局</a:t>
            </a:r>
            <a:r>
              <a:rPr kumimoji="1" lang="zh-CN" altLang="en-US" dirty="0" smtClean="0"/>
              <a:t>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认识 </a:t>
            </a:r>
            <a:r>
              <a:rPr kumimoji="1" lang="en-US" altLang="zh-CN" dirty="0" smtClean="0"/>
              <a:t>CSS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zh-CN" dirty="0"/>
              <a:t>3. </a:t>
            </a:r>
            <a:r>
              <a:rPr lang="en-US" altLang="zh-CN" dirty="0" smtClean="0"/>
              <a:t>HTML </a:t>
            </a:r>
            <a:r>
              <a:rPr lang="en-US" altLang="zh-CN" dirty="0"/>
              <a:t>5 </a:t>
            </a:r>
            <a:r>
              <a:rPr lang="zh-CN" altLang="en-US" dirty="0"/>
              <a:t>新特性、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 5 </a:t>
            </a:r>
            <a:r>
              <a:rPr lang="zh-CN" altLang="en-US" dirty="0"/>
              <a:t>新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介绍</a:t>
            </a:r>
            <a:r>
              <a:rPr lang="zh-CN" altLang="en-US" dirty="0"/>
              <a:t>与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s-ES_tradnl" altLang="zh-CN" dirty="0" err="1" smtClean="0"/>
              <a:t>Javascript</a:t>
            </a:r>
            <a:r>
              <a:rPr lang="es-ES_tradnl" altLang="zh-CN" dirty="0" smtClean="0"/>
              <a:t> </a:t>
            </a:r>
            <a:r>
              <a:rPr lang="zh-CN" altLang="es-ES_tradnl" dirty="0" smtClean="0"/>
              <a:t>介绍</a:t>
            </a:r>
            <a:r>
              <a:rPr lang="zh-CN" altLang="es-ES_tradnl" dirty="0"/>
              <a:t>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HTML </a:t>
            </a:r>
            <a:r>
              <a:rPr lang="en-US" altLang="zh-CN" dirty="0"/>
              <a:t>5 </a:t>
            </a:r>
            <a:r>
              <a:rPr lang="zh-CN" altLang="en-US" dirty="0"/>
              <a:t>数据存储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H5 </a:t>
            </a:r>
            <a:r>
              <a:rPr lang="zh-CN" altLang="en-US" dirty="0"/>
              <a:t>的数据存储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 smtClean="0"/>
              <a:t>Cookie</a:t>
            </a:r>
          </a:p>
          <a:p>
            <a:r>
              <a:rPr lang="en-US" altLang="zh-CN" dirty="0"/>
              <a:t>H5 </a:t>
            </a:r>
            <a:r>
              <a:rPr lang="zh-CN" altLang="en-US" dirty="0"/>
              <a:t>本地存储 </a:t>
            </a:r>
            <a:r>
              <a:rPr lang="en-US" altLang="zh-CN" dirty="0"/>
              <a:t>Web </a:t>
            </a:r>
            <a:r>
              <a:rPr lang="en-US" altLang="zh-CN" dirty="0" smtClean="0"/>
              <a:t>Storage</a:t>
            </a:r>
          </a:p>
          <a:p>
            <a:r>
              <a:rPr lang="zh-CN" altLang="en-US" dirty="0"/>
              <a:t>数据库</a:t>
            </a:r>
            <a:r>
              <a:rPr lang="en-US" altLang="zh-CN" dirty="0"/>
              <a:t>Indexed DB(Database</a:t>
            </a:r>
            <a:r>
              <a:rPr lang="en-US" altLang="zh-CN" dirty="0" smtClean="0"/>
              <a:t>)</a:t>
            </a:r>
          </a:p>
          <a:p>
            <a:r>
              <a:rPr lang="zh-CN" altLang="fr-FR" dirty="0"/>
              <a:t>应用缓存</a:t>
            </a:r>
            <a:r>
              <a:rPr lang="fr-FR" altLang="zh-CN" dirty="0"/>
              <a:t>Application 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HTML5</a:t>
            </a:r>
            <a:r>
              <a:rPr lang="zh-CN" altLang="en-US" dirty="0"/>
              <a:t>与</a:t>
            </a:r>
            <a:r>
              <a:rPr lang="en-US" altLang="zh-CN" dirty="0"/>
              <a:t>CSS3</a:t>
            </a:r>
            <a:r>
              <a:rPr lang="zh-CN" altLang="en-US" dirty="0"/>
              <a:t>的结合应用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建设网站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/>
              <a:t>网站建设的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r>
              <a:rPr lang="zh-CN" altLang="en-US" dirty="0"/>
              <a:t>常见的兼容性问题的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/>
              <a:t>响应式布局</a:t>
            </a:r>
            <a:r>
              <a:rPr lang="zh-CN" altLang="en-US" dirty="0" smtClean="0"/>
              <a:t>介绍与使用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2596</TotalTime>
  <Words>399</Words>
  <Application>Microsoft Macintosh PowerPoint</Application>
  <PresentationFormat>宽屏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Songti SC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</vt:lpstr>
      <vt:lpstr>个人介绍</vt:lpstr>
      <vt:lpstr>HTML 5课程</vt:lpstr>
      <vt:lpstr>1. HTML 5 介绍及开发前准备</vt:lpstr>
      <vt:lpstr>2. HTML 5 基础 </vt:lpstr>
      <vt:lpstr>3. HTML 5 新特性、CSS3、JS介绍</vt:lpstr>
      <vt:lpstr>4. HTML 5 数据存储</vt:lpstr>
      <vt:lpstr>5. HTML5与CSS3的结合应用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52</cp:revision>
  <dcterms:created xsi:type="dcterms:W3CDTF">2016-04-13T08:48:28Z</dcterms:created>
  <dcterms:modified xsi:type="dcterms:W3CDTF">2016-05-23T09:39:34Z</dcterms:modified>
</cp:coreProperties>
</file>