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05"/>
    <p:restoredTop sz="80563"/>
  </p:normalViewPr>
  <p:slideViewPr>
    <p:cSldViewPr snapToGrid="0" snapToObjects="1">
      <p:cViewPr varScale="1">
        <p:scale>
          <a:sx n="79" d="100"/>
          <a:sy n="79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74B78-FEC5-5744-8EA1-5785724263AD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333-B601-9848-AAE5-4A5009FCB0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600" y="4050833"/>
            <a:ext cx="8410403" cy="1096899"/>
          </a:xfrm>
        </p:spPr>
        <p:txBody>
          <a:bodyPr/>
          <a:lstStyle/>
          <a:p>
            <a:pPr algn="l"/>
            <a:r>
              <a:rPr lang="zh-CN" altLang="en-US" dirty="0"/>
              <a:t>自从</a:t>
            </a:r>
            <a:r>
              <a:rPr lang="en-US" altLang="zh-CN" dirty="0"/>
              <a:t>HTML5</a:t>
            </a:r>
            <a:r>
              <a:rPr lang="zh-CN" altLang="en-US" dirty="0"/>
              <a:t>正式推出以来，它立刻受到了世界各大浏览器的热烈欢迎与支持，根据世界上各大</a:t>
            </a:r>
            <a:r>
              <a:rPr lang="en-US" altLang="zh-CN" dirty="0"/>
              <a:t>IT</a:t>
            </a:r>
            <a:r>
              <a:rPr lang="zh-CN" altLang="en-US" dirty="0"/>
              <a:t>界知名媒体评论，新的</a:t>
            </a:r>
            <a:r>
              <a:rPr lang="en-US" altLang="zh-CN" dirty="0"/>
              <a:t>Web</a:t>
            </a:r>
            <a:r>
              <a:rPr lang="zh-CN" altLang="en-US" dirty="0"/>
              <a:t>时代，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zh-CN" altLang="en-US" dirty="0" smtClean="0"/>
              <a:t>时代已经到来</a:t>
            </a:r>
            <a:r>
              <a:rPr lang="zh-CN" altLang="en-US" dirty="0"/>
              <a:t>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16728"/>
            <a:ext cx="8596668" cy="2824633"/>
          </a:xfrm>
        </p:spPr>
        <p:txBody>
          <a:bodyPr/>
          <a:lstStyle/>
          <a:p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某电力行业服务提供商研发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中心高级前端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研发工程师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，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6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年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WEB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前端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开发经验和项目实战经验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，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精通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html, 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css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, 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javascript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以及熟悉前端各大主流框架和工具和使用，注重模块化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开发。</a:t>
            </a:r>
          </a:p>
          <a:p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参与开发的项目有：决策支持系统，运营支撑系统，法律事务管理系统，数据资源管理平台，招投标采购平台，电力需求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侧平台，佛山市政府协同办公平台等</a:t>
            </a:r>
            <a:endParaRPr lang="en-US" altLang="zh-CN" dirty="0" smtClean="0">
              <a:latin typeface="Songti SC" charset="-122"/>
              <a:ea typeface="Songti SC" charset="-122"/>
              <a:cs typeface="Songti SC" charset="-122"/>
            </a:endParaRPr>
          </a:p>
          <a:p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课程相关资料：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https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://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github.com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Guoye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Neusoft</a:t>
            </a:r>
            <a:endParaRPr lang="zh-CN" altLang="en-US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82" y="1405861"/>
            <a:ext cx="1510696" cy="15316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9590" y="16535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ongti SC" charset="-122"/>
                <a:ea typeface="Songti SC" charset="-122"/>
                <a:cs typeface="Songti SC" charset="-122"/>
              </a:rPr>
              <a:t>张国业</a:t>
            </a:r>
            <a:endParaRPr kumimoji="1" lang="en-US" altLang="zh-CN" sz="24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9590" y="226586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系统集成项目管理工程师、信息系统项目管理师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86" y="17288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高级前端开发工程师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 5</a:t>
            </a:r>
            <a:r>
              <a:rPr kumimoji="1" lang="zh-CN" altLang="en-US" dirty="0" smtClean="0"/>
              <a:t>课程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 HTML 5 </a:t>
            </a:r>
            <a:r>
              <a:rPr lang="zh-CN" altLang="en-US" dirty="0" smtClean="0"/>
              <a:t>介绍及开发前准备</a:t>
            </a:r>
          </a:p>
          <a:p>
            <a:pPr lvl="1"/>
            <a:r>
              <a:rPr lang="en-US" altLang="zh-CN" dirty="0" smtClean="0"/>
              <a:t>H5</a:t>
            </a:r>
            <a:r>
              <a:rPr lang="zh-CN" altLang="en-US" dirty="0" smtClean="0"/>
              <a:t>是什么，有什么用，用在哪，和开发的环境需求</a:t>
            </a:r>
          </a:p>
          <a:p>
            <a:r>
              <a:rPr kumimoji="1" lang="en-US" altLang="zh-CN" dirty="0" smtClean="0"/>
              <a:t>2. </a:t>
            </a:r>
            <a:r>
              <a:rPr lang="en-US" altLang="zh-CN" dirty="0"/>
              <a:t>Html5</a:t>
            </a:r>
            <a:r>
              <a:rPr lang="zh-CN" altLang="en-US" dirty="0" smtClean="0"/>
              <a:t>基础，</a:t>
            </a:r>
            <a:r>
              <a:rPr lang="en-US" altLang="zh-CN" dirty="0"/>
              <a:t>Html5</a:t>
            </a:r>
            <a:r>
              <a:rPr lang="zh-CN" altLang="en-US" dirty="0"/>
              <a:t>新特性和编程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标签的介绍</a:t>
            </a:r>
            <a:r>
              <a:rPr kumimoji="1" lang="en-US" altLang="zh-CN" dirty="0" smtClean="0"/>
              <a:t>(</a:t>
            </a:r>
            <a:r>
              <a:rPr lang="en-US" dirty="0" smtClean="0"/>
              <a:t>article</a:t>
            </a:r>
            <a:r>
              <a:rPr lang="zh-CN" altLang="en-US" dirty="0" smtClean="0"/>
              <a:t>、</a:t>
            </a:r>
            <a:r>
              <a:rPr lang="en-US" dirty="0" smtClean="0"/>
              <a:t>section</a:t>
            </a:r>
            <a:r>
              <a:rPr lang="zh-CN" altLang="en-US" dirty="0" smtClean="0"/>
              <a:t>、</a:t>
            </a:r>
            <a:r>
              <a:rPr lang="en-US" dirty="0" smtClean="0"/>
              <a:t>aside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、</a:t>
            </a:r>
            <a:r>
              <a:rPr lang="en-US" dirty="0" smtClean="0"/>
              <a:t>address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/>
              <a:t>多媒体</a:t>
            </a:r>
            <a:r>
              <a:rPr kumimoji="1" lang="en-US" altLang="zh-CN" dirty="0"/>
              <a:t>video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audio</a:t>
            </a:r>
            <a:r>
              <a:rPr kumimoji="1" lang="zh-CN" altLang="en-US" dirty="0"/>
              <a:t>，画图</a:t>
            </a:r>
            <a:r>
              <a:rPr kumimoji="1" lang="en-US" altLang="zh-CN" dirty="0"/>
              <a:t>canvas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定位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介绍及应用操作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简介</a:t>
            </a:r>
          </a:p>
          <a:p>
            <a:pPr lvl="1"/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动画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介绍，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库介绍及使用操作</a:t>
            </a:r>
            <a:endParaRPr kumimoji="1" lang="zh-CN" altLang="en-US" dirty="0" smtClean="0"/>
          </a:p>
          <a:p>
            <a:pPr lvl="1"/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 smtClean="0"/>
              <a:t>介绍，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库介绍</a:t>
            </a:r>
          </a:p>
          <a:p>
            <a:pPr lvl="1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库的基本用法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5 .</a:t>
            </a:r>
            <a:r>
              <a:rPr lang="en-US" altLang="zh-CN" dirty="0"/>
              <a:t> Html5</a:t>
            </a:r>
            <a:r>
              <a:rPr lang="zh-CN" altLang="en-US" dirty="0"/>
              <a:t>数据存储技术及使用操作</a:t>
            </a:r>
            <a:endParaRPr kumimoji="1" lang="zh-CN" altLang="en-US" dirty="0" smtClean="0"/>
          </a:p>
          <a:p>
            <a:pPr lvl="1"/>
            <a:r>
              <a:rPr kumimoji="1" lang="en-US" altLang="zh-CN" dirty="0"/>
              <a:t>Cookies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indexedDB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的技术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zh-CN" dirty="0" smtClean="0"/>
              <a:t>1. </a:t>
            </a:r>
            <a:r>
              <a:rPr lang="en-US" altLang="zh-CN" dirty="0" smtClean="0"/>
              <a:t>HTML </a:t>
            </a:r>
            <a:r>
              <a:rPr lang="en-US" altLang="zh-CN" dirty="0"/>
              <a:t>5 </a:t>
            </a:r>
            <a:r>
              <a:rPr lang="zh-CN" altLang="en-US" dirty="0"/>
              <a:t>介绍及开发前准备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课程概述及课程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en-US" altLang="zh-CN" dirty="0"/>
              <a:t>H5 </a:t>
            </a:r>
            <a:r>
              <a:rPr lang="zh-CN" altLang="en-US" dirty="0"/>
              <a:t>介绍、目标及其应用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r>
              <a:rPr lang="en-US" altLang="zh-CN" dirty="0"/>
              <a:t>H5 </a:t>
            </a:r>
            <a:r>
              <a:rPr lang="zh-CN" altLang="en-US" dirty="0"/>
              <a:t>开发前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CSS</a:t>
            </a:r>
            <a:r>
              <a:rPr lang="zh-CN" altLang="en-US" dirty="0"/>
              <a:t>的使用</a:t>
            </a:r>
            <a:r>
              <a:rPr lang="zh-CN" altLang="en-US" dirty="0" smtClean="0"/>
              <a:t>介绍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3516</TotalTime>
  <Words>299</Words>
  <Application>Microsoft Macintosh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Calibri</vt:lpstr>
      <vt:lpstr>Songti SC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HTML 5</vt:lpstr>
      <vt:lpstr>个人介绍</vt:lpstr>
      <vt:lpstr>HTML 5课程</vt:lpstr>
      <vt:lpstr>1. HTML 5 介绍及开发前准备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张国业</dc:creator>
  <cp:lastModifiedBy>张国业</cp:lastModifiedBy>
  <cp:revision>60</cp:revision>
  <dcterms:created xsi:type="dcterms:W3CDTF">2016-04-13T08:48:28Z</dcterms:created>
  <dcterms:modified xsi:type="dcterms:W3CDTF">2016-05-24T03:04:29Z</dcterms:modified>
</cp:coreProperties>
</file>