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lang="zh-CN" altLang="en-US" dirty="0"/>
              <a:t>自从</a:t>
            </a:r>
            <a:r>
              <a:rPr lang="en-US" altLang="zh-CN" dirty="0"/>
              <a:t>HTML5</a:t>
            </a:r>
            <a:r>
              <a:rPr lang="zh-CN" altLang="en-US" dirty="0"/>
              <a:t>正式推出以来，它立刻受到了世界各大浏览器的热烈欢迎与支持，根据世界上各大</a:t>
            </a:r>
            <a:r>
              <a:rPr lang="en-US" altLang="zh-CN" dirty="0"/>
              <a:t>IT</a:t>
            </a:r>
            <a:r>
              <a:rPr lang="zh-CN" altLang="en-US" dirty="0"/>
              <a:t>界知名媒体评论，新的</a:t>
            </a:r>
            <a:r>
              <a:rPr lang="en-US" altLang="zh-CN" dirty="0"/>
              <a:t>Web</a:t>
            </a:r>
            <a:r>
              <a:rPr lang="zh-CN" altLang="en-US" dirty="0"/>
              <a:t>时代，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zh-CN" altLang="en-US" dirty="0" smtClean="0"/>
              <a:t>时代已经到来</a:t>
            </a:r>
            <a:r>
              <a:rPr lang="zh-CN" altLang="en-US" dirty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6728"/>
            <a:ext cx="8596668" cy="2824633"/>
          </a:xfrm>
        </p:spPr>
        <p:txBody>
          <a:bodyPr/>
          <a:lstStyle/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某电力行业服务提供商研发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中心高级前端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研发工程师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6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年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WEB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开发经验和项目实战经验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精通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html,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css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javascript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以及熟悉前端各大主流框架和工具和使用，注重模块化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开发。</a:t>
            </a:r>
          </a:p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参与开发的项目有：决策支持系统，运营支撑系统，法律事务管理系统，数据资源管理平台，招投标采购平台，电力需求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侧平台，佛山市政府协同办公平台等</a:t>
            </a:r>
            <a:endParaRPr lang="en-US" altLang="zh-CN" dirty="0" smtClean="0"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课程相关资料：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https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://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github.com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Guoye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Neusoft</a:t>
            </a:r>
            <a:endParaRPr lang="zh-CN" altLang="en-US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2" y="1405861"/>
            <a:ext cx="1510696" cy="1531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590" y="1653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ongti SC" charset="-122"/>
                <a:ea typeface="Songti SC" charset="-122"/>
                <a:cs typeface="Songti SC" charset="-122"/>
              </a:rPr>
              <a:t>张国业</a:t>
            </a:r>
            <a:endParaRPr kumimoji="1" lang="en-US" altLang="zh-CN" sz="2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9590" y="2265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系统集成项目管理工程师、信息系统项目管理师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86" y="1728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高级前端</a:t>
            </a:r>
            <a:r>
              <a:rPr kumimoji="1" lang="zh-CN" altLang="en-US" smtClean="0">
                <a:solidFill>
                  <a:schemeClr val="accent2"/>
                </a:solidFill>
              </a:rPr>
              <a:t>开发工程师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5</a:t>
            </a:r>
            <a:r>
              <a:rPr kumimoji="1" lang="zh-CN" altLang="en-US" dirty="0" smtClean="0"/>
              <a:t>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HTML 5 </a:t>
            </a:r>
            <a:r>
              <a:rPr lang="zh-CN" altLang="en-US" dirty="0" smtClean="0"/>
              <a:t>介绍及开发前准备</a:t>
            </a:r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是什么，有什么用，用在哪，和开发的环境需求</a:t>
            </a:r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Html5</a:t>
            </a:r>
            <a:r>
              <a:rPr lang="zh-CN" altLang="en-US" dirty="0" smtClean="0"/>
              <a:t>基础，</a:t>
            </a:r>
            <a:r>
              <a:rPr lang="en-US" altLang="zh-CN" dirty="0"/>
              <a:t>Html5</a:t>
            </a:r>
            <a:r>
              <a:rPr lang="zh-CN" altLang="en-US" dirty="0"/>
              <a:t>新特性和编程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标签的介绍</a:t>
            </a:r>
            <a:r>
              <a:rPr kumimoji="1" lang="en-US" altLang="zh-CN" dirty="0" smtClean="0"/>
              <a:t>(</a:t>
            </a:r>
            <a:r>
              <a:rPr lang="en-US" dirty="0" smtClean="0"/>
              <a:t>article</a:t>
            </a:r>
            <a:r>
              <a:rPr lang="zh-CN" altLang="en-US" dirty="0" smtClean="0"/>
              <a:t>、</a:t>
            </a:r>
            <a:r>
              <a:rPr lang="en-US" dirty="0" smtClean="0"/>
              <a:t>section</a:t>
            </a:r>
            <a:r>
              <a:rPr lang="zh-CN" altLang="en-US" dirty="0" smtClean="0"/>
              <a:t>、</a:t>
            </a:r>
            <a:r>
              <a:rPr lang="en-US" dirty="0" smtClean="0"/>
              <a:t>aside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dirty="0" smtClean="0"/>
              <a:t>address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多媒体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，画图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介绍及应用操作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简介</a:t>
            </a:r>
          </a:p>
          <a:p>
            <a:pPr lvl="1"/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库介绍及使用操作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库介绍</a:t>
            </a:r>
          </a:p>
          <a:p>
            <a:pPr lvl="1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库的基本用法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5 .</a:t>
            </a:r>
            <a:r>
              <a:rPr lang="en-US" altLang="zh-CN" dirty="0"/>
              <a:t> Html5</a:t>
            </a:r>
            <a:r>
              <a:rPr lang="zh-CN" altLang="en-US" dirty="0"/>
              <a:t>数据存储技术及使用操作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Cookies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indexedDB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1.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介绍及开发前准备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课程概述及课程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介绍、目标及其应用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开发前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的使用</a:t>
            </a:r>
            <a:r>
              <a:rPr lang="zh-CN" altLang="en-US" dirty="0" smtClean="0"/>
              <a:t>介绍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2. </a:t>
            </a:r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认识新的网页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HTML 4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/>
              <a:t>的主体元素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/>
              <a:t>的非主体元素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</a:t>
            </a:r>
            <a:r>
              <a:rPr kumimoji="1" lang="zh-CN" altLang="en-US" dirty="0"/>
              <a:t>的布局</a:t>
            </a:r>
            <a:r>
              <a:rPr kumimoji="1" lang="zh-CN" altLang="en-US" dirty="0" smtClean="0"/>
              <a:t>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认识 </a:t>
            </a:r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/>
              <a:t>3.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新特性、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5 </a:t>
            </a:r>
            <a:r>
              <a:rPr lang="zh-CN" altLang="en-US" dirty="0"/>
              <a:t>新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介绍</a:t>
            </a:r>
            <a:r>
              <a:rPr lang="zh-CN" altLang="en-US" dirty="0"/>
              <a:t>与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s-ES_tradnl" altLang="zh-CN" dirty="0" err="1" smtClean="0"/>
              <a:t>Javascript</a:t>
            </a:r>
            <a:r>
              <a:rPr lang="es-ES_tradnl" altLang="zh-CN" dirty="0" smtClean="0"/>
              <a:t> </a:t>
            </a:r>
            <a:r>
              <a:rPr lang="zh-CN" altLang="es-ES_tradnl" dirty="0" smtClean="0"/>
              <a:t>介绍</a:t>
            </a:r>
            <a:r>
              <a:rPr lang="zh-CN" altLang="es-ES_tradnl" dirty="0"/>
              <a:t>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HTML </a:t>
            </a:r>
            <a:r>
              <a:rPr lang="en-US" altLang="zh-CN" dirty="0"/>
              <a:t>5 </a:t>
            </a:r>
            <a:r>
              <a:rPr lang="zh-CN" altLang="en-US" dirty="0"/>
              <a:t>数据存储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H5 </a:t>
            </a:r>
            <a:r>
              <a:rPr lang="zh-CN" altLang="en-US" dirty="0"/>
              <a:t>的数据存储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</a:p>
          <a:p>
            <a:r>
              <a:rPr lang="en-US" altLang="zh-CN" dirty="0"/>
              <a:t>H5 </a:t>
            </a:r>
            <a:r>
              <a:rPr lang="zh-CN" altLang="en-US" dirty="0"/>
              <a:t>本地存储 </a:t>
            </a:r>
            <a:r>
              <a:rPr lang="en-US" altLang="zh-CN" dirty="0"/>
              <a:t>Web 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/>
              <a:t>数据库</a:t>
            </a:r>
            <a:r>
              <a:rPr lang="en-US" altLang="zh-CN" dirty="0"/>
              <a:t>Indexed DB(Database</a:t>
            </a:r>
            <a:r>
              <a:rPr lang="en-US" altLang="zh-CN" dirty="0" smtClean="0"/>
              <a:t>)</a:t>
            </a:r>
          </a:p>
          <a:p>
            <a:r>
              <a:rPr lang="zh-CN" altLang="fr-FR" dirty="0"/>
              <a:t>应用缓存</a:t>
            </a:r>
            <a:r>
              <a:rPr lang="fr-FR" altLang="zh-CN" dirty="0"/>
              <a:t>Application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HTML5</a:t>
            </a:r>
            <a:r>
              <a:rPr lang="zh-CN" altLang="en-US" dirty="0"/>
              <a:t>与</a:t>
            </a:r>
            <a:r>
              <a:rPr lang="en-US" altLang="zh-CN" dirty="0"/>
              <a:t>CSS3</a:t>
            </a:r>
            <a:r>
              <a:rPr lang="zh-CN" altLang="en-US" dirty="0"/>
              <a:t>的结合应用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建设网站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网站建设的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r>
              <a:rPr lang="zh-CN" altLang="en-US" dirty="0"/>
              <a:t>常见的兼容性问题的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响应式布局</a:t>
            </a:r>
            <a:r>
              <a:rPr lang="zh-CN" altLang="en-US" dirty="0" smtClean="0"/>
              <a:t>介绍与使用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3478</TotalTime>
  <Words>408</Words>
  <Application>Microsoft Macintosh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个人介绍</vt:lpstr>
      <vt:lpstr>HTML 5课程</vt:lpstr>
      <vt:lpstr>1. HTML 5 介绍及开发前准备</vt:lpstr>
      <vt:lpstr>2. HTML 5 基础 </vt:lpstr>
      <vt:lpstr>3. HTML 5 新特性、CSS3、JS介绍</vt:lpstr>
      <vt:lpstr>4. HTML 5 数据存储</vt:lpstr>
      <vt:lpstr>5. HTML5与CSS3的结合应用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56</cp:revision>
  <dcterms:created xsi:type="dcterms:W3CDTF">2016-04-13T08:48:28Z</dcterms:created>
  <dcterms:modified xsi:type="dcterms:W3CDTF">2016-05-24T02:22:17Z</dcterms:modified>
</cp:coreProperties>
</file>