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05"/>
    <p:restoredTop sz="86607"/>
  </p:normalViewPr>
  <p:slideViewPr>
    <p:cSldViewPr snapToGrid="0" snapToObjects="1">
      <p:cViewPr varScale="1">
        <p:scale>
          <a:sx n="79" d="100"/>
          <a:sy n="79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oala-app.com/index-zh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的入门与应用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的介绍及应用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</a:t>
            </a:r>
            <a:r>
              <a:rPr lang="zh-CN" altLang="en-US" dirty="0"/>
              <a:t>（层叠样式表）是一门历史悠久的标记性语言，同 </a:t>
            </a:r>
            <a:r>
              <a:rPr lang="en-US" altLang="zh-CN" dirty="0"/>
              <a:t>HTML </a:t>
            </a:r>
            <a:r>
              <a:rPr lang="zh-CN" altLang="en-US" dirty="0"/>
              <a:t>一道，被广泛应用于万维网（</a:t>
            </a:r>
            <a:r>
              <a:rPr lang="en-US" altLang="zh-CN" dirty="0"/>
              <a:t>World Wide Web</a:t>
            </a:r>
            <a:r>
              <a:rPr lang="zh-CN" altLang="en-US" dirty="0"/>
              <a:t>）中。</a:t>
            </a:r>
            <a:r>
              <a:rPr lang="en-US" altLang="zh-CN" dirty="0"/>
              <a:t>HTML </a:t>
            </a:r>
            <a:r>
              <a:rPr lang="zh-CN" altLang="en-US" dirty="0"/>
              <a:t>主要负责文档结构的定义，</a:t>
            </a:r>
            <a:r>
              <a:rPr lang="en-US" altLang="zh-CN" dirty="0"/>
              <a:t>CSS </a:t>
            </a:r>
            <a:r>
              <a:rPr lang="zh-CN" altLang="en-US" dirty="0"/>
              <a:t>负责文档表现形式或样式的定义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作为</a:t>
            </a:r>
            <a:r>
              <a:rPr lang="zh-CN" altLang="en-US" dirty="0"/>
              <a:t>一门标记性语言，</a:t>
            </a:r>
            <a:r>
              <a:rPr lang="en-US" altLang="zh-CN" dirty="0"/>
              <a:t>CSS </a:t>
            </a:r>
            <a:r>
              <a:rPr lang="zh-CN" altLang="en-US" dirty="0"/>
              <a:t>的语法相对简单，对使用者的要求较低，但同时也带来一些问题：</a:t>
            </a:r>
            <a:r>
              <a:rPr lang="en-US" altLang="zh-CN" dirty="0"/>
              <a:t>CSS </a:t>
            </a:r>
            <a:r>
              <a:rPr lang="zh-CN" altLang="en-US" dirty="0"/>
              <a:t>需要书写大量看似没有逻辑的代码，不方便维护及扩展，不利于复用，尤其对于非前端开发工程师来讲，往往会因为缺少 </a:t>
            </a:r>
            <a:r>
              <a:rPr lang="en-US" altLang="zh-CN" dirty="0"/>
              <a:t>CSS </a:t>
            </a:r>
            <a:r>
              <a:rPr lang="zh-CN" altLang="en-US" dirty="0"/>
              <a:t>编写经验而很难写出组织良好且易于维护的 </a:t>
            </a:r>
            <a:r>
              <a:rPr lang="en-US" altLang="zh-CN" dirty="0"/>
              <a:t>CSS </a:t>
            </a:r>
            <a:r>
              <a:rPr lang="zh-CN" altLang="en-US" dirty="0"/>
              <a:t>代码，造成这些困难的很大原因源于 </a:t>
            </a:r>
            <a:r>
              <a:rPr lang="en-US" altLang="zh-CN" dirty="0"/>
              <a:t>CSS </a:t>
            </a:r>
            <a:r>
              <a:rPr lang="zh-CN" altLang="en-US" dirty="0"/>
              <a:t>是一门非程序式语言，没有变量、函数、</a:t>
            </a:r>
            <a:r>
              <a:rPr lang="en-US" altLang="zh-CN" dirty="0"/>
              <a:t>SCOPE</a:t>
            </a:r>
            <a:r>
              <a:rPr lang="zh-CN" altLang="en-US" dirty="0"/>
              <a:t>（作用域）等概念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所以就出现了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LESS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在 </a:t>
            </a:r>
            <a:r>
              <a:rPr lang="en-US" altLang="zh-CN" dirty="0"/>
              <a:t>CSS </a:t>
            </a:r>
            <a:r>
              <a:rPr lang="zh-CN" altLang="en-US" dirty="0"/>
              <a:t>的语法基础之上，引入了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，</a:t>
            </a:r>
            <a:r>
              <a:rPr lang="en-US" altLang="zh-CN" dirty="0" err="1"/>
              <a:t>Mixin</a:t>
            </a:r>
            <a:r>
              <a:rPr lang="zh-CN" altLang="en-US" dirty="0"/>
              <a:t>（混入），运算以及函数等功能，大大简化了 </a:t>
            </a:r>
            <a:r>
              <a:rPr lang="en-US" altLang="zh-CN" dirty="0"/>
              <a:t>CSS </a:t>
            </a:r>
            <a:r>
              <a:rPr lang="zh-CN" altLang="en-US" dirty="0"/>
              <a:t>的编写，并且降低了 </a:t>
            </a:r>
            <a:r>
              <a:rPr lang="en-US" altLang="zh-CN" dirty="0"/>
              <a:t>CSS </a:t>
            </a:r>
            <a:r>
              <a:rPr lang="zh-CN" altLang="en-US" dirty="0"/>
              <a:t>的维护成本，就像它的名称所说的那样，</a:t>
            </a:r>
            <a:r>
              <a:rPr lang="en-US" altLang="zh-CN" dirty="0"/>
              <a:t>LESS </a:t>
            </a:r>
            <a:r>
              <a:rPr lang="zh-CN" altLang="en-US" dirty="0"/>
              <a:t>可以让我们用更少的代码做更多的事情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LESSCSS</a:t>
            </a:r>
            <a:r>
              <a:rPr lang="zh-CN" altLang="en-US" dirty="0"/>
              <a:t>可以在多种语言、环境中使用，包括浏览器端、桌面客户端、服务端。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安装与编译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使用及编译方法如下：</a:t>
            </a:r>
          </a:p>
          <a:p>
            <a:r>
              <a:rPr kumimoji="1" lang="zh-CN" altLang="en-US" dirty="0" smtClean="0"/>
              <a:t>在浏览器引用，</a:t>
            </a:r>
            <a:r>
              <a:rPr kumimoji="1" lang="zh-CN" altLang="en-US" dirty="0"/>
              <a:t>下载</a:t>
            </a:r>
            <a:r>
              <a:rPr kumimoji="1" lang="en-US" altLang="zh-CN" dirty="0" err="1"/>
              <a:t>less.js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link </a:t>
            </a:r>
            <a:r>
              <a:rPr lang="en-US" altLang="zh-CN" dirty="0" err="1"/>
              <a:t>rel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/less” </a:t>
            </a:r>
            <a:r>
              <a:rPr lang="en-US" altLang="zh-CN" dirty="0"/>
              <a:t>type</a:t>
            </a:r>
            <a:r>
              <a:rPr lang="en-US" altLang="zh-CN" dirty="0" smtClean="0"/>
              <a:t>=“text/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” </a:t>
            </a:r>
            <a:r>
              <a:rPr lang="en-US" altLang="zh-CN" dirty="0" err="1"/>
              <a:t>href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styles.less</a:t>
            </a:r>
            <a:r>
              <a:rPr lang="en-US" altLang="zh-CN" dirty="0" smtClean="0"/>
              <a:t>” /&gt;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less.js</a:t>
            </a:r>
            <a:r>
              <a:rPr lang="en-US" altLang="zh-CN" dirty="0" smtClean="0"/>
              <a:t>” </a:t>
            </a:r>
            <a:r>
              <a:rPr lang="en-US" altLang="zh-CN" dirty="0"/>
              <a:t>type</a:t>
            </a:r>
            <a:r>
              <a:rPr lang="en-US" altLang="zh-CN" dirty="0" smtClean="0"/>
              <a:t>=“text/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”&gt;&lt;/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r>
              <a:rPr kumimoji="1" lang="zh-CN" altLang="en-US" dirty="0" smtClean="0"/>
              <a:t>编译工具</a:t>
            </a:r>
            <a:r>
              <a:rPr kumimoji="1" lang="en-US" altLang="zh-CN" dirty="0"/>
              <a:t>(koala) 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koala-app.com/index-zh.html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编译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$ </a:t>
            </a:r>
            <a:r>
              <a:rPr lang="en-US" altLang="zh-CN" dirty="0" err="1"/>
              <a:t>npm</a:t>
            </a:r>
            <a:r>
              <a:rPr lang="en-US" altLang="zh-CN" dirty="0"/>
              <a:t> install -g </a:t>
            </a:r>
            <a:r>
              <a:rPr lang="en-US" altLang="zh-CN" dirty="0" smtClean="0"/>
              <a:t>less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-US" altLang="zh-CN" dirty="0"/>
              <a:t> $ </a:t>
            </a:r>
            <a:r>
              <a:rPr lang="en-US" altLang="zh-CN" dirty="0" err="1"/>
              <a:t>lessc</a:t>
            </a:r>
            <a:r>
              <a:rPr lang="en-US" altLang="zh-CN" dirty="0"/>
              <a:t> </a:t>
            </a:r>
            <a:r>
              <a:rPr lang="en-US" altLang="zh-CN" dirty="0" err="1"/>
              <a:t>styles.less</a:t>
            </a:r>
            <a:r>
              <a:rPr lang="en-US" altLang="zh-CN" dirty="0"/>
              <a:t> </a:t>
            </a:r>
            <a:r>
              <a:rPr lang="en-US" altLang="zh-CN" dirty="0" err="1" smtClean="0"/>
              <a:t>styles.css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-US" altLang="zh-CN" dirty="0"/>
              <a:t> $ </a:t>
            </a:r>
            <a:r>
              <a:rPr lang="en-US" altLang="zh-CN" dirty="0" err="1"/>
              <a:t>lessc</a:t>
            </a:r>
            <a:r>
              <a:rPr lang="en-US" altLang="zh-CN" dirty="0"/>
              <a:t> --clean-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styles.less</a:t>
            </a:r>
            <a:r>
              <a:rPr lang="en-US" altLang="zh-CN" dirty="0"/>
              <a:t> </a:t>
            </a:r>
            <a:r>
              <a:rPr lang="en-US" altLang="zh-CN" dirty="0" err="1" smtClean="0"/>
              <a:t>styles.min.css</a:t>
            </a:r>
            <a:endParaRPr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lang="zh-CN" altLang="en-US" dirty="0"/>
              <a:t>自动化</a:t>
            </a:r>
            <a:r>
              <a:rPr lang="zh-CN" altLang="en-US" dirty="0" smtClean="0"/>
              <a:t>构建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 </a:t>
            </a:r>
            <a:r>
              <a:rPr kumimoji="1" lang="en-US" altLang="zh-CN" dirty="0" err="1" smtClean="0"/>
              <a:t>Grunt,gulp</a:t>
            </a:r>
            <a:endParaRPr kumimoji="1" lang="zh-CN" altLang="en-US" dirty="0" smtClean="0"/>
          </a:p>
          <a:p>
            <a:r>
              <a:rPr kumimoji="1" lang="en-US" altLang="zh-CN" dirty="0" smtClean="0"/>
              <a:t>Sublime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 less2css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变量</a:t>
            </a:r>
            <a:endParaRPr kumimoji="1" lang="en-US" altLang="zh-CN" dirty="0" smtClean="0"/>
          </a:p>
          <a:p>
            <a:r>
              <a:rPr lang="zh-CN" altLang="en-US" dirty="0" smtClean="0"/>
              <a:t>混合</a:t>
            </a:r>
            <a:endParaRPr lang="zh-CN" altLang="en-US" dirty="0"/>
          </a:p>
          <a:p>
            <a:r>
              <a:rPr lang="zh-CN" altLang="en-US" dirty="0"/>
              <a:t>嵌套</a:t>
            </a:r>
          </a:p>
          <a:p>
            <a:r>
              <a:rPr lang="zh-CN" altLang="en-US" dirty="0" smtClean="0"/>
              <a:t>运算</a:t>
            </a:r>
            <a:endParaRPr lang="zh-CN" altLang="en-US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1026</TotalTime>
  <Words>280</Words>
  <Application>Microsoft Macintosh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Trebuchet MS</vt:lpstr>
      <vt:lpstr>Wingdings 3</vt:lpstr>
      <vt:lpstr>方正姚体</vt:lpstr>
      <vt:lpstr>华文新魏</vt:lpstr>
      <vt:lpstr>Arial</vt:lpstr>
      <vt:lpstr>平面</vt:lpstr>
      <vt:lpstr>LESS的入门与应用</vt:lpstr>
      <vt:lpstr>CSS介绍</vt:lpstr>
      <vt:lpstr>LESS介绍</vt:lpstr>
      <vt:lpstr>LESS安装与编译</vt:lpstr>
      <vt:lpstr>LESS应用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LESS的应用</dc:title>
  <dc:creator>张国业</dc:creator>
  <cp:lastModifiedBy>张国业</cp:lastModifiedBy>
  <cp:revision>30</cp:revision>
  <dcterms:created xsi:type="dcterms:W3CDTF">2016-05-14T07:11:06Z</dcterms:created>
  <dcterms:modified xsi:type="dcterms:W3CDTF">2016-05-15T00:17:29Z</dcterms:modified>
</cp:coreProperties>
</file>