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0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Rank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郭子琪</a:t>
            </a:r>
            <a:r>
              <a:rPr lang="en-US" altLang="zh-CN"/>
              <a:t> 2022.09.23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FMSA-</a:t>
            </a:r>
            <a:r>
              <a:rPr lang="en-US" altLang="zh-CN"/>
              <a:t>fingerprint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5325" y="1991995"/>
            <a:ext cx="6448425" cy="1466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4030980"/>
            <a:ext cx="6915150" cy="771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10475" y="2264410"/>
            <a:ext cx="4633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 </a:t>
            </a:r>
            <a:r>
              <a:rPr lang="zh-CN" altLang="en-US"/>
              <a:t>为</a:t>
            </a:r>
            <a:r>
              <a:rPr lang="en-US" altLang="zh-CN"/>
              <a:t>:</a:t>
            </a:r>
            <a:endParaRPr lang="zh-CN" altLang="en-US"/>
          </a:p>
          <a:p>
            <a:r>
              <a:rPr lang="en-US" altLang="zh-CN"/>
              <a:t>    type (int,float )</a:t>
            </a:r>
            <a:endParaRPr lang="zh-CN" altLang="en-US"/>
          </a:p>
          <a:p>
            <a:r>
              <a:rPr lang="en-US" altLang="zh-CN"/>
              <a:t>    opcode</a:t>
            </a:r>
            <a:r>
              <a:rPr lang="zh-CN" altLang="en-US"/>
              <a:t>（</a:t>
            </a:r>
            <a:r>
              <a:rPr lang="en-US" altLang="zh-CN"/>
              <a:t>+ - * /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00365" y="3662680"/>
            <a:ext cx="3125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时间复杂度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6940" y="4904105"/>
            <a:ext cx="9697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两两比较所有的函数，针对每一个函数，有一个函数相似性排名（</a:t>
            </a:r>
            <a:r>
              <a:rPr lang="en-US" altLang="zh-CN"/>
              <a:t>rank</a:t>
            </a:r>
            <a:r>
              <a:rPr lang="zh-CN" altLang="en-US"/>
              <a:t>），合理设置阈值进行</a:t>
            </a:r>
            <a:r>
              <a:rPr lang="en-US" altLang="zh-CN"/>
              <a:t>merge</a:t>
            </a:r>
            <a:r>
              <a:rPr lang="zh-CN" altLang="en-US"/>
              <a:t>尝试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F3M-</a:t>
            </a:r>
            <a:r>
              <a:rPr lang="en-US" altLang="zh-CN"/>
              <a:t>fingerprint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Minhash</a:t>
            </a:r>
            <a:r>
              <a:rPr lang="zh-CN" altLang="en-US"/>
              <a:t>技术与</a:t>
            </a:r>
            <a:r>
              <a:rPr lang="en-US" altLang="zh-CN" b="1"/>
              <a:t>LSH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F3M</a:t>
            </a:r>
            <a:r>
              <a:rPr lang="zh-CN" altLang="en-US"/>
              <a:t>认为该参数能极大程度反应函数相似性（Jaccard index），且可以使用</a:t>
            </a:r>
            <a:r>
              <a:rPr lang="en-US" altLang="zh-CN"/>
              <a:t>MinHash</a:t>
            </a:r>
            <a:r>
              <a:rPr lang="zh-CN" altLang="en-US"/>
              <a:t>估计</a:t>
            </a:r>
            <a:r>
              <a:rPr lang="zh-CN" altLang="en-US"/>
              <a:t>该系数</a:t>
            </a:r>
            <a:endParaRPr lang="zh-CN" altLang="en-US"/>
          </a:p>
          <a:p>
            <a:r>
              <a:rPr lang="zh-CN" altLang="en-US"/>
              <a:t>中心思想是将文本拆分为一组 shingles，它们是固定长度的重叠子序列，然后每次使用不同的哈希函数对每个 shingle 进行多次哈希处理。对于每个哈希函数，我们保存生成的最小值。给定一组 k 个哈希函数，这给了我们一个大小为 k 的指纹。</a:t>
            </a:r>
            <a:endParaRPr lang="zh-CN" altLang="en-US"/>
          </a:p>
          <a:p>
            <a:r>
              <a:rPr lang="zh-CN" altLang="en-US"/>
              <a:t>非文本操作：忽略操作数，只关注操作码和类型</a:t>
            </a:r>
            <a:r>
              <a:rPr lang="en-US" altLang="zh-CN"/>
              <a:t>--</a:t>
            </a:r>
            <a:r>
              <a:rPr lang="zh-CN" altLang="en-US"/>
              <a:t>根据指令的类型将指令转换为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zh-CN" altLang="en-US"/>
              <a:t>向量</a:t>
            </a:r>
            <a:endParaRPr lang="zh-CN" altLang="en-US"/>
          </a:p>
          <a:p>
            <a:r>
              <a:rPr lang="en-US" altLang="zh-CN"/>
              <a:t>hash</a:t>
            </a:r>
            <a:r>
              <a:rPr lang="zh-CN" altLang="en-US"/>
              <a:t>函数（FNV-1a 变体）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0125" y="158750"/>
            <a:ext cx="5706110" cy="2618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2062480"/>
            <a:ext cx="2505075" cy="895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LSH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再做一次</a:t>
            </a:r>
            <a:r>
              <a:rPr lang="en-US" altLang="zh-CN"/>
              <a:t>hash</a:t>
            </a:r>
            <a:r>
              <a:rPr lang="zh-CN" altLang="en-US"/>
              <a:t>，</a:t>
            </a:r>
            <a:r>
              <a:rPr lang="en-US" altLang="zh-CN"/>
              <a:t>fingerprint</a:t>
            </a:r>
            <a:r>
              <a:rPr lang="zh-CN" altLang="en-US"/>
              <a:t>相似的可能会被映射到</a:t>
            </a:r>
            <a:r>
              <a:rPr lang="zh-CN" altLang="en-US"/>
              <a:t>同一位置</a:t>
            </a:r>
            <a:endParaRPr lang="zh-CN" altLang="en-US"/>
          </a:p>
          <a:p>
            <a:r>
              <a:rPr lang="zh-CN" altLang="en-US"/>
              <a:t>最终查找</a:t>
            </a:r>
            <a:r>
              <a:rPr lang="en-US" altLang="zh-CN"/>
              <a:t>key</a:t>
            </a:r>
            <a:r>
              <a:rPr lang="zh-CN" altLang="en-US"/>
              <a:t>对应的</a:t>
            </a:r>
            <a:r>
              <a:rPr lang="en-US" altLang="zh-CN"/>
              <a:t>value</a:t>
            </a:r>
            <a:r>
              <a:rPr lang="zh-CN" altLang="en-US"/>
              <a:t>，快速找到有相似机会的</a:t>
            </a:r>
            <a:r>
              <a:rPr lang="en-US" altLang="zh-CN"/>
              <a:t>fingerprint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" y="2601595"/>
            <a:ext cx="5267325" cy="3848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2310,&quot;width&quot;:10155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PP_MARK_KEY" val="b3eed9b5-b3f3-4006-ab63-9ea1290c23a8"/>
  <p:tag name="COMMONDATA" val="eyJoZGlkIjoiZGNkNDZmMWU0YjZmZWVlOGU4OWZjYmYyYWNiOTBiZm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WPS 演示</Application>
  <PresentationFormat>宽屏</PresentationFormat>
  <Paragraphs>30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嘤</cp:lastModifiedBy>
  <cp:revision>194</cp:revision>
  <dcterms:created xsi:type="dcterms:W3CDTF">2019-06-19T02:08:00Z</dcterms:created>
  <dcterms:modified xsi:type="dcterms:W3CDTF">2022-09-23T10:33:46Z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DF8C5306211B4F1AADDD9F4DD1EF561E</vt:lpwstr>
  </property>
</Properties>
</file>