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3"/>
    <p:sldId id="257" r:id="rId4"/>
    <p:sldId id="256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GIKV           distributed kv 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编程语言</a:t>
            </a:r>
            <a:r>
              <a:rPr lang="en-US" altLang="zh-CN"/>
              <a:t>:      Go</a:t>
            </a:r>
            <a:r>
              <a:rPr lang="zh-CN" altLang="en-US"/>
              <a:t>语言</a:t>
            </a:r>
            <a:endParaRPr lang="zh-CN" altLang="en-US"/>
          </a:p>
          <a:p>
            <a:r>
              <a:rPr lang="en-US" altLang="zh-CN"/>
              <a:t>RPC</a:t>
            </a:r>
            <a:r>
              <a:rPr lang="zh-CN" altLang="en-US"/>
              <a:t>机制</a:t>
            </a:r>
            <a:r>
              <a:rPr lang="en-US" altLang="zh-CN"/>
              <a:t>:      Go</a:t>
            </a:r>
            <a:r>
              <a:rPr lang="zh-CN" altLang="en-US"/>
              <a:t>中的   </a:t>
            </a:r>
            <a:r>
              <a:rPr lang="en-US" altLang="zh-CN"/>
              <a:t>net/rpc, </a:t>
            </a:r>
            <a:endParaRPr lang="en-US" altLang="zh-CN"/>
          </a:p>
          <a:p>
            <a:r>
              <a:rPr lang="zh-CN" altLang="en-US"/>
              <a:t>数据</a:t>
            </a:r>
            <a:r>
              <a:rPr lang="en-US" altLang="zh-CN"/>
              <a:t>partition</a:t>
            </a:r>
            <a:r>
              <a:rPr lang="zh-CN" altLang="en-US"/>
              <a:t>策略</a:t>
            </a:r>
            <a:r>
              <a:rPr lang="en-US" altLang="zh-CN"/>
              <a:t>:      </a:t>
            </a:r>
            <a:r>
              <a:rPr lang="zh-CN" altLang="en-US"/>
              <a:t>一致性哈希</a:t>
            </a:r>
            <a:endParaRPr lang="zh-CN" altLang="en-US"/>
          </a:p>
          <a:p>
            <a:r>
              <a:rPr lang="en-US" altLang="zh-CN"/>
              <a:t>Master</a:t>
            </a:r>
            <a:r>
              <a:rPr lang="zh-CN" altLang="en-US"/>
              <a:t>节点</a:t>
            </a:r>
            <a:r>
              <a:rPr lang="en-US" altLang="zh-CN"/>
              <a:t>:   </a:t>
            </a:r>
            <a:r>
              <a:rPr lang="zh-CN" altLang="en-US"/>
              <a:t>一个主节点有多个</a:t>
            </a:r>
            <a:r>
              <a:rPr lang="en-US" altLang="zh-CN"/>
              <a:t>(</a:t>
            </a:r>
            <a:r>
              <a:rPr lang="zh-CN" altLang="en-US"/>
              <a:t>数量不限</a:t>
            </a:r>
            <a:r>
              <a:rPr lang="en-US" altLang="zh-CN"/>
              <a:t>)slave</a:t>
            </a:r>
            <a:r>
              <a:rPr lang="zh-CN" altLang="en-US"/>
              <a:t>节点</a:t>
            </a:r>
            <a:endParaRPr lang="zh-CN" altLang="en-US"/>
          </a:p>
          <a:p>
            <a:r>
              <a:rPr lang="en-US" altLang="zh-CN"/>
              <a:t>Data</a:t>
            </a:r>
            <a:r>
              <a:rPr lang="zh-CN" altLang="en-US"/>
              <a:t>节点</a:t>
            </a:r>
            <a:r>
              <a:rPr lang="en-US" altLang="zh-CN"/>
              <a:t>:     </a:t>
            </a:r>
            <a:r>
              <a:rPr lang="zh-CN" altLang="en-US"/>
              <a:t>包含了一个</a:t>
            </a:r>
            <a:r>
              <a:rPr lang="en-US" altLang="zh-CN"/>
              <a:t>ViewServer</a:t>
            </a:r>
            <a:r>
              <a:rPr lang="zh-CN" altLang="en-US"/>
              <a:t>节点</a:t>
            </a:r>
            <a:r>
              <a:rPr lang="en-US" altLang="zh-CN"/>
              <a:t>,</a:t>
            </a:r>
            <a:r>
              <a:rPr lang="zh-CN" altLang="en-US"/>
              <a:t>一个</a:t>
            </a:r>
            <a:r>
              <a:rPr lang="en-US" altLang="zh-CN"/>
              <a:t>Primary</a:t>
            </a:r>
            <a:r>
              <a:rPr lang="zh-CN" altLang="en-US"/>
              <a:t>节点</a:t>
            </a:r>
            <a:r>
              <a:rPr lang="en-US" altLang="zh-CN"/>
              <a:t>,</a:t>
            </a:r>
            <a:r>
              <a:rPr lang="zh-CN" altLang="en-US"/>
              <a:t>两个</a:t>
            </a:r>
            <a:r>
              <a:rPr lang="en-US" altLang="zh-CN"/>
              <a:t>backup</a:t>
            </a:r>
            <a:r>
              <a:rPr lang="zh-CN" altLang="en-US"/>
              <a:t>节点</a:t>
            </a:r>
            <a:endParaRPr lang="zh-CN" altLang="en-US"/>
          </a:p>
          <a:p>
            <a:r>
              <a:rPr lang="zh-CN" altLang="en-US"/>
              <a:t>支持节点的动态加入与删除</a:t>
            </a:r>
            <a:endParaRPr lang="zh-CN" altLang="en-US"/>
          </a:p>
          <a:p>
            <a:r>
              <a:rPr lang="zh-CN" altLang="en-US"/>
              <a:t>数据迁移</a:t>
            </a:r>
            <a:r>
              <a:rPr lang="en-US" altLang="zh-CN"/>
              <a:t>:   </a:t>
            </a:r>
            <a:r>
              <a:rPr lang="zh-CN" altLang="en-US"/>
              <a:t>新节点加入时不直接迁移数据</a:t>
            </a:r>
            <a:r>
              <a:rPr lang="en-US" altLang="zh-CN"/>
              <a:t>,</a:t>
            </a:r>
            <a:r>
              <a:rPr lang="zh-CN" altLang="en-US"/>
              <a:t>用到该数据时再迁移</a:t>
            </a:r>
            <a:endParaRPr lang="zh-CN" altLang="en-US"/>
          </a:p>
          <a:p>
            <a:r>
              <a:rPr lang="zh-CN" altLang="en-US"/>
              <a:t>实现了一个可以使用与管理</a:t>
            </a:r>
            <a:r>
              <a:rPr lang="en-US" altLang="zh-CN"/>
              <a:t>GIKV</a:t>
            </a:r>
            <a:r>
              <a:rPr lang="zh-CN" altLang="en-US"/>
              <a:t>节点的</a:t>
            </a:r>
            <a:r>
              <a:rPr lang="en-US" altLang="zh-CN"/>
              <a:t>client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zk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197485"/>
            <a:ext cx="10058400" cy="7253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435" y="481965"/>
            <a:ext cx="4949190" cy="5866765"/>
          </a:xfrm>
        </p:spPr>
        <p:txBody>
          <a:bodyPr/>
          <a:p>
            <a:r>
              <a:rPr lang="zh-CN" altLang="en-US" sz="3200" b="1"/>
              <a:t>高可用性</a:t>
            </a:r>
            <a:endParaRPr lang="zh-CN" altLang="en-US" sz="3200" b="1"/>
          </a:p>
          <a:p>
            <a:r>
              <a:rPr lang="en-US" altLang="zh-CN" sz="2400"/>
              <a:t>1</a:t>
            </a:r>
            <a:r>
              <a:rPr lang="zh-CN" altLang="en-US" sz="2400"/>
              <a:t>. master支持有多个备份节点（slave）</a:t>
            </a:r>
            <a:endParaRPr lang="zh-CN" altLang="en-US" sz="2400"/>
          </a:p>
          <a:p>
            <a:r>
              <a:rPr lang="en-US" altLang="zh-CN" sz="2400"/>
              <a:t>2. master</a:t>
            </a:r>
            <a:r>
              <a:rPr lang="zh-CN" altLang="en-US" sz="2400"/>
              <a:t>的</a:t>
            </a:r>
            <a:r>
              <a:rPr lang="en-US" altLang="zh-CN" sz="2400"/>
              <a:t>slave</a:t>
            </a:r>
            <a:r>
              <a:rPr lang="zh-CN" altLang="en-US" sz="2400"/>
              <a:t>节点也可以处理用户请求</a:t>
            </a:r>
            <a:r>
              <a:rPr lang="en-US" altLang="zh-CN" sz="2400"/>
              <a:t>,</a:t>
            </a:r>
            <a:r>
              <a:rPr lang="zh-CN" altLang="en-US" sz="2400"/>
              <a:t>用来做负载均衡</a:t>
            </a:r>
            <a:endParaRPr lang="zh-CN" altLang="en-US" sz="2400"/>
          </a:p>
          <a:p>
            <a:r>
              <a:rPr lang="zh-CN" altLang="en-US" sz="2400"/>
              <a:t>3. 数据会保存在两个worker节点上</a:t>
            </a:r>
            <a:r>
              <a:rPr lang="en-US" altLang="zh-CN" sz="2400"/>
              <a:t>(</a:t>
            </a:r>
            <a:r>
              <a:rPr lang="zh-CN" altLang="en-US" sz="2400"/>
              <a:t>一致性哈希</a:t>
            </a:r>
            <a:r>
              <a:rPr lang="en-US" altLang="zh-CN" sz="2400"/>
              <a:t>)</a:t>
            </a:r>
            <a:endParaRPr lang="zh-CN" altLang="en-US" sz="2400"/>
          </a:p>
          <a:p>
            <a:r>
              <a:rPr lang="zh-CN" altLang="en-US" sz="2400"/>
              <a:t>4. worker节点动态加入和删除会有数据迁移，保障数据可用</a:t>
            </a:r>
            <a:endParaRPr lang="zh-CN" altLang="en-US" sz="2400"/>
          </a:p>
          <a:p>
            <a:r>
              <a:rPr lang="zh-CN" altLang="en-US" sz="2400"/>
              <a:t>5. worker节点内部一个primary有两个backup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386830" y="482600"/>
            <a:ext cx="5192395" cy="599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/>
              <a:t>高可扩展性</a:t>
            </a:r>
            <a:endParaRPr lang="zh-CN" altLang="en-US" sz="3200" b="1"/>
          </a:p>
          <a:p>
            <a:r>
              <a:rPr lang="zh-CN" altLang="en-US" sz="2400"/>
              <a:t>1. 随时支持新的master加入并工作</a:t>
            </a:r>
            <a:endParaRPr lang="zh-CN" altLang="en-US" sz="2400"/>
          </a:p>
          <a:p>
            <a:r>
              <a:rPr lang="zh-CN" altLang="en-US" sz="2400"/>
              <a:t>2. 支持worker节点的动态加入与删除</a:t>
            </a:r>
            <a:endParaRPr lang="zh-CN" altLang="en-US" sz="2400"/>
          </a:p>
          <a:p>
            <a:r>
              <a:rPr lang="zh-CN" altLang="en-US" sz="2400"/>
              <a:t>3. 支持数据存储时的data partition</a:t>
            </a:r>
            <a:endParaRPr lang="zh-CN" altLang="en-US" sz="2400"/>
          </a:p>
          <a:p>
            <a:r>
              <a:rPr lang="zh-CN" altLang="en-US" sz="2400"/>
              <a:t>4. 采用一致性哈希算法，并实现了虚拟节点避免节点删除时数据迁移带来的雪崩现象</a:t>
            </a:r>
            <a:endParaRPr lang="zh-CN" altLang="en-US" sz="2400"/>
          </a:p>
          <a:p>
            <a:r>
              <a:rPr lang="zh-CN" altLang="en-US" sz="2400"/>
              <a:t>5. 新节点加入时采用一种lazy的策略避免新节点加入需要做大量数据迁移</a:t>
            </a:r>
            <a:r>
              <a:rPr lang="en-US" altLang="zh-CN" sz="2400"/>
              <a:t>(</a:t>
            </a:r>
            <a:r>
              <a:rPr lang="zh-CN" altLang="en-US" sz="2400"/>
              <a:t>要读或者删除的时候再迁移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GIKV - Page 2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120" y="23495"/>
            <a:ext cx="11122025" cy="674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Liberation Sans</vt:lpstr>
      <vt:lpstr>宋体</vt:lpstr>
      <vt:lpstr>Arial Unicode MS</vt:lpstr>
      <vt:lpstr>Arial Black</vt:lpstr>
      <vt:lpstr>微软雅黑</vt:lpstr>
      <vt:lpstr>文泉驿微米黑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gz</dc:creator>
  <cp:lastModifiedBy>木落雁南渡</cp:lastModifiedBy>
  <cp:revision>10</cp:revision>
  <dcterms:created xsi:type="dcterms:W3CDTF">2020-07-08T08:51:22Z</dcterms:created>
  <dcterms:modified xsi:type="dcterms:W3CDTF">2020-07-08T08:51:22Z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