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167" y="663575"/>
            <a:ext cx="11231033" cy="1470025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r>
              <a:rPr lang="en-IN" altLang="en-US" dirty="0"/>
              <a:t>Automation Project on Shopping site using Selenium and Testng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9715" y="5266055"/>
            <a:ext cx="6312535" cy="711835"/>
          </a:xfrm>
        </p:spPr>
        <p:txBody>
          <a:bodyPr/>
          <a:lstStyle/>
          <a:p>
            <a:r>
              <a:rPr lang="en-IN" altLang="en-US" b="1">
                <a:solidFill>
                  <a:schemeClr val="accent6">
                    <a:lumMod val="10000"/>
                  </a:schemeClr>
                </a:solidFill>
              </a:rPr>
              <a:t>By : Sonu Gupta</a:t>
            </a:r>
            <a:r>
              <a:rPr lang="en-IN" altLang="en-US">
                <a:solidFill>
                  <a:schemeClr val="accent6">
                    <a:lumMod val="10000"/>
                  </a:schemeClr>
                </a:solidFill>
              </a:rPr>
              <a:t> </a:t>
            </a:r>
            <a:endParaRPr lang="en-IN" altLang="en-US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IN" altLang="en-US" b="1">
                <a:solidFill>
                  <a:schemeClr val="accent6">
                    <a:lumMod val="10000"/>
                  </a:schemeClr>
                </a:solidFill>
              </a:rPr>
              <a:t>Batch : 9962</a:t>
            </a:r>
            <a:endParaRPr lang="en-IN" altLang="en-US" b="1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IN" altLang="en-US" b="1">
                <a:solidFill>
                  <a:schemeClr val="accent6">
                    <a:lumMod val="10000"/>
                  </a:schemeClr>
                </a:solidFill>
              </a:rPr>
              <a:t>Enrollment Number :</a:t>
            </a:r>
            <a:endParaRPr lang="en-IN" altLang="en-US" b="1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IN" altLang="en-US" b="1">
                <a:solidFill>
                  <a:schemeClr val="accent6">
                    <a:lumMod val="10000"/>
                  </a:schemeClr>
                </a:solidFill>
              </a:rPr>
              <a:t>EBEON0623816229</a:t>
            </a:r>
            <a:endParaRPr lang="en-IN" altLang="en-US" b="1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6" name="Picture 5" descr="logo-of-flipkart-icube-portable-ice-maker-latest-model-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1415" y="2233295"/>
            <a:ext cx="6540500" cy="1896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Algerian" panose="04020705040A02060702" charset="0"/>
                <a:cs typeface="Algerian" panose="04020705040A02060702" charset="0"/>
              </a:rPr>
              <a:t>Introduction to Project </a:t>
            </a:r>
            <a:r>
              <a:rPr lang="en-IN" altLang="en-US"/>
              <a:t>	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316355"/>
            <a:ext cx="10972800" cy="4525963"/>
          </a:xfrm>
        </p:spPr>
        <p:txBody>
          <a:bodyPr/>
          <a:p>
            <a:r>
              <a:rPr lang="en-IN" altLang="en-US"/>
              <a:t>Domain name -- Flipkart </a:t>
            </a:r>
            <a:endParaRPr lang="en-IN" altLang="en-US"/>
          </a:p>
          <a:p>
            <a:r>
              <a:rPr lang="en-IN" altLang="en-US"/>
              <a:t>Module name -- Shopping site </a:t>
            </a:r>
            <a:endParaRPr lang="en-IN" altLang="en-US"/>
          </a:p>
          <a:p>
            <a:r>
              <a:rPr lang="en-IN" altLang="en-US"/>
              <a:t>In this project I have tried attempts to sucessfully automate and acheive my objecctives to check the website page running sucessfully.</a:t>
            </a:r>
            <a:endParaRPr lang="en-IN" altLang="en-US"/>
          </a:p>
          <a:p>
            <a:r>
              <a:rPr lang="en-IN" altLang="en-US"/>
              <a:t>I have used chrome browser and Testng to run my scripts.</a:t>
            </a:r>
            <a:endParaRPr lang="en-IN" altLang="en-US"/>
          </a:p>
          <a:p>
            <a:r>
              <a:rPr lang="en-IN" altLang="en-US"/>
              <a:t>There is breif description further athat how I have acheived my objectives and what locator are been used for this method.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7515"/>
            <a:ext cx="10972800" cy="960755"/>
          </a:xfrm>
        </p:spPr>
        <p:txBody>
          <a:bodyPr/>
          <a:p>
            <a:r>
              <a:rPr lang="en-IN" altLang="en-US" b="1">
                <a:solidFill>
                  <a:schemeClr val="accent4">
                    <a:lumMod val="25000"/>
                  </a:schemeClr>
                </a:solidFill>
                <a:highlight>
                  <a:srgbClr val="C0C0C0"/>
                </a:highlight>
              </a:rPr>
              <a:t>HTML elements and locators for Shopping page </a:t>
            </a:r>
            <a:br>
              <a:rPr lang="en-IN" altLang="en-US" b="1">
                <a:solidFill>
                  <a:schemeClr val="accent4">
                    <a:lumMod val="25000"/>
                  </a:schemeClr>
                </a:solidFill>
                <a:highlight>
                  <a:srgbClr val="C0C0C0"/>
                </a:highlight>
              </a:rPr>
            </a:br>
            <a:endParaRPr lang="en-IN" altLang="en-US" b="1">
              <a:solidFill>
                <a:schemeClr val="accent4">
                  <a:lumMod val="2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Scenario - Application load </a:t>
            </a:r>
            <a:endParaRPr lang="en-IN" altLang="en-US"/>
          </a:p>
          <a:p>
            <a:r>
              <a:rPr lang="en-IN" altLang="en-US"/>
              <a:t>Objevctive - to check whether user is able to load the page and validate the title of page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057910" y="3571240"/>
          <a:ext cx="9517380" cy="269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460"/>
                <a:gridCol w="3172460"/>
                <a:gridCol w="3172460"/>
              </a:tblGrid>
              <a:tr h="385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accent3">
                              <a:lumMod val="10000"/>
                            </a:schemeClr>
                          </a:solidFill>
                        </a:rPr>
                        <a:t>HTML elements </a:t>
                      </a:r>
                      <a:endParaRPr lang="en-IN" altLang="en-US">
                        <a:solidFill>
                          <a:schemeClr val="accent3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accent3">
                              <a:lumMod val="10000"/>
                            </a:schemeClr>
                          </a:solidFill>
                        </a:rPr>
                        <a:t>Method use</a:t>
                      </a:r>
                      <a:endParaRPr lang="en-IN" altLang="en-US">
                        <a:solidFill>
                          <a:schemeClr val="accent3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accent3">
                              <a:lumMod val="10000"/>
                            </a:schemeClr>
                          </a:solidFill>
                        </a:rPr>
                        <a:t>Locators</a:t>
                      </a:r>
                      <a:endParaRPr lang="en-IN" altLang="en-US">
                        <a:solidFill>
                          <a:schemeClr val="accent3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Home page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 driver.get(url)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closing the login pop up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driver.findElement(By.xpath("/html/body/div[3]/div/span")).click();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By xpath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36270"/>
            <a:ext cx="10972800" cy="5490210"/>
          </a:xfrm>
        </p:spPr>
        <p:txBody>
          <a:bodyPr/>
          <a:p>
            <a:r>
              <a:rPr lang="en-IN" altLang="en-US">
                <a:sym typeface="+mn-ea"/>
              </a:rPr>
              <a:t>Scenario - Search</a:t>
            </a:r>
            <a:endParaRPr lang="en-IN" altLang="en-US"/>
          </a:p>
          <a:p>
            <a:r>
              <a:rPr lang="en-IN" altLang="en-US">
                <a:sym typeface="+mn-ea"/>
              </a:rPr>
              <a:t>Objevctive - to check whether user is able to search products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428625" y="2372995"/>
          <a:ext cx="10876915" cy="439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285"/>
                <a:gridCol w="6683375"/>
                <a:gridCol w="178625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accent3">
                              <a:lumMod val="10000"/>
                            </a:schemeClr>
                          </a:solidFill>
                        </a:rPr>
                        <a:t>HTML elements </a:t>
                      </a:r>
                      <a:endParaRPr lang="en-IN" altLang="en-US">
                        <a:solidFill>
                          <a:schemeClr val="accent3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accent3">
                              <a:lumMod val="10000"/>
                            </a:schemeClr>
                          </a:solidFill>
                        </a:rPr>
                        <a:t>Method use</a:t>
                      </a:r>
                      <a:endParaRPr lang="en-IN" altLang="en-US">
                        <a:solidFill>
                          <a:schemeClr val="accent3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accent3">
                              <a:lumMod val="10000"/>
                            </a:schemeClr>
                          </a:solidFill>
                        </a:rPr>
                        <a:t>Locators</a:t>
                      </a:r>
                      <a:endParaRPr lang="en-IN" altLang="en-US">
                        <a:solidFill>
                          <a:schemeClr val="accent3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Home page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 driver.get(url)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705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Closing the login pop up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driver.findElement(By.xpath("/html/body/div[3]/div/span")).click();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By xpath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071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Search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driver.findElement(By.xpath("/html/body/div[1]/div/div[1]/div/div/div/div/div[1]/div/div[1]/div/div[1]/div[1]/header/div[1]/div[2]/form/div/div/input"));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By xpath </a:t>
                      </a:r>
                      <a:endParaRPr lang="en-IN" altLang="en-US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Search comparison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driver.findElement(By.xpath("/html/body/div/div/div[3]/div[1]/div[2]/div[1]/div/div/span[1]/span"));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By xpath </a:t>
                      </a:r>
                      <a:endParaRPr lang="en-IN" altLang="en-US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endParaRPr lang="en-IN" altLang="en-US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Comparison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Assert.assertNotEquals(trueSearch, exactSearch);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Adding filters in search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driver.findElement(By.xpath("//div[normalize-space()='Price -- High to Low']"));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By xpath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/>
          <p:nvPr>
            <p:ph idx="1"/>
          </p:nvPr>
        </p:nvSpPr>
        <p:spPr>
          <a:xfrm>
            <a:off x="609600" y="413385"/>
            <a:ext cx="10972800" cy="5713095"/>
          </a:xfrm>
        </p:spPr>
        <p:txBody>
          <a:bodyPr/>
          <a:p>
            <a:pPr marL="0" indent="0">
              <a:buNone/>
            </a:pPr>
            <a:r>
              <a:rPr lang="en-IN" altLang="en-US">
                <a:sym typeface="+mn-ea"/>
              </a:rPr>
              <a:t>Scenario - Add_cart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Objevctive - to check whether user is able to add products to the cart 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671830" y="2095500"/>
          <a:ext cx="10632440" cy="369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/>
                <a:gridCol w="6069330"/>
                <a:gridCol w="2080260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accent3">
                              <a:lumMod val="10000"/>
                            </a:schemeClr>
                          </a:solidFill>
                        </a:rPr>
                        <a:t>HTML elements </a:t>
                      </a:r>
                      <a:endParaRPr lang="en-IN" altLang="en-US">
                        <a:solidFill>
                          <a:schemeClr val="accent3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accent3">
                              <a:lumMod val="10000"/>
                            </a:schemeClr>
                          </a:solidFill>
                        </a:rPr>
                        <a:t>Method use</a:t>
                      </a:r>
                      <a:endParaRPr lang="en-IN" altLang="en-US">
                        <a:solidFill>
                          <a:schemeClr val="accent3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accent3">
                              <a:lumMod val="10000"/>
                            </a:schemeClr>
                          </a:solidFill>
                        </a:rPr>
                        <a:t>Locators</a:t>
                      </a:r>
                      <a:endParaRPr lang="en-IN" altLang="en-US">
                        <a:solidFill>
                          <a:schemeClr val="accent3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Home page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 driver.get(url)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Closing the login pop up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driver.findElement(By.xpath("/html/body/div[3]/div/span")).click();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By xpath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Search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driver.findElement(By.xpath("/html/body/div[1]/div/div[1]/div/div/div/div/div[1]/div/div[1]/div/div[1]/div[1]/header/div[1]/div[2]/form/div/div/input"));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By xpath </a:t>
                      </a:r>
                      <a:endParaRPr lang="en-IN" altLang="en-US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Selecting the product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driver.findElement(By.xpath("/html[1]/body[1]/div[1]/div[1]/div[3]/div[1]/div[2]/div[2]/div[1]/div[3]/div[1]/a[1]/div[1]/div[1]/div[1]/div[1]/img[1]")).click();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By xpath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488950"/>
          <a:ext cx="11075670" cy="575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270"/>
                <a:gridCol w="6828155"/>
                <a:gridCol w="1833245"/>
              </a:tblGrid>
              <a:tr h="4641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b="0">
                          <a:solidFill>
                            <a:srgbClr val="FF0000"/>
                          </a:solidFill>
                        </a:rPr>
                        <a:t>Handling window</a:t>
                      </a: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b="0">
                          <a:solidFill>
                            <a:srgbClr val="FF0000"/>
                          </a:solidFill>
                        </a:rPr>
                        <a:t>Set&lt;String&gt; tabs = driver.getWindowHandles();</a:t>
                      </a: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635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switching tabs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driver.switchTo().window(childwindow);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7978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selecting product size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driver.findElement(By.xpath("/html/body/div[1]/div/div[3]/div[1]/div[2]/div[3]/div/div[2]/div[1]/div/ul/li[1]")).click();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By xpath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7914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adding to cart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driver.findElement(By.xpath("/html/body/div[1]/div/div[3]/div[1]/div[1]/div[2]/div/ul/li[1]/button")).click();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By xpath</a:t>
                      </a:r>
                      <a:endParaRPr lang="en-IN" altLang="en-US" sz="180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641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closing the tab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driver.close();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641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switching tab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driver.switchTo().window(mainwindow);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7914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adding product again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driver.findElement(By.xpath("/html/body/div/div/div[3]/div[1]/div[2]/div[2]/div/div[4]/div/a/div[1]/div/div/div/img")).click();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By xpath</a:t>
                      </a:r>
                      <a:endParaRPr lang="en-IN" altLang="en-US" sz="180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7978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selecting product size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driver.findElement(By.xpath("/html/body/div[1]/div/div[3]/div[1]/div[2]/div[3]/div/div[2]/div[1]/div/ul/li[1]")).click();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By xpath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7914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adding to cart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driver.findElement(By.xpath("/html/body/div[1]/div/div[3]/div[1]/div[1]/div[2]/div/ul/li[1]/button")).click();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By xpath</a:t>
                      </a:r>
                      <a:endParaRPr lang="en-IN" altLang="en-US" sz="180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96240"/>
            <a:ext cx="10972800" cy="5730240"/>
          </a:xfrm>
        </p:spPr>
        <p:txBody>
          <a:bodyPr/>
          <a:p>
            <a:pPr marL="0" indent="0">
              <a:buNone/>
            </a:pPr>
            <a:r>
              <a:rPr lang="en-IN" altLang="en-US">
                <a:sym typeface="+mn-ea"/>
              </a:rPr>
              <a:t>Scenario - Payment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Objevctive - to check whether user is able to search products </a:t>
            </a:r>
            <a:endParaRPr lang="en-IN" alt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480695" y="2089785"/>
          <a:ext cx="10909935" cy="3212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335"/>
                <a:gridCol w="7196455"/>
                <a:gridCol w="1795145"/>
              </a:tblGrid>
              <a:tr h="54546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chemeClr val="accent3">
                              <a:lumMod val="10000"/>
                            </a:schemeClr>
                          </a:solidFill>
                        </a:rPr>
                        <a:t>HTML elements </a:t>
                      </a:r>
                      <a:endParaRPr lang="en-IN" altLang="en-US">
                        <a:solidFill>
                          <a:schemeClr val="accent3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chemeClr val="accent3">
                              <a:lumMod val="10000"/>
                            </a:schemeClr>
                          </a:solidFill>
                        </a:rPr>
                        <a:t>Method use</a:t>
                      </a:r>
                      <a:endParaRPr lang="en-IN" altLang="en-US">
                        <a:solidFill>
                          <a:schemeClr val="accent3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chemeClr val="accent3">
                              <a:lumMod val="10000"/>
                            </a:schemeClr>
                          </a:solidFill>
                        </a:rPr>
                        <a:t>Locators</a:t>
                      </a:r>
                      <a:endParaRPr lang="en-IN" altLang="en-US">
                        <a:solidFill>
                          <a:schemeClr val="accent3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Home page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 driver.get(url)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Closing the login pop up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driver.findElement(By.xpath("/html/body/div[3]/div/span")).click();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By xpath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Search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driver.findElement(By.xpath("/html/body/div[1]/div/div[1]/div/div/div/div/div[1]/div/div[1]/div/div[1]/div[1]/header/div[1]/div[2]/form/div/div/input"));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By xpath </a:t>
                      </a:r>
                      <a:endParaRPr lang="en-IN" altLang="en-US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Selecting the product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driver.findElement(By.xpath("/html[1]/body[1]/div[1]/div[1]/div[3]/div[1]/div[2]/div[2]/div[1]/div[3]/div[1]/a[1]/div[1]/div[1]/div[1]/div[1]/img[1]")).click();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By xpath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b="0">
                          <a:solidFill>
                            <a:srgbClr val="FF0000"/>
                          </a:solidFill>
                        </a:rPr>
                        <a:t>Handling window</a:t>
                      </a: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b="0">
                          <a:solidFill>
                            <a:srgbClr val="FF0000"/>
                          </a:solidFill>
                        </a:rPr>
                        <a:t>Set&lt;String&gt; tabs = driver.getWindowHandles();</a:t>
                      </a: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switching tabs 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driver.switchTo().window(childwindow);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540385"/>
          <a:ext cx="10666730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620"/>
                <a:gridCol w="6817360"/>
                <a:gridCol w="1682750"/>
              </a:tblGrid>
              <a:tr h="98298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b="0">
                          <a:solidFill>
                            <a:srgbClr val="FF0000"/>
                          </a:solidFill>
                        </a:rPr>
                        <a:t>selecting product size </a:t>
                      </a: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b="0">
                          <a:solidFill>
                            <a:srgbClr val="FF0000"/>
                          </a:solidFill>
                        </a:rPr>
                        <a:t>driver.findElement(By.xpath("/html/body/div[1]/div/div[3]/div[1]/div[2]/div[3]/div/div[2]/div[1]/div/ul/li[1]")).click();</a:t>
                      </a: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b="0">
                          <a:solidFill>
                            <a:srgbClr val="FF0000"/>
                          </a:solidFill>
                        </a:rPr>
                        <a:t>By xpath</a:t>
                      </a: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562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b="0">
                          <a:solidFill>
                            <a:srgbClr val="FF0000"/>
                          </a:solidFill>
                        </a:rPr>
                        <a:t>adding to cart </a:t>
                      </a: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b="0">
                          <a:solidFill>
                            <a:srgbClr val="FF0000"/>
                          </a:solidFill>
                        </a:rPr>
                        <a:t>driver.findElement(By.xpath("/html/body/div[1]/div/div[3]/div[1]/div[1]/div[2]/div/ul/li[1]/button")).click();</a:t>
                      </a: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sz="1800" b="0">
                          <a:solidFill>
                            <a:srgbClr val="FF0000"/>
                          </a:solidFill>
                          <a:sym typeface="+mn-ea"/>
                        </a:rPr>
                        <a:t>By xpath</a:t>
                      </a:r>
                      <a:endParaRPr lang="en-IN" altLang="en-US" sz="1800" b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98298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b="0">
                          <a:solidFill>
                            <a:srgbClr val="FF0000"/>
                          </a:solidFill>
                        </a:rPr>
                        <a:t>place order</a:t>
                      </a: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b="0">
                          <a:solidFill>
                            <a:srgbClr val="FF0000"/>
                          </a:solidFill>
                        </a:rPr>
                        <a:t>driver.findElement(By.xpath("/html/body/div[1]/div/div[2]/div/div/div[1]/div/div[4]/div/form/button")).click();</a:t>
                      </a: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sz="1800" b="0">
                          <a:solidFill>
                            <a:srgbClr val="FF0000"/>
                          </a:solidFill>
                          <a:sym typeface="+mn-ea"/>
                        </a:rPr>
                        <a:t>By xpath</a:t>
                      </a:r>
                      <a:endParaRPr lang="en-IN" altLang="en-US" sz="1800" b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20967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b="0">
                          <a:solidFill>
                            <a:srgbClr val="FF0000"/>
                          </a:solidFill>
                        </a:rPr>
                        <a:t>adding email</a:t>
                      </a: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b="0">
                          <a:solidFill>
                            <a:srgbClr val="FF0000"/>
                          </a:solidFill>
                        </a:rPr>
                        <a:t>driver.findElement(By.xpath("/html/body/div/div/div[2]/div/div[1]/div[1]/div/div/div/div/div[1]/div/form/div[1]/input")).sendKeys("f65z866q@freeml.net");</a:t>
                      </a: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sz="1800" b="0">
                          <a:solidFill>
                            <a:srgbClr val="FF0000"/>
                          </a:solidFill>
                          <a:sym typeface="+mn-ea"/>
                        </a:rPr>
                        <a:t>By xpath</a:t>
                      </a:r>
                      <a:endParaRPr lang="en-IN" altLang="en-US" sz="1800" b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98298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b="0">
                          <a:solidFill>
                            <a:srgbClr val="FF0000"/>
                          </a:solidFill>
                        </a:rPr>
                        <a:t>adding phone number</a:t>
                      </a: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b="0">
                          <a:solidFill>
                            <a:srgbClr val="FF0000"/>
                          </a:solidFill>
                        </a:rPr>
                        <a:t>driver.findElement(By.xpath("/html/body/div/div/div[2]/div/div[1]/div[1]/div/div/div/div/div[1]/div/form/div[2]"));</a:t>
                      </a: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sz="1800" b="0">
                          <a:solidFill>
                            <a:srgbClr val="FF0000"/>
                          </a:solidFill>
                          <a:sym typeface="+mn-ea"/>
                        </a:rPr>
                        <a:t>By xpath</a:t>
                      </a:r>
                      <a:endParaRPr lang="en-IN" altLang="en-US" sz="1800" b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98298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b="0">
                          <a:solidFill>
                            <a:srgbClr val="FF0000"/>
                          </a:solidFill>
                        </a:rPr>
                        <a:t>continue button</a:t>
                      </a: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b="0">
                          <a:solidFill>
                            <a:srgbClr val="FF0000"/>
                          </a:solidFill>
                        </a:rPr>
                        <a:t>driver.findElement(By.xpath("/html/body/div/div/div[2]/div/div[1]/div[1]/div/div/div/div/div[1]/div/form/div[3]/button")).click();</a:t>
                      </a: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IN" altLang="en-US" sz="1800" b="0">
                          <a:solidFill>
                            <a:srgbClr val="FF0000"/>
                          </a:solidFill>
                          <a:sym typeface="+mn-ea"/>
                        </a:rPr>
                        <a:t>By xpath</a:t>
                      </a:r>
                      <a:endParaRPr lang="en-IN" altLang="en-US" sz="1800" b="0">
                        <a:solidFill>
                          <a:srgbClr val="FF0000"/>
                        </a:solidFill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IN" altLang="en-US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4661</Words>
  <Application>WPS Presentation</Application>
  <PresentationFormat>Widescreen</PresentationFormat>
  <Paragraphs>248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Algerian</vt:lpstr>
      <vt:lpstr>Microsoft YaHei</vt:lpstr>
      <vt:lpstr>Arial Unicode MS</vt:lpstr>
      <vt:lpstr>Calibri</vt:lpstr>
      <vt:lpstr>Art_mountaineering</vt:lpstr>
      <vt:lpstr>Automation Project on Shopping site using Selenium and Testng</vt:lpstr>
      <vt:lpstr>Introduction to Project 	</vt:lpstr>
      <vt:lpstr>HTML elements and locators for Shopping page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Project on Shopping site</dc:title>
  <dc:creator/>
  <cp:lastModifiedBy>sonug</cp:lastModifiedBy>
  <cp:revision>9</cp:revision>
  <dcterms:created xsi:type="dcterms:W3CDTF">2023-11-20T14:49:00Z</dcterms:created>
  <dcterms:modified xsi:type="dcterms:W3CDTF">2023-11-21T02:38:14Z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C98786ECD7D448FF9C31ABBA9B38D48D_11</vt:lpwstr>
  </property>
  <property fmtid="{D5CDD505-2E9C-101B-9397-08002B2CF9AE}" pid="3" name="KSOProductBuildVer">
    <vt:lpwstr>1033-12.2.0.13306</vt:lpwstr>
  </property>
</Properties>
</file>