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1" r:id="rId4"/>
    <p:sldId id="270" r:id="rId5"/>
    <p:sldId id="266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8" autoAdjust="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1096" y="-80"/>
      </p:cViewPr>
      <p:guideLst>
        <p:guide orient="horz" pos="2560"/>
        <p:guide pos="20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emf"/><Relationship Id="rId6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79633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7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27975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99639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43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95666" y="2256704"/>
            <a:ext cx="199438" cy="15649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95666" y="2041240"/>
            <a:ext cx="1099945" cy="215464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73451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60385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69317"/>
              </p:ext>
            </p:extLst>
          </p:nvPr>
        </p:nvGraphicFramePr>
        <p:xfrm>
          <a:off x="2909888" y="1963738"/>
          <a:ext cx="1209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888" y="1963738"/>
                        <a:ext cx="12096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95666" y="2256704"/>
            <a:ext cx="199438" cy="15649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95666" y="2041240"/>
            <a:ext cx="1099945" cy="215464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776815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53461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 flipV="1">
            <a:off x="5295920" y="2041240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91996"/>
              </p:ext>
            </p:extLst>
          </p:nvPr>
        </p:nvGraphicFramePr>
        <p:xfrm>
          <a:off x="2909888" y="1963738"/>
          <a:ext cx="1209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888" y="1963738"/>
                        <a:ext cx="12096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63742"/>
              </p:ext>
            </p:extLst>
          </p:nvPr>
        </p:nvGraphicFramePr>
        <p:xfrm>
          <a:off x="5438349" y="2554289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9" imgW="546100" imgH="228600" progId="Equation.3">
                  <p:embed/>
                </p:oleObj>
              </mc:Choice>
              <mc:Fallback>
                <p:oleObj name="Equation" r:id="rId9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8349" y="2554289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02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95666" y="2256704"/>
            <a:ext cx="199438" cy="15649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95666" y="2041240"/>
            <a:ext cx="1099945" cy="215464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90560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05146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295920" y="2041240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17138"/>
              </p:ext>
            </p:extLst>
          </p:nvPr>
        </p:nvGraphicFramePr>
        <p:xfrm>
          <a:off x="2909888" y="1963738"/>
          <a:ext cx="1209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888" y="1963738"/>
                        <a:ext cx="12096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5851"/>
              </p:ext>
            </p:extLst>
          </p:nvPr>
        </p:nvGraphicFramePr>
        <p:xfrm>
          <a:off x="5438349" y="2554289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9" imgW="546100" imgH="228600" progId="Equation.3">
                  <p:embed/>
                </p:oleObj>
              </mc:Choice>
              <mc:Fallback>
                <p:oleObj name="Equation" r:id="rId9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8349" y="2554289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90361"/>
              </p:ext>
            </p:extLst>
          </p:nvPr>
        </p:nvGraphicFramePr>
        <p:xfrm>
          <a:off x="5675313" y="3231031"/>
          <a:ext cx="1749306" cy="59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1" imgW="673100" imgH="228600" progId="Equation.3">
                  <p:embed/>
                </p:oleObj>
              </mc:Choice>
              <mc:Fallback>
                <p:oleObj name="Equation" r:id="rId11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5313" y="3231031"/>
                        <a:ext cx="1749306" cy="59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1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95666" y="2256704"/>
            <a:ext cx="199438" cy="15649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95666" y="2041240"/>
            <a:ext cx="1099945" cy="215464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30792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673909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295920" y="2041240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495049" y="3606192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63051"/>
              </p:ext>
            </p:extLst>
          </p:nvPr>
        </p:nvGraphicFramePr>
        <p:xfrm>
          <a:off x="2909888" y="1963738"/>
          <a:ext cx="1209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888" y="1963738"/>
                        <a:ext cx="12096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15173"/>
              </p:ext>
            </p:extLst>
          </p:nvPr>
        </p:nvGraphicFramePr>
        <p:xfrm>
          <a:off x="5438349" y="2554289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9" imgW="546100" imgH="228600" progId="Equation.3">
                  <p:embed/>
                </p:oleObj>
              </mc:Choice>
              <mc:Fallback>
                <p:oleObj name="Equation" r:id="rId9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8349" y="2554289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88224"/>
              </p:ext>
            </p:extLst>
          </p:nvPr>
        </p:nvGraphicFramePr>
        <p:xfrm>
          <a:off x="5675313" y="3231031"/>
          <a:ext cx="1749306" cy="59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1" imgW="673100" imgH="228600" progId="Equation.3">
                  <p:embed/>
                </p:oleObj>
              </mc:Choice>
              <mc:Fallback>
                <p:oleObj name="Equation" r:id="rId11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5313" y="3231031"/>
                        <a:ext cx="1749306" cy="59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48662"/>
              </p:ext>
            </p:extLst>
          </p:nvPr>
        </p:nvGraphicFramePr>
        <p:xfrm>
          <a:off x="5675313" y="4287634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13" imgW="546100" imgH="228600" progId="Equation.3">
                  <p:embed/>
                </p:oleObj>
              </mc:Choice>
              <mc:Fallback>
                <p:oleObj name="Equation" r:id="rId13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5313" y="4287634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82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95666" y="2256704"/>
            <a:ext cx="199438" cy="15649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95666" y="2041240"/>
            <a:ext cx="1099945" cy="215464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90874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80539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295920" y="2041240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495049" y="3606192"/>
            <a:ext cx="199438" cy="156495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73013"/>
              </p:ext>
            </p:extLst>
          </p:nvPr>
        </p:nvGraphicFramePr>
        <p:xfrm>
          <a:off x="2909888" y="1963738"/>
          <a:ext cx="1209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469900" imgH="228600" progId="Equation.3">
                  <p:embed/>
                </p:oleObj>
              </mc:Choice>
              <mc:Fallback>
                <p:oleObj name="Equation" r:id="rId7" imgW="469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9888" y="1963738"/>
                        <a:ext cx="12096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650"/>
              </p:ext>
            </p:extLst>
          </p:nvPr>
        </p:nvGraphicFramePr>
        <p:xfrm>
          <a:off x="5438349" y="2554289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546100" imgH="228600" progId="Equation.3">
                  <p:embed/>
                </p:oleObj>
              </mc:Choice>
              <mc:Fallback>
                <p:oleObj name="Equation" r:id="rId9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8349" y="2554289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4395104" y="3821655"/>
            <a:ext cx="1299383" cy="13494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16455"/>
              </p:ext>
            </p:extLst>
          </p:nvPr>
        </p:nvGraphicFramePr>
        <p:xfrm>
          <a:off x="4954588" y="5056188"/>
          <a:ext cx="19304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749300" imgH="228600" progId="Equation.3">
                  <p:embed/>
                </p:oleObj>
              </mc:Choice>
              <mc:Fallback>
                <p:oleObj name="Equation" r:id="rId11" imgW="749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4588" y="5056188"/>
                        <a:ext cx="193040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92152"/>
              </p:ext>
            </p:extLst>
          </p:nvPr>
        </p:nvGraphicFramePr>
        <p:xfrm>
          <a:off x="5675313" y="3231031"/>
          <a:ext cx="1749306" cy="59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673100" imgH="228600" progId="Equation.3">
                  <p:embed/>
                </p:oleObj>
              </mc:Choice>
              <mc:Fallback>
                <p:oleObj name="Equation" r:id="rId13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5313" y="3231031"/>
                        <a:ext cx="1749306" cy="59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29067"/>
              </p:ext>
            </p:extLst>
          </p:nvPr>
        </p:nvGraphicFramePr>
        <p:xfrm>
          <a:off x="5675313" y="4287634"/>
          <a:ext cx="809791" cy="3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5" imgW="546100" imgH="228600" progId="Equation.3">
                  <p:embed/>
                </p:oleObj>
              </mc:Choice>
              <mc:Fallback>
                <p:oleObj name="Equation" r:id="rId15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5313" y="4287634"/>
                        <a:ext cx="809791" cy="3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26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7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18</cp:revision>
  <dcterms:created xsi:type="dcterms:W3CDTF">2019-07-01T14:31:34Z</dcterms:created>
  <dcterms:modified xsi:type="dcterms:W3CDTF">2019-07-11T17:12:37Z</dcterms:modified>
</cp:coreProperties>
</file>