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1.bin" ContentType="application/vnd.openxmlformats-officedocument.oleObject"/>
  <Override PartName="/ppt/embeddings/oleObject3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oleObject4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71" r:id="rId3"/>
    <p:sldId id="270" r:id="rId4"/>
    <p:sldId id="269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27" autoAdjust="0"/>
    <p:restoredTop sz="94660"/>
  </p:normalViewPr>
  <p:slideViewPr>
    <p:cSldViewPr snapToGrid="0" snapToObjects="1" showGuides="1">
      <p:cViewPr>
        <p:scale>
          <a:sx n="112" d="100"/>
          <a:sy n="112" d="100"/>
        </p:scale>
        <p:origin x="-1736" y="-80"/>
      </p:cViewPr>
      <p:guideLst>
        <p:guide orient="horz" pos="2560"/>
        <p:guide pos="20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image" Target="../media/image5.emf"/><Relationship Id="rId2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DA40-60BD-A04C-87A2-7DFE2D5EE17E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9A91-1458-4048-8FCC-099A0834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5.bin"/><Relationship Id="rId8" Type="http://schemas.openxmlformats.org/officeDocument/2006/relationships/image" Target="../media/image3.emf"/><Relationship Id="rId9" Type="http://schemas.openxmlformats.org/officeDocument/2006/relationships/oleObject" Target="../embeddings/Microsoft_Equation6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9.bin"/><Relationship Id="rId12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.emf"/><Relationship Id="rId7" Type="http://schemas.openxmlformats.org/officeDocument/2006/relationships/oleObject" Target="../embeddings/Microsoft_Equation7.bin"/><Relationship Id="rId8" Type="http://schemas.openxmlformats.org/officeDocument/2006/relationships/image" Target="../media/image2.emf"/><Relationship Id="rId9" Type="http://schemas.openxmlformats.org/officeDocument/2006/relationships/oleObject" Target="../embeddings/Microsoft_Equation8.bin"/><Relationship Id="rId10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5104" y="2041240"/>
            <a:ext cx="900507" cy="17804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35633"/>
              </p:ext>
            </p:extLst>
          </p:nvPr>
        </p:nvGraphicFramePr>
        <p:xfrm>
          <a:off x="5277916" y="1604679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7916" y="1604679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395104" y="3590113"/>
            <a:ext cx="1099945" cy="231542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6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5104" y="2041240"/>
            <a:ext cx="900507" cy="17804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099577"/>
              </p:ext>
            </p:extLst>
          </p:nvPr>
        </p:nvGraphicFramePr>
        <p:xfrm>
          <a:off x="5277916" y="1604679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7916" y="1604679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Arrow Connector 65"/>
          <p:cNvCxnSpPr/>
          <p:nvPr/>
        </p:nvCxnSpPr>
        <p:spPr>
          <a:xfrm>
            <a:off x="4395104" y="3821655"/>
            <a:ext cx="1299383" cy="1349489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210443"/>
              </p:ext>
            </p:extLst>
          </p:nvPr>
        </p:nvGraphicFramePr>
        <p:xfrm>
          <a:off x="5756275" y="5137150"/>
          <a:ext cx="327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5" imgW="127000" imgH="165100" progId="Equation.3">
                  <p:embed/>
                </p:oleObj>
              </mc:Choice>
              <mc:Fallback>
                <p:oleObj name="Equation" r:id="rId5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6275" y="5137150"/>
                        <a:ext cx="3270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395104" y="3590113"/>
            <a:ext cx="1099945" cy="231542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90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5104" y="2041240"/>
            <a:ext cx="900507" cy="17804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866049"/>
              </p:ext>
            </p:extLst>
          </p:nvPr>
        </p:nvGraphicFramePr>
        <p:xfrm>
          <a:off x="5277916" y="1604679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7916" y="1604679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H="1" flipV="1">
            <a:off x="5277916" y="2041240"/>
            <a:ext cx="416571" cy="3129904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95104" y="3821655"/>
            <a:ext cx="1299383" cy="1349489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910441"/>
              </p:ext>
            </p:extLst>
          </p:nvPr>
        </p:nvGraphicFramePr>
        <p:xfrm>
          <a:off x="5756275" y="5137150"/>
          <a:ext cx="327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127000" imgH="165100" progId="Equation.3">
                  <p:embed/>
                </p:oleObj>
              </mc:Choice>
              <mc:Fallback>
                <p:oleObj name="Equation" r:id="rId5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6275" y="5137150"/>
                        <a:ext cx="3270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48196"/>
              </p:ext>
            </p:extLst>
          </p:nvPr>
        </p:nvGraphicFramePr>
        <p:xfrm>
          <a:off x="5838825" y="3313113"/>
          <a:ext cx="14208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7" imgW="546100" imgH="165100" progId="Equation.3">
                  <p:embed/>
                </p:oleObj>
              </mc:Choice>
              <mc:Fallback>
                <p:oleObj name="Equation" r:id="rId7" imgW="5461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8825" y="3313113"/>
                        <a:ext cx="1420813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395104" y="3590113"/>
            <a:ext cx="1099945" cy="231542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5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5104" y="2041240"/>
            <a:ext cx="900507" cy="17804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866049"/>
              </p:ext>
            </p:extLst>
          </p:nvPr>
        </p:nvGraphicFramePr>
        <p:xfrm>
          <a:off x="5277916" y="1604679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7916" y="1604679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H="1" flipV="1">
            <a:off x="5277916" y="2041240"/>
            <a:ext cx="416571" cy="3129904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95104" y="3821655"/>
            <a:ext cx="1299383" cy="1349489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910441"/>
              </p:ext>
            </p:extLst>
          </p:nvPr>
        </p:nvGraphicFramePr>
        <p:xfrm>
          <a:off x="5756275" y="5137150"/>
          <a:ext cx="327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127000" imgH="165100" progId="Equation.3">
                  <p:embed/>
                </p:oleObj>
              </mc:Choice>
              <mc:Fallback>
                <p:oleObj name="Equation" r:id="rId5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6275" y="5137150"/>
                        <a:ext cx="3270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48196"/>
              </p:ext>
            </p:extLst>
          </p:nvPr>
        </p:nvGraphicFramePr>
        <p:xfrm>
          <a:off x="5838825" y="3313113"/>
          <a:ext cx="14208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7" imgW="546100" imgH="165100" progId="Equation.3">
                  <p:embed/>
                </p:oleObj>
              </mc:Choice>
              <mc:Fallback>
                <p:oleObj name="Equation" r:id="rId7" imgW="5461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8825" y="3313113"/>
                        <a:ext cx="1420813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 flipV="1">
            <a:off x="5610708" y="4505877"/>
            <a:ext cx="86042" cy="6463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64916"/>
              </p:ext>
            </p:extLst>
          </p:nvPr>
        </p:nvGraphicFramePr>
        <p:xfrm>
          <a:off x="5822287" y="4445000"/>
          <a:ext cx="1666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9" imgW="647700" imgH="241300" progId="Equation.3">
                  <p:embed/>
                </p:oleObj>
              </mc:Choice>
              <mc:Fallback>
                <p:oleObj name="Equation" r:id="rId9" imgW="64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22287" y="4445000"/>
                        <a:ext cx="16668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395104" y="3590113"/>
            <a:ext cx="1099945" cy="231542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5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340" y="986599"/>
            <a:ext cx="7212010" cy="47402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9606" y="1417528"/>
            <a:ext cx="5046139" cy="5046139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  <a:scene3d>
            <a:camera prst="orthographicFront">
              <a:rot lat="1842000" lon="16562460" rev="17134994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1042" y="414021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7082" y="4287634"/>
            <a:ext cx="184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5104" y="2041240"/>
            <a:ext cx="900507" cy="17804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309062" y="3175264"/>
            <a:ext cx="86042" cy="6463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952124"/>
              </p:ext>
            </p:extLst>
          </p:nvPr>
        </p:nvGraphicFramePr>
        <p:xfrm>
          <a:off x="3982624" y="3231031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127000" imgH="139700" progId="Equation.3">
                  <p:embed/>
                </p:oleObj>
              </mc:Choice>
              <mc:Fallback>
                <p:oleObj name="Equation" r:id="rId3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2624" y="3231031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99477"/>
              </p:ext>
            </p:extLst>
          </p:nvPr>
        </p:nvGraphicFramePr>
        <p:xfrm>
          <a:off x="5277916" y="1604679"/>
          <a:ext cx="326438" cy="3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127000" imgH="139700" progId="Equation.3">
                  <p:embed/>
                </p:oleObj>
              </mc:Choice>
              <mc:Fallback>
                <p:oleObj name="Equation" r:id="rId5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7916" y="1604679"/>
                        <a:ext cx="326438" cy="3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/>
          <p:cNvCxnSpPr/>
          <p:nvPr/>
        </p:nvCxnSpPr>
        <p:spPr>
          <a:xfrm flipH="1" flipV="1">
            <a:off x="5277916" y="2041240"/>
            <a:ext cx="416571" cy="3129904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95104" y="3821655"/>
            <a:ext cx="1299383" cy="1349489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929467"/>
              </p:ext>
            </p:extLst>
          </p:nvPr>
        </p:nvGraphicFramePr>
        <p:xfrm>
          <a:off x="5756275" y="5137150"/>
          <a:ext cx="327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7" imgW="127000" imgH="165100" progId="Equation.3">
                  <p:embed/>
                </p:oleObj>
              </mc:Choice>
              <mc:Fallback>
                <p:oleObj name="Equation" r:id="rId7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6275" y="5137150"/>
                        <a:ext cx="3270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292679"/>
              </p:ext>
            </p:extLst>
          </p:nvPr>
        </p:nvGraphicFramePr>
        <p:xfrm>
          <a:off x="5838825" y="3313113"/>
          <a:ext cx="14208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9" imgW="546100" imgH="165100" progId="Equation.3">
                  <p:embed/>
                </p:oleObj>
              </mc:Choice>
              <mc:Fallback>
                <p:oleObj name="Equation" r:id="rId9" imgW="5461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38825" y="3313113"/>
                        <a:ext cx="1420813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 flipV="1">
            <a:off x="5610708" y="4505877"/>
            <a:ext cx="86042" cy="6463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541009"/>
              </p:ext>
            </p:extLst>
          </p:nvPr>
        </p:nvGraphicFramePr>
        <p:xfrm>
          <a:off x="5822287" y="4445000"/>
          <a:ext cx="1666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1" imgW="647700" imgH="241300" progId="Equation.3">
                  <p:embed/>
                </p:oleObj>
              </mc:Choice>
              <mc:Fallback>
                <p:oleObj name="Equation" r:id="rId11" imgW="64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22287" y="4445000"/>
                        <a:ext cx="16668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395104" y="3590113"/>
            <a:ext cx="1099945" cy="231542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8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5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van de Geijn</dc:creator>
  <cp:lastModifiedBy>Robert van de Geijn</cp:lastModifiedBy>
  <cp:revision>19</cp:revision>
  <dcterms:created xsi:type="dcterms:W3CDTF">2019-07-01T14:31:34Z</dcterms:created>
  <dcterms:modified xsi:type="dcterms:W3CDTF">2019-07-11T17:08:54Z</dcterms:modified>
</cp:coreProperties>
</file>