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Garamond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T0OCei3eADnKBKkkLn9TQrOx5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aramond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italic.fntdata"/><Relationship Id="rId14" Type="http://schemas.openxmlformats.org/officeDocument/2006/relationships/font" Target="fonts/Garamond-bold.fntdata"/><Relationship Id="rId17" Type="http://customschemas.google.com/relationships/presentationmetadata" Target="metadata"/><Relationship Id="rId16" Type="http://schemas.openxmlformats.org/officeDocument/2006/relationships/font" Target="fonts/Garamon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4f119848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74f1198482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4f119848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74f1198482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4f11984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74f119848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4f11984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74f1198482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4f119848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74f1198482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4f119848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74f1198482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3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3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33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33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3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86" name="Google Shape;86;p42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7" name="Google Shape;87;p4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42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43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95" name="Google Shape;95;p4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4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4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4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44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5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5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4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4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13" name="Google Shape;113;p45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14" name="Google Shape;114;p45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6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6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6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4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6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46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4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7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7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47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4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47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8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4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4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9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9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4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49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" name="Google Shape;37;p35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38" name="Google Shape;38;p3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3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3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4" name="Google Shape;54;p37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3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3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9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6" name="Google Shape;66;p39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8" name="Google Shape;68;p39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3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8" name="Google Shape;78;p4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6.jp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2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3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32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3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3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421732" y="1714499"/>
            <a:ext cx="7467335" cy="1707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/>
              <a:t>  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Knowledge Based Lightmap Improvement for Closed Enviourment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444298" y="3640790"/>
            <a:ext cx="7416008" cy="1959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US"/>
              <a:t>I</a:t>
            </a:r>
            <a:r>
              <a:rPr lang="en-US"/>
              <a:t>ntern Name		: 	Ketan Gupta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US"/>
              <a:t>Mentor Name	:      Gyanendu Shekhar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US"/>
              <a:t>Team/Group/Part :   Immersive XR Team/XR Platform Team / XR                       Composition and Rendering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US"/>
              <a:t>College / Branch	: IIT Kharagpur / CSE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15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4f1198482_0_4"/>
          <p:cNvSpPr txBox="1"/>
          <p:nvPr>
            <p:ph type="ctrTitle"/>
          </p:nvPr>
        </p:nvSpPr>
        <p:spPr>
          <a:xfrm>
            <a:off x="2421732" y="1714499"/>
            <a:ext cx="74673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/>
              <a:t>  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58" name="Google Shape;158;g274f1198482_0_4"/>
          <p:cNvSpPr txBox="1"/>
          <p:nvPr>
            <p:ph idx="1" type="subTitle"/>
          </p:nvPr>
        </p:nvSpPr>
        <p:spPr>
          <a:xfrm>
            <a:off x="2444298" y="3640790"/>
            <a:ext cx="74160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b="1" lang="en-US" sz="2300"/>
              <a:t>To store the lighting information and apply it on the virtual object and render the scene</a:t>
            </a:r>
            <a:endParaRPr b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/>
          <p:nvPr>
            <p:ph type="title"/>
          </p:nvPr>
        </p:nvSpPr>
        <p:spPr>
          <a:xfrm>
            <a:off x="754627" y="582323"/>
            <a:ext cx="9609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n-US" sz="3800"/>
              <a:t>Tools Used</a:t>
            </a:r>
            <a:endParaRPr sz="3800"/>
          </a:p>
        </p:txBody>
      </p:sp>
      <p:sp>
        <p:nvSpPr>
          <p:cNvPr id="164" name="Google Shape;164;p2"/>
          <p:cNvSpPr txBox="1"/>
          <p:nvPr>
            <p:ph idx="1" type="body"/>
          </p:nvPr>
        </p:nvSpPr>
        <p:spPr>
          <a:xfrm>
            <a:off x="865250" y="1641975"/>
            <a:ext cx="10039800" cy="5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600"/>
              <a:t>Google AR Core: Provides various API’s for capturing information about a scene </a:t>
            </a:r>
            <a:endParaRPr sz="2600"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600"/>
              <a:t>MongoDB database: To store information about lighting</a:t>
            </a:r>
            <a:endParaRPr sz="2600"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600"/>
              <a:t>OpenGl : A C++ API to render the scene along with virtual </a:t>
            </a:r>
            <a:r>
              <a:rPr lang="en-US" sz="2600"/>
              <a:t>object</a:t>
            </a:r>
            <a:r>
              <a:rPr lang="en-US" sz="2600"/>
              <a:t> and apply lighting</a:t>
            </a:r>
            <a:endParaRPr sz="2600"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600"/>
              <a:t>Android Studio: IDE to create app</a:t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4f1198482_0_9"/>
          <p:cNvSpPr txBox="1"/>
          <p:nvPr>
            <p:ph type="title"/>
          </p:nvPr>
        </p:nvSpPr>
        <p:spPr>
          <a:xfrm>
            <a:off x="754627" y="582323"/>
            <a:ext cx="9609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n-US" sz="3800"/>
              <a:t>Procedure</a:t>
            </a:r>
            <a:endParaRPr sz="3800"/>
          </a:p>
        </p:txBody>
      </p:sp>
      <p:sp>
        <p:nvSpPr>
          <p:cNvPr id="170" name="Google Shape;170;g274f1198482_0_9"/>
          <p:cNvSpPr txBox="1"/>
          <p:nvPr>
            <p:ph idx="1" type="body"/>
          </p:nvPr>
        </p:nvSpPr>
        <p:spPr>
          <a:xfrm>
            <a:off x="865250" y="1641975"/>
            <a:ext cx="10039800" cy="5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lang="en-US" sz="2600"/>
              <a:t>Use Google ArCore to get lighting information of every voxel in the frame</a:t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lang="en-US" sz="2600"/>
              <a:t>Find Geospatial coordinates of the voxels and use them to store lighting</a:t>
            </a:r>
            <a:r>
              <a:rPr lang="en-US" sz="2600"/>
              <a:t> </a:t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lang="en-US" sz="2600"/>
              <a:t>information</a:t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lang="en-US" sz="2600"/>
              <a:t>For the first frame store the lighting information for all the voxels</a:t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lang="en-US" sz="2600"/>
              <a:t>For the next iteration update only the changed voxels and store them </a:t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lang="en-US" sz="2600"/>
              <a:t>Load the model of the object into the scene and anchor it </a:t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lang="en-US" sz="2600"/>
              <a:t>Apply the lighting into the model</a:t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4f1198482_0_14"/>
          <p:cNvSpPr txBox="1"/>
          <p:nvPr>
            <p:ph type="title"/>
          </p:nvPr>
        </p:nvSpPr>
        <p:spPr>
          <a:xfrm>
            <a:off x="754627" y="582323"/>
            <a:ext cx="9609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n-US" sz="3800"/>
              <a:t>Test Results (Storing Light)</a:t>
            </a:r>
            <a:endParaRPr sz="3800"/>
          </a:p>
        </p:txBody>
      </p:sp>
      <p:sp>
        <p:nvSpPr>
          <p:cNvPr id="176" name="Google Shape;176;g274f1198482_0_14"/>
          <p:cNvSpPr txBox="1"/>
          <p:nvPr>
            <p:ph idx="1" type="body"/>
          </p:nvPr>
        </p:nvSpPr>
        <p:spPr>
          <a:xfrm>
            <a:off x="865250" y="3889325"/>
            <a:ext cx="100398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lang="en-US" sz="2600"/>
              <a:t>Initial frame                        After 3 frames                After 6 frames</a:t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lang="en-US" sz="2600"/>
              <a:t>Here I switch off the light to show that the light info is stored</a:t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7" name="Google Shape;177;g274f1198482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250" y="1327225"/>
            <a:ext cx="2933950" cy="243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74f1198482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450" y="1327225"/>
            <a:ext cx="2933950" cy="243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74f1198482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9650" y="1327225"/>
            <a:ext cx="2933950" cy="243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4f1198482_0_22"/>
          <p:cNvSpPr txBox="1"/>
          <p:nvPr>
            <p:ph type="title"/>
          </p:nvPr>
        </p:nvSpPr>
        <p:spPr>
          <a:xfrm>
            <a:off x="754627" y="582323"/>
            <a:ext cx="9609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n-US" sz="3800"/>
              <a:t>Test Results (Applying Model)</a:t>
            </a:r>
            <a:endParaRPr sz="3800"/>
          </a:p>
        </p:txBody>
      </p:sp>
      <p:sp>
        <p:nvSpPr>
          <p:cNvPr id="185" name="Google Shape;185;g274f1198482_0_22"/>
          <p:cNvSpPr txBox="1"/>
          <p:nvPr>
            <p:ph idx="1" type="body"/>
          </p:nvPr>
        </p:nvSpPr>
        <p:spPr>
          <a:xfrm>
            <a:off x="865250" y="3889325"/>
            <a:ext cx="100398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6" name="Google Shape;186;g274f1198482_0_22"/>
          <p:cNvPicPr preferRelativeResize="0"/>
          <p:nvPr/>
        </p:nvPicPr>
        <p:blipFill rotWithShape="1">
          <a:blip r:embed="rId3">
            <a:alphaModFix/>
          </a:blip>
          <a:srcRect b="20227" l="0" r="0" t="27489"/>
          <a:stretch/>
        </p:blipFill>
        <p:spPr>
          <a:xfrm>
            <a:off x="2313900" y="1822550"/>
            <a:ext cx="3086100" cy="358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74f1198482_0_22"/>
          <p:cNvPicPr preferRelativeResize="0"/>
          <p:nvPr/>
        </p:nvPicPr>
        <p:blipFill rotWithShape="1">
          <a:blip r:embed="rId4">
            <a:alphaModFix/>
          </a:blip>
          <a:srcRect b="21144" l="0" r="0" t="26571"/>
          <a:stretch/>
        </p:blipFill>
        <p:spPr>
          <a:xfrm>
            <a:off x="5962125" y="1822550"/>
            <a:ext cx="3086100" cy="358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4f1198482_0_35"/>
          <p:cNvSpPr txBox="1"/>
          <p:nvPr>
            <p:ph type="title"/>
          </p:nvPr>
        </p:nvSpPr>
        <p:spPr>
          <a:xfrm>
            <a:off x="754627" y="582323"/>
            <a:ext cx="9609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n-US" sz="3800"/>
              <a:t>Further improvements</a:t>
            </a:r>
            <a:endParaRPr sz="3800"/>
          </a:p>
        </p:txBody>
      </p:sp>
      <p:sp>
        <p:nvSpPr>
          <p:cNvPr id="193" name="Google Shape;193;g274f1198482_0_35"/>
          <p:cNvSpPr txBox="1"/>
          <p:nvPr>
            <p:ph idx="1" type="body"/>
          </p:nvPr>
        </p:nvSpPr>
        <p:spPr>
          <a:xfrm>
            <a:off x="880900" y="2189975"/>
            <a:ext cx="10039800" cy="5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108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Optimize process to identify changed voxels to capture the the lighting faster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Improvise lighting on virtual object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Improvise implementation of lighting to render the scene after integrating the virtual object</a:t>
            </a:r>
            <a:endParaRPr sz="2600"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/>
          </a:p>
          <a:p>
            <a:pPr indent="-196850" lvl="0" marL="342900" rtl="0" algn="l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4f1198482_0_42"/>
          <p:cNvSpPr txBox="1"/>
          <p:nvPr>
            <p:ph type="ctrTitle"/>
          </p:nvPr>
        </p:nvSpPr>
        <p:spPr>
          <a:xfrm>
            <a:off x="1889357" y="1714499"/>
            <a:ext cx="74673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/>
              <a:t>  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2021-03-30T09:45:28Z</dcterms:created>
  <dc:creator>jayadeep reddy</dc:creator>
</cp:coreProperties>
</file>