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sldIdLst>
    <p:sldId id="278" r:id="rId5"/>
    <p:sldId id="280" r:id="rId6"/>
    <p:sldId id="294" r:id="rId7"/>
    <p:sldId id="279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87" y="231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165185"/>
            <a:ext cx="5371358" cy="867022"/>
          </a:xfrm>
        </p:spPr>
        <p:txBody>
          <a:bodyPr/>
          <a:lstStyle/>
          <a:p>
            <a:r>
              <a:rPr lang="en-US" dirty="0" err="1"/>
              <a:t>SpeedyBites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8427" y="3919742"/>
            <a:ext cx="4230703" cy="950739"/>
          </a:xfrm>
        </p:spPr>
        <p:txBody>
          <a:bodyPr/>
          <a:lstStyle/>
          <a:p>
            <a:r>
              <a:rPr lang="en-US" dirty="0"/>
              <a:t>Present by – Gagan Gupta</a:t>
            </a:r>
          </a:p>
          <a:p>
            <a:r>
              <a:rPr lang="en-US" dirty="0"/>
              <a:t>2111981235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41" y="659638"/>
            <a:ext cx="6766560" cy="768096"/>
          </a:xfrm>
        </p:spPr>
        <p:txBody>
          <a:bodyPr/>
          <a:lstStyle/>
          <a:p>
            <a:r>
              <a:rPr lang="en-US" dirty="0" err="1"/>
              <a:t>SpeedyBites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114" y="1630614"/>
            <a:ext cx="7662673" cy="5235449"/>
          </a:xfrm>
        </p:spPr>
        <p:txBody>
          <a:bodyPr/>
          <a:lstStyle/>
          <a:p>
            <a:r>
              <a:rPr lang="en-GB" sz="3200" b="0" i="0" dirty="0">
                <a:solidFill>
                  <a:srgbClr val="0F0F0F"/>
                </a:solidFill>
                <a:effectLst/>
                <a:latin typeface="Söhne"/>
              </a:rPr>
              <a:t>Welcome to </a:t>
            </a:r>
            <a:r>
              <a:rPr lang="en-GB" sz="3200" b="0" i="0" dirty="0" err="1">
                <a:solidFill>
                  <a:srgbClr val="0F0F0F"/>
                </a:solidFill>
                <a:effectLst/>
                <a:latin typeface="Söhne"/>
              </a:rPr>
              <a:t>SpeedyBites</a:t>
            </a:r>
            <a:r>
              <a:rPr lang="en-GB" sz="3200" dirty="0">
                <a:solidFill>
                  <a:srgbClr val="0F0F0F"/>
                </a:solidFill>
                <a:latin typeface="Söhne"/>
              </a:rPr>
              <a:t>.</a:t>
            </a:r>
            <a:r>
              <a:rPr lang="en-GB" sz="3200" b="0" i="0" dirty="0">
                <a:solidFill>
                  <a:srgbClr val="0F0F0F"/>
                </a:solidFill>
                <a:effectLst/>
                <a:latin typeface="Söhne"/>
              </a:rPr>
              <a:t> On our food delivery website. Explore our diverse menu featuring a fusion of local </a:t>
            </a:r>
            <a:r>
              <a:rPr lang="en-GB" sz="3200" b="0" i="0" dirty="0" err="1">
                <a:solidFill>
                  <a:srgbClr val="0F0F0F"/>
                </a:solidFill>
                <a:effectLst/>
                <a:latin typeface="Söhne"/>
              </a:rPr>
              <a:t>flavors</a:t>
            </a:r>
            <a:r>
              <a:rPr lang="en-GB" sz="3200" b="0" i="0" dirty="0">
                <a:solidFill>
                  <a:srgbClr val="0F0F0F"/>
                </a:solidFill>
                <a:effectLst/>
                <a:latin typeface="Söhne"/>
              </a:rPr>
              <a:t> and international cuisine. With a user-friendly interface, seamless ordering process, and swift delivery, we aim to redefine your dining experience. Whether you're craving comfort classics or daring to try something new, </a:t>
            </a:r>
            <a:r>
              <a:rPr lang="en-GB" sz="3200" b="0" i="0" dirty="0" err="1">
                <a:solidFill>
                  <a:srgbClr val="0F0F0F"/>
                </a:solidFill>
                <a:effectLst/>
                <a:latin typeface="Söhne"/>
              </a:rPr>
              <a:t>SpeedyBites</a:t>
            </a:r>
            <a:r>
              <a:rPr lang="en-GB" sz="3200" b="0" i="0" dirty="0">
                <a:solidFill>
                  <a:srgbClr val="0F0F0F"/>
                </a:solidFill>
                <a:effectLst/>
                <a:latin typeface="Söhne"/>
              </a:rPr>
              <a:t> is here to deliver a symphony of </a:t>
            </a:r>
            <a:r>
              <a:rPr lang="en-GB" sz="3200" b="0" i="0" dirty="0" err="1">
                <a:solidFill>
                  <a:srgbClr val="0F0F0F"/>
                </a:solidFill>
                <a:effectLst/>
                <a:latin typeface="Söhne"/>
              </a:rPr>
              <a:t>flavors</a:t>
            </a:r>
            <a:r>
              <a:rPr lang="en-GB" sz="3200" b="0" i="0" dirty="0">
                <a:solidFill>
                  <a:srgbClr val="0F0F0F"/>
                </a:solidFill>
                <a:effectLst/>
                <a:latin typeface="Söhne"/>
              </a:rPr>
              <a:t> to your doorstep.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CSS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000" dirty="0"/>
              <a:t>JavaScript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8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91" y="1030414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Features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3" y="2322957"/>
            <a:ext cx="10692384" cy="39873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    Allow users to create accounts and profiles.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Provide filters for price range, ratings, and delivery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Display clear and detailed menus for each dish.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Intuitive and user-friendly ordering process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Users should be able to review their orders in a shopping cart before checkout.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Allow users to choose between delivery and pickup options</a:t>
            </a:r>
            <a:r>
              <a:rPr lang="en-GB" dirty="0">
                <a:solidFill>
                  <a:srgbClr val="0F0F0F"/>
                </a:solidFill>
                <a:latin typeface="Söhne"/>
              </a:rPr>
              <a:t>.</a:t>
            </a:r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Gagan Gupta</a:t>
            </a:r>
          </a:p>
          <a:p>
            <a:r>
              <a:rPr lang="en-US" dirty="0"/>
              <a:t>2111981235</a:t>
            </a:r>
          </a:p>
          <a:p>
            <a:r>
              <a:rPr lang="en-US" dirty="0"/>
              <a:t>BE (CSE)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{304970F2-BF23-41B0-851E-1DE1C24C44E1}tf78438558_win32</Template>
  <TotalTime>37</TotalTime>
  <Words>161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Sabon Next LT</vt:lpstr>
      <vt:lpstr>Söhne</vt:lpstr>
      <vt:lpstr>Wingdings</vt:lpstr>
      <vt:lpstr>Office Theme</vt:lpstr>
      <vt:lpstr>SpeedyBites </vt:lpstr>
      <vt:lpstr>SpeedyBites:</vt:lpstr>
      <vt:lpstr>Technology USED:</vt:lpstr>
      <vt:lpstr>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SpeedyBites </dc:title>
  <dc:subject/>
  <dc:creator>Gagan Gupta</dc:creator>
  <cp:lastModifiedBy>Gagan Gupta</cp:lastModifiedBy>
  <cp:revision>1</cp:revision>
  <dcterms:created xsi:type="dcterms:W3CDTF">2023-11-19T05:08:10Z</dcterms:created>
  <dcterms:modified xsi:type="dcterms:W3CDTF">2023-11-19T05:45:46Z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