
<file path=[Content_Types].xml><?xml version="1.0" encoding="utf-8"?>
<Types xmlns="http://schemas.openxmlformats.org/package/2006/content-types">
  <Default Extension="emf" ContentType="image/x-emf"/>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19"/>
  </p:notesMasterIdLst>
  <p:sldIdLst>
    <p:sldId id="256" r:id="rId10"/>
    <p:sldId id="2857" r:id="rId11"/>
    <p:sldId id="1906872579" r:id="rId12"/>
    <p:sldId id="1906872563" r:id="rId13"/>
    <p:sldId id="1906872569" r:id="rId14"/>
    <p:sldId id="1906872570" r:id="rId15"/>
    <p:sldId id="1906872571" r:id="rId16"/>
    <p:sldId id="1906872573" r:id="rId17"/>
    <p:sldId id="19068725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256"/>
            <p14:sldId id="2857"/>
            <p14:sldId id="1906872579"/>
            <p14:sldId id="1906872563"/>
            <p14:sldId id="1906872569"/>
            <p14:sldId id="1906872570"/>
            <p14:sldId id="1906872571"/>
            <p14:sldId id="1906872573"/>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929" autoAdjust="0"/>
  </p:normalViewPr>
  <p:slideViewPr>
    <p:cSldViewPr snapToGrid="0">
      <p:cViewPr varScale="1">
        <p:scale>
          <a:sx n="78" d="100"/>
          <a:sy n="78" d="100"/>
        </p:scale>
        <p:origin x="1301" y="67"/>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10/2/2022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2.jpe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3.jpe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4.jpe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5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25.jpeg"/></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jpeg"/><Relationship Id="rId1" Type="http://schemas.openxmlformats.org/officeDocument/2006/relationships/slideMaster" Target="../slideMasters/slideMaster3.xml"/><Relationship Id="rId4" Type="http://schemas.openxmlformats.org/officeDocument/2006/relationships/image" Target="../media/image24.sv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7.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Divider Slide Opt 1">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A568D1-932B-5441-BAD8-B82BCDE7682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Text Placeholder 2">
            <a:extLst>
              <a:ext uri="{FF2B5EF4-FFF2-40B4-BE49-F238E27FC236}">
                <a16:creationId xmlns:a16="http://schemas.microsoft.com/office/drawing/2014/main" id="{A15EE505-7E76-4471-AC9A-7E818B61220D}"/>
              </a:ext>
            </a:extLst>
          </p:cNvPr>
          <p:cNvSpPr>
            <a:spLocks noGrp="1"/>
          </p:cNvSpPr>
          <p:nvPr userDrawn="1">
            <p:ph type="body" sz="quarter" idx="10" hasCustomPrompt="1"/>
          </p:nvPr>
        </p:nvSpPr>
        <p:spPr>
          <a:xfrm>
            <a:off x="542021" y="4249271"/>
            <a:ext cx="8685106" cy="1320255"/>
          </a:xfrm>
        </p:spPr>
        <p:txBody>
          <a:bodyPr tIns="0" bIns="0" anchor="b">
            <a:normAutofit/>
          </a:bodyPr>
          <a:lstStyle>
            <a:lvl1pPr marL="12695" indent="0" algn="l" defTabSz="914011" rtl="0" eaLnBrk="1" fontAlgn="auto" latinLnBrk="0" hangingPunct="1">
              <a:lnSpc>
                <a:spcPct val="70000"/>
              </a:lnSpc>
              <a:spcBef>
                <a:spcPct val="0"/>
              </a:spcBef>
              <a:spcAft>
                <a:spcPts val="0"/>
              </a:spcAft>
              <a:buNone/>
              <a:defRPr lang="en-US" sz="5000" b="1" kern="1200" cap="none" spc="-150" baseline="0" dirty="0">
                <a:solidFill>
                  <a:schemeClr val="bg1"/>
                </a:solidFill>
                <a:latin typeface="Graphik Black" panose="020B0503030202060203" pitchFamily="34" charset="77"/>
                <a:ea typeface="+mj-ea"/>
                <a:cs typeface="+mj-cs"/>
              </a:defRPr>
            </a:lvl1pPr>
            <a:lvl2pPr>
              <a:defRPr sz="6000"/>
            </a:lvl2pPr>
            <a:lvl3pPr>
              <a:defRPr sz="6000"/>
            </a:lvl3pPr>
            <a:lvl4pPr>
              <a:defRPr sz="6000"/>
            </a:lvl4pPr>
            <a:lvl5pPr>
              <a:defRPr sz="6000"/>
            </a:lvl5pPr>
          </a:lstStyle>
          <a:p>
            <a:pPr lvl="0"/>
            <a:r>
              <a:rPr lang="en-US" dirty="0"/>
              <a:t>Section Divider</a:t>
            </a:r>
          </a:p>
        </p:txBody>
      </p:sp>
      <p:sp>
        <p:nvSpPr>
          <p:cNvPr id="7" name="Text Placeholder 2">
            <a:extLst>
              <a:ext uri="{FF2B5EF4-FFF2-40B4-BE49-F238E27FC236}">
                <a16:creationId xmlns:a16="http://schemas.microsoft.com/office/drawing/2014/main" id="{18E10EA0-9F88-4124-976D-F5B0C447379E}"/>
              </a:ext>
            </a:extLst>
          </p:cNvPr>
          <p:cNvSpPr>
            <a:spLocks noGrp="1"/>
          </p:cNvSpPr>
          <p:nvPr userDrawn="1">
            <p:ph type="body" sz="quarter" idx="11"/>
          </p:nvPr>
        </p:nvSpPr>
        <p:spPr>
          <a:xfrm>
            <a:off x="542020" y="5750718"/>
            <a:ext cx="8685106" cy="625634"/>
          </a:xfrm>
        </p:spPr>
        <p:txBody>
          <a:bodyPr vert="horz" lIns="0" tIns="0" rIns="0" bIns="0" rtlCol="0" anchor="t" anchorCtr="0">
            <a:noAutofit/>
          </a:bodyPr>
          <a:lstStyle>
            <a:lvl1pPr>
              <a:defRPr lang="en-US" sz="2150" spc="-150" dirty="0">
                <a:solidFill>
                  <a:schemeClr val="bg1"/>
                </a:solidFill>
                <a:latin typeface="Graphik Semibold" panose="020B0503030202060203" pitchFamily="34" charset="77"/>
                <a:ea typeface="+mj-ea"/>
                <a:cs typeface="+mj-cs"/>
              </a:defRPr>
            </a:lvl1pPr>
          </a:lstStyle>
          <a:p>
            <a:pPr marL="12695" lvl="0" defTabSz="914011" fontAlgn="auto">
              <a:lnSpc>
                <a:spcPct val="70000"/>
              </a:lnSpc>
              <a:spcBef>
                <a:spcPct val="0"/>
              </a:spcBef>
              <a:spcAft>
                <a:spcPts val="0"/>
              </a:spcAft>
            </a:pPr>
            <a:endParaRPr lang="en-US" dirty="0"/>
          </a:p>
        </p:txBody>
      </p:sp>
      <p:pic>
        <p:nvPicPr>
          <p:cNvPr id="5" name="Picture 4" descr="A close up of a logo&#10;&#10;Description automatically generated">
            <a:extLst>
              <a:ext uri="{FF2B5EF4-FFF2-40B4-BE49-F238E27FC236}">
                <a16:creationId xmlns:a16="http://schemas.microsoft.com/office/drawing/2014/main" id="{96CEC279-985F-4230-8721-5687F5156B2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0872" y="389275"/>
            <a:ext cx="1513300" cy="397107"/>
          </a:xfrm>
          <a:prstGeom prst="rect">
            <a:avLst/>
          </a:prstGeom>
        </p:spPr>
      </p:pic>
    </p:spTree>
    <p:extLst>
      <p:ext uri="{BB962C8B-B14F-4D97-AF65-F5344CB8AC3E}">
        <p14:creationId xmlns:p14="http://schemas.microsoft.com/office/powerpoint/2010/main" val="410558568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
        <p:nvSpPr>
          <p:cNvPr id="8" name="Footer Placeholder 6">
            <a:extLst>
              <a:ext uri="{FF2B5EF4-FFF2-40B4-BE49-F238E27FC236}">
                <a16:creationId xmlns:a16="http://schemas.microsoft.com/office/drawing/2014/main" id="{B8B1E298-6F20-450F-9622-18A60951C96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14844B09-C485-43CC-8DC0-9BD24099C04C}"/>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5304809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ivider Slide Opt 3">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userDrawn="1"/>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dirty="0"/>
              <a:t>Insert title at 36pt, min 30pt</a:t>
            </a:r>
          </a:p>
        </p:txBody>
      </p:sp>
    </p:spTree>
    <p:extLst>
      <p:ext uri="{BB962C8B-B14F-4D97-AF65-F5344CB8AC3E}">
        <p14:creationId xmlns:p14="http://schemas.microsoft.com/office/powerpoint/2010/main" val="365715444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dirty="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dirty="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10/2/2022</a:t>
            </a:fld>
            <a:endParaRPr lang="en-US" dirty="0"/>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dirty="0"/>
          </a:p>
        </p:txBody>
      </p:sp>
    </p:spTree>
    <p:extLst>
      <p:ext uri="{BB962C8B-B14F-4D97-AF65-F5344CB8AC3E}">
        <p14:creationId xmlns:p14="http://schemas.microsoft.com/office/powerpoint/2010/main" val="38555698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0095304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ver slide opt 1">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pic>
        <p:nvPicPr>
          <p:cNvPr id="4928" name="Picture 4927">
            <a:extLst>
              <a:ext uri="{FF2B5EF4-FFF2-40B4-BE49-F238E27FC236}">
                <a16:creationId xmlns:a16="http://schemas.microsoft.com/office/drawing/2014/main" id="{CA72A680-D409-4697-A47A-6060B52A1BAE}"/>
              </a:ext>
            </a:extLst>
          </p:cNvPr>
          <p:cNvPicPr>
            <a:picLocks noChangeAspect="1"/>
          </p:cNvPicPr>
          <p:nvPr/>
        </p:nvPicPr>
        <p:blipFill>
          <a:blip r:embed="rId3"/>
          <a:stretch>
            <a:fillRect/>
          </a:stretch>
        </p:blipFill>
        <p:spPr>
          <a:xfrm>
            <a:off x="0" y="3734965"/>
            <a:ext cx="12192000" cy="3132785"/>
          </a:xfrm>
          <a:prstGeom prst="rect">
            <a:avLst/>
          </a:prstGeom>
        </p:spPr>
      </p:pic>
    </p:spTree>
    <p:extLst>
      <p:ext uri="{BB962C8B-B14F-4D97-AF65-F5344CB8AC3E}">
        <p14:creationId xmlns:p14="http://schemas.microsoft.com/office/powerpoint/2010/main" val="3176331029"/>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ver slide opt 2">
    <p:spTree>
      <p:nvGrpSpPr>
        <p:cNvPr id="1" name=""/>
        <p:cNvGrpSpPr/>
        <p:nvPr/>
      </p:nvGrpSpPr>
      <p:grpSpPr>
        <a:xfrm>
          <a:off x="0" y="0"/>
          <a:ext cx="0" cy="0"/>
          <a:chOff x="0" y="0"/>
          <a:chExt cx="0" cy="0"/>
        </a:xfrm>
      </p:grpSpPr>
      <p:pic>
        <p:nvPicPr>
          <p:cNvPr id="3" name="Picture 2" descr="A picture containing clothing, underwear, umbrella&#10;&#10;Description automatically generated">
            <a:extLst>
              <a:ext uri="{FF2B5EF4-FFF2-40B4-BE49-F238E27FC236}">
                <a16:creationId xmlns:a16="http://schemas.microsoft.com/office/drawing/2014/main" id="{96D6A508-061A-41B3-9629-19965BAB9AA3}"/>
              </a:ext>
            </a:extLst>
          </p:cNvPr>
          <p:cNvPicPr>
            <a:picLocks noChangeAspect="1"/>
          </p:cNvPicPr>
          <p:nvPr/>
        </p:nvPicPr>
        <p:blipFill>
          <a:blip r:embed="rId2"/>
          <a:stretch>
            <a:fillRect/>
          </a:stretch>
        </p:blipFill>
        <p:spPr>
          <a:xfrm>
            <a:off x="19050" y="317500"/>
            <a:ext cx="12172950" cy="6540500"/>
          </a:xfrm>
          <a:prstGeom prst="rect">
            <a:avLst/>
          </a:prstGeom>
        </p:spPr>
      </p:pic>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20665631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ver Opt 3">
    <p:bg>
      <p:bgPr>
        <a:solidFill>
          <a:srgbClr val="460073"/>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8C5BBB52-DCBF-4E54-B0E8-89C724402B45}"/>
              </a:ext>
            </a:extLst>
          </p:cNvPr>
          <p:cNvPicPr>
            <a:picLocks noChangeAspect="1"/>
          </p:cNvPicPr>
          <p:nvPr/>
        </p:nvPicPr>
        <p:blipFill>
          <a:blip r:embed="rId2"/>
          <a:stretch>
            <a:fillRect/>
          </a:stretch>
        </p:blipFill>
        <p:spPr>
          <a:xfrm>
            <a:off x="795" y="794"/>
            <a:ext cx="12190411" cy="6856412"/>
          </a:xfrm>
          <a:prstGeom prst="rect">
            <a:avLst/>
          </a:prstGeom>
        </p:spPr>
      </p:pic>
      <p:grpSp>
        <p:nvGrpSpPr>
          <p:cNvPr id="14" name="Group 13"/>
          <p:cNvGrpSpPr>
            <a:grpSpLocks noChangeAspect="1"/>
          </p:cNvGrpSpPr>
          <p:nvPr/>
        </p:nvGrpSpPr>
        <p:grpSpPr>
          <a:xfrm>
            <a:off x="9554579" y="5833250"/>
            <a:ext cx="2256422" cy="605651"/>
            <a:chOff x="9638475" y="1219200"/>
            <a:chExt cx="1389888" cy="373063"/>
          </a:xfrm>
        </p:grpSpPr>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Graphik Regular" panose="020B0503030202060203" pitchFamily="34" charset="0"/>
              </a:endParaRPr>
            </a:p>
          </p:txBody>
        </p:sp>
      </p:grpSp>
      <p:sp>
        <p:nvSpPr>
          <p:cNvPr id="11" name="Text Placeholder 2">
            <a:extLst>
              <a:ext uri="{FF2B5EF4-FFF2-40B4-BE49-F238E27FC236}">
                <a16:creationId xmlns:a16="http://schemas.microsoft.com/office/drawing/2014/main" id="{53A2E450-7AB2-4757-BD17-72C7034E854D}"/>
              </a:ext>
            </a:extLst>
          </p:cNvPr>
          <p:cNvSpPr>
            <a:spLocks noGrp="1"/>
          </p:cNvSpPr>
          <p:nvPr>
            <p:ph type="body" sz="quarter" idx="13" hasCustomPrompt="1"/>
          </p:nvPr>
        </p:nvSpPr>
        <p:spPr>
          <a:xfrm>
            <a:off x="913170" y="3641594"/>
            <a:ext cx="8116882" cy="1087186"/>
          </a:xfrm>
        </p:spPr>
        <p:txBody>
          <a:bodyPr wrap="square" anchor="b">
            <a:normAutofit/>
          </a:bodyPr>
          <a:lstStyle>
            <a:lvl1pPr>
              <a:lnSpc>
                <a:spcPct val="85000"/>
              </a:lnSpc>
              <a:spcBef>
                <a:spcPts val="0"/>
              </a:spcBef>
              <a:defRPr sz="3199"/>
            </a:lvl1pPr>
          </a:lstStyle>
          <a:p>
            <a:pPr lvl="0"/>
            <a:r>
              <a:rPr lang="en-US"/>
              <a:t>Click to edit master text styles</a:t>
            </a:r>
          </a:p>
        </p:txBody>
      </p:sp>
      <p:sp>
        <p:nvSpPr>
          <p:cNvPr id="12" name="Text Placeholder 2">
            <a:extLst>
              <a:ext uri="{FF2B5EF4-FFF2-40B4-BE49-F238E27FC236}">
                <a16:creationId xmlns:a16="http://schemas.microsoft.com/office/drawing/2014/main" id="{2570281E-0CB6-4ED1-B31F-A6053AC9C44A}"/>
              </a:ext>
            </a:extLst>
          </p:cNvPr>
          <p:cNvSpPr>
            <a:spLocks noGrp="1"/>
          </p:cNvSpPr>
          <p:nvPr>
            <p:ph type="body" sz="quarter" idx="14" hasCustomPrompt="1"/>
          </p:nvPr>
        </p:nvSpPr>
        <p:spPr>
          <a:xfrm>
            <a:off x="912645" y="4994395"/>
            <a:ext cx="8116882" cy="645895"/>
          </a:xfrm>
        </p:spPr>
        <p:txBody>
          <a:bodyPr wrap="square" anchor="t">
            <a:normAutofit/>
          </a:bodyPr>
          <a:lstStyle>
            <a:lvl1pPr>
              <a:lnSpc>
                <a:spcPct val="85000"/>
              </a:lnSpc>
              <a:spcBef>
                <a:spcPts val="0"/>
              </a:spcBef>
              <a:defRPr sz="2000"/>
            </a:lvl1pPr>
          </a:lstStyle>
          <a:p>
            <a:pPr lvl="0"/>
            <a:r>
              <a:rPr lang="en-US"/>
              <a:t>Click to edit master text styles</a:t>
            </a:r>
          </a:p>
        </p:txBody>
      </p:sp>
      <p:sp>
        <p:nvSpPr>
          <p:cNvPr id="13" name="Text Placeholder 2">
            <a:extLst>
              <a:ext uri="{FF2B5EF4-FFF2-40B4-BE49-F238E27FC236}">
                <a16:creationId xmlns:a16="http://schemas.microsoft.com/office/drawing/2014/main" id="{6992F42C-6CCE-4824-A925-C759EF1AF4B9}"/>
              </a:ext>
            </a:extLst>
          </p:cNvPr>
          <p:cNvSpPr>
            <a:spLocks noGrp="1"/>
          </p:cNvSpPr>
          <p:nvPr>
            <p:ph type="body" sz="quarter" idx="15" hasCustomPrompt="1"/>
          </p:nvPr>
        </p:nvSpPr>
        <p:spPr>
          <a:xfrm>
            <a:off x="913170" y="427740"/>
            <a:ext cx="8116882" cy="2904051"/>
          </a:xfrm>
        </p:spPr>
        <p:txBody>
          <a:bodyPr wrap="square" anchor="b">
            <a:normAutofit/>
          </a:bodyPr>
          <a:lstStyle>
            <a:lvl1pPr>
              <a:lnSpc>
                <a:spcPct val="70000"/>
              </a:lnSpc>
              <a:spcBef>
                <a:spcPts val="0"/>
              </a:spcBef>
              <a:spcAft>
                <a:spcPts val="0"/>
              </a:spcAft>
              <a:defRPr lang="en-US" sz="7199" b="1" i="0" kern="1200" dirty="0">
                <a:solidFill>
                  <a:schemeClr val="tx1"/>
                </a:solidFill>
                <a:latin typeface="+mj-lt"/>
                <a:ea typeface="Roboto" panose="02000000000000000000" pitchFamily="2" charset="0"/>
                <a:cs typeface="Arial" panose="020B0604020202020204" pitchFamily="34" charset="0"/>
              </a:defRPr>
            </a:lvl1pPr>
          </a:lstStyle>
          <a:p>
            <a:pPr lvl="0"/>
            <a:r>
              <a:rPr lang="en-US"/>
              <a:t>Insert</a:t>
            </a:r>
          </a:p>
          <a:p>
            <a:pPr lvl="0"/>
            <a:r>
              <a:rPr lang="en-US"/>
              <a:t>Headers</a:t>
            </a:r>
          </a:p>
        </p:txBody>
      </p:sp>
    </p:spTree>
    <p:extLst>
      <p:ext uri="{BB962C8B-B14F-4D97-AF65-F5344CB8AC3E}">
        <p14:creationId xmlns:p14="http://schemas.microsoft.com/office/powerpoint/2010/main" val="2309893541"/>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ver slide opt 3">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56D926-529E-4762-9A9F-276E8FD0E13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016974" y="0"/>
            <a:ext cx="7175025" cy="6857999"/>
          </a:xfrm>
          <a:prstGeom prst="rect">
            <a:avLst/>
          </a:prstGeom>
        </p:spPr>
      </p:pic>
      <p:sp>
        <p:nvSpPr>
          <p:cNvPr id="23" name="Text Placeholder 18">
            <a:extLst>
              <a:ext uri="{FF2B5EF4-FFF2-40B4-BE49-F238E27FC236}">
                <a16:creationId xmlns:a16="http://schemas.microsoft.com/office/drawing/2014/main" id="{1D4E0C7B-55AE-49FD-9698-9CEB8E63399B}"/>
              </a:ext>
            </a:extLst>
          </p:cNvPr>
          <p:cNvSpPr>
            <a:spLocks noGrp="1"/>
          </p:cNvSpPr>
          <p:nvPr>
            <p:ph type="body" sz="quarter" idx="11" hasCustomPrompt="1"/>
          </p:nvPr>
        </p:nvSpPr>
        <p:spPr>
          <a:xfrm>
            <a:off x="325962" y="3778128"/>
            <a:ext cx="5395777" cy="957158"/>
          </a:xfrm>
          <a:prstGeom prst="rect">
            <a:avLst/>
          </a:prstGeom>
        </p:spPr>
        <p:txBody>
          <a:bodyPr anchor="ctr">
            <a:normAutofit/>
          </a:bodyPr>
          <a:lstStyle>
            <a:lvl1pPr>
              <a:lnSpc>
                <a:spcPct val="80000"/>
              </a:lnSpc>
              <a:spcBef>
                <a:spcPts val="0"/>
              </a:spcBef>
              <a:spcAft>
                <a:spcPts val="0"/>
              </a:spcAft>
              <a:defRPr sz="3200" cap="none">
                <a:solidFill>
                  <a:schemeClr val="tx1"/>
                </a:solidFill>
              </a:defRPr>
            </a:lvl1pPr>
          </a:lstStyle>
          <a:p>
            <a:pPr lvl="0"/>
            <a:r>
              <a:rPr lang="en-US"/>
              <a:t>Click to edit master text</a:t>
            </a:r>
          </a:p>
        </p:txBody>
      </p:sp>
      <p:sp>
        <p:nvSpPr>
          <p:cNvPr id="24" name="Text Placeholder 20">
            <a:extLst>
              <a:ext uri="{FF2B5EF4-FFF2-40B4-BE49-F238E27FC236}">
                <a16:creationId xmlns:a16="http://schemas.microsoft.com/office/drawing/2014/main" id="{3D75A7A3-DF6D-4A7E-9720-4F2A44F33670}"/>
              </a:ext>
            </a:extLst>
          </p:cNvPr>
          <p:cNvSpPr>
            <a:spLocks noGrp="1"/>
          </p:cNvSpPr>
          <p:nvPr>
            <p:ph type="body" sz="quarter" idx="12" hasCustomPrompt="1"/>
          </p:nvPr>
        </p:nvSpPr>
        <p:spPr>
          <a:xfrm>
            <a:off x="325961" y="4849431"/>
            <a:ext cx="5395777" cy="736124"/>
          </a:xfrm>
          <a:prstGeom prst="rect">
            <a:avLst/>
          </a:prstGeom>
        </p:spPr>
        <p:txBody>
          <a:bodyPr>
            <a:normAutofit/>
          </a:bodyPr>
          <a:lstStyle>
            <a:lvl1pPr>
              <a:lnSpc>
                <a:spcPct val="80000"/>
              </a:lnSpc>
              <a:spcBef>
                <a:spcPts val="0"/>
              </a:spcBef>
              <a:spcAft>
                <a:spcPts val="0"/>
              </a:spcAft>
              <a:defRPr sz="18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grpSp>
        <p:nvGrpSpPr>
          <p:cNvPr id="13" name="Group 12">
            <a:extLst>
              <a:ext uri="{FF2B5EF4-FFF2-40B4-BE49-F238E27FC236}">
                <a16:creationId xmlns:a16="http://schemas.microsoft.com/office/drawing/2014/main" id="{2C8E227D-CA27-442B-909C-C83877E03310}"/>
              </a:ext>
            </a:extLst>
          </p:cNvPr>
          <p:cNvGrpSpPr>
            <a:grpSpLocks noChangeAspect="1"/>
          </p:cNvGrpSpPr>
          <p:nvPr/>
        </p:nvGrpSpPr>
        <p:grpSpPr>
          <a:xfrm>
            <a:off x="9847288" y="5911816"/>
            <a:ext cx="1963712" cy="527084"/>
            <a:chOff x="9638475" y="1219200"/>
            <a:chExt cx="1389888" cy="373063"/>
          </a:xfrm>
        </p:grpSpPr>
        <p:pic>
          <p:nvPicPr>
            <p:cNvPr id="15" name="Picture 14">
              <a:extLst>
                <a:ext uri="{FF2B5EF4-FFF2-40B4-BE49-F238E27FC236}">
                  <a16:creationId xmlns:a16="http://schemas.microsoft.com/office/drawing/2014/main" id="{B2979A07-2E3B-464E-8FCF-17BB8ACCE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7" name="Freeform 5">
              <a:extLst>
                <a:ext uri="{FF2B5EF4-FFF2-40B4-BE49-F238E27FC236}">
                  <a16:creationId xmlns:a16="http://schemas.microsoft.com/office/drawing/2014/main" id="{99DE767A-54A1-4401-BB04-7C2A82923636}"/>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ext Placeholder 2">
            <a:extLst>
              <a:ext uri="{FF2B5EF4-FFF2-40B4-BE49-F238E27FC236}">
                <a16:creationId xmlns:a16="http://schemas.microsoft.com/office/drawing/2014/main" id="{E70A76BC-3335-4057-8A64-8CA0E6210887}"/>
              </a:ext>
            </a:extLst>
          </p:cNvPr>
          <p:cNvSpPr>
            <a:spLocks noGrp="1"/>
          </p:cNvSpPr>
          <p:nvPr>
            <p:ph type="body" sz="quarter" idx="13" hasCustomPrompt="1"/>
          </p:nvPr>
        </p:nvSpPr>
        <p:spPr>
          <a:xfrm>
            <a:off x="326597" y="419100"/>
            <a:ext cx="5395777" cy="2906713"/>
          </a:xfrm>
        </p:spPr>
        <p:txBody>
          <a:bodyPr anchor="b">
            <a:norm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3526096533"/>
      </p:ext>
    </p:extLst>
  </p:cSld>
  <p:clrMapOvr>
    <a:masterClrMapping/>
  </p:clrMapOvr>
  <p:hf hdr="0" ftr="0" dt="0"/>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Agenda Option 1">
    <p:bg>
      <p:bgPr>
        <a:solidFill>
          <a:schemeClr val="accent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hasCustomPrompt="1"/>
          </p:nvPr>
        </p:nvSpPr>
        <p:spPr>
          <a:xfrm>
            <a:off x="381000" y="973137"/>
            <a:ext cx="6426200" cy="969963"/>
          </a:xfrm>
        </p:spPr>
        <p:txBody>
          <a:bodyPr tIns="0" bIns="0" anchor="b">
            <a:normAutofit/>
          </a:bodyPr>
          <a:lstStyle>
            <a:lvl1pPr>
              <a:lnSpc>
                <a:spcPct val="70000"/>
              </a:lnSpc>
              <a:defRPr sz="6000" cap="none">
                <a:solidFill>
                  <a:schemeClr val="bg1"/>
                </a:solidFill>
              </a:defRPr>
            </a:lvl1pPr>
            <a:lvl2pPr>
              <a:defRPr sz="6000"/>
            </a:lvl2pPr>
            <a:lvl3pPr>
              <a:defRPr sz="6000"/>
            </a:lvl3pPr>
            <a:lvl4pPr>
              <a:defRPr sz="6000"/>
            </a:lvl4pPr>
            <a:lvl5pPr>
              <a:defRPr sz="6000"/>
            </a:lvl5pPr>
          </a:lstStyle>
          <a:p>
            <a:pPr lvl="0"/>
            <a:r>
              <a:rPr lang="en-US"/>
              <a:t>Agenda</a:t>
            </a:r>
          </a:p>
        </p:txBody>
      </p:sp>
      <p:sp>
        <p:nvSpPr>
          <p:cNvPr id="19" name="Text Placeholder 2">
            <a:extLst>
              <a:ext uri="{FF2B5EF4-FFF2-40B4-BE49-F238E27FC236}">
                <a16:creationId xmlns:a16="http://schemas.microsoft.com/office/drawing/2014/main" id="{581D7988-71CF-428B-BB8C-370DA3034424}"/>
              </a:ext>
            </a:extLst>
          </p:cNvPr>
          <p:cNvSpPr>
            <a:spLocks noGrp="1"/>
          </p:cNvSpPr>
          <p:nvPr>
            <p:ph type="body" sz="quarter" idx="11" hasCustomPrompt="1"/>
          </p:nvPr>
        </p:nvSpPr>
        <p:spPr>
          <a:xfrm>
            <a:off x="390913" y="2400464"/>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1" name="Text Placeholder 20">
            <a:extLst>
              <a:ext uri="{FF2B5EF4-FFF2-40B4-BE49-F238E27FC236}">
                <a16:creationId xmlns:a16="http://schemas.microsoft.com/office/drawing/2014/main" id="{6D052618-531B-4841-A43B-6710A5FB0136}"/>
              </a:ext>
            </a:extLst>
          </p:cNvPr>
          <p:cNvSpPr>
            <a:spLocks noGrp="1"/>
          </p:cNvSpPr>
          <p:nvPr>
            <p:ph type="body" sz="quarter" idx="12" hasCustomPrompt="1"/>
          </p:nvPr>
        </p:nvSpPr>
        <p:spPr>
          <a:xfrm>
            <a:off x="1355086"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3" name="Text Placeholder 2">
            <a:extLst>
              <a:ext uri="{FF2B5EF4-FFF2-40B4-BE49-F238E27FC236}">
                <a16:creationId xmlns:a16="http://schemas.microsoft.com/office/drawing/2014/main" id="{4F89B5AE-E188-4353-9738-00A6F4ADF3BB}"/>
              </a:ext>
            </a:extLst>
          </p:cNvPr>
          <p:cNvSpPr>
            <a:spLocks noGrp="1"/>
          </p:cNvSpPr>
          <p:nvPr>
            <p:ph type="body" sz="quarter" idx="13" hasCustomPrompt="1"/>
          </p:nvPr>
        </p:nvSpPr>
        <p:spPr>
          <a:xfrm>
            <a:off x="390913" y="3451045"/>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5" name="Text Placeholder 20">
            <a:extLst>
              <a:ext uri="{FF2B5EF4-FFF2-40B4-BE49-F238E27FC236}">
                <a16:creationId xmlns:a16="http://schemas.microsoft.com/office/drawing/2014/main" id="{ECA69700-84AA-4333-96E5-1B7E35ACBA08}"/>
              </a:ext>
            </a:extLst>
          </p:cNvPr>
          <p:cNvSpPr>
            <a:spLocks noGrp="1"/>
          </p:cNvSpPr>
          <p:nvPr>
            <p:ph type="body" sz="quarter" idx="14" hasCustomPrompt="1"/>
          </p:nvPr>
        </p:nvSpPr>
        <p:spPr>
          <a:xfrm>
            <a:off x="1355088"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8" name="Text Placeholder 2">
            <a:extLst>
              <a:ext uri="{FF2B5EF4-FFF2-40B4-BE49-F238E27FC236}">
                <a16:creationId xmlns:a16="http://schemas.microsoft.com/office/drawing/2014/main" id="{D59530B2-E30E-446D-885E-7ADC021BD805}"/>
              </a:ext>
            </a:extLst>
          </p:cNvPr>
          <p:cNvSpPr>
            <a:spLocks noGrp="1"/>
          </p:cNvSpPr>
          <p:nvPr>
            <p:ph type="body" sz="quarter" idx="15" hasCustomPrompt="1"/>
          </p:nvPr>
        </p:nvSpPr>
        <p:spPr>
          <a:xfrm>
            <a:off x="390913" y="4549387"/>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9" name="Text Placeholder 20">
            <a:extLst>
              <a:ext uri="{FF2B5EF4-FFF2-40B4-BE49-F238E27FC236}">
                <a16:creationId xmlns:a16="http://schemas.microsoft.com/office/drawing/2014/main" id="{44CB8CA3-C5FC-4CA5-979B-052A64B68E0E}"/>
              </a:ext>
            </a:extLst>
          </p:cNvPr>
          <p:cNvSpPr>
            <a:spLocks noGrp="1"/>
          </p:cNvSpPr>
          <p:nvPr>
            <p:ph type="body" sz="quarter" idx="16" hasCustomPrompt="1"/>
          </p:nvPr>
        </p:nvSpPr>
        <p:spPr>
          <a:xfrm>
            <a:off x="1355086"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0" name="Text Placeholder 2">
            <a:extLst>
              <a:ext uri="{FF2B5EF4-FFF2-40B4-BE49-F238E27FC236}">
                <a16:creationId xmlns:a16="http://schemas.microsoft.com/office/drawing/2014/main" id="{C9E5A7F7-8F19-4595-95BD-C0DABF6A815F}"/>
              </a:ext>
            </a:extLst>
          </p:cNvPr>
          <p:cNvSpPr>
            <a:spLocks noGrp="1"/>
          </p:cNvSpPr>
          <p:nvPr>
            <p:ph type="body" sz="quarter" idx="17" hasCustomPrompt="1"/>
          </p:nvPr>
        </p:nvSpPr>
        <p:spPr>
          <a:xfrm>
            <a:off x="6095999" y="2400464"/>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1" name="Text Placeholder 20">
            <a:extLst>
              <a:ext uri="{FF2B5EF4-FFF2-40B4-BE49-F238E27FC236}">
                <a16:creationId xmlns:a16="http://schemas.microsoft.com/office/drawing/2014/main" id="{2899181F-B8CA-4B36-AF7C-D1354DF84B85}"/>
              </a:ext>
            </a:extLst>
          </p:cNvPr>
          <p:cNvSpPr>
            <a:spLocks noGrp="1"/>
          </p:cNvSpPr>
          <p:nvPr>
            <p:ph type="body" sz="quarter" idx="18" hasCustomPrompt="1"/>
          </p:nvPr>
        </p:nvSpPr>
        <p:spPr>
          <a:xfrm>
            <a:off x="7060174"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2" name="Text Placeholder 2">
            <a:extLst>
              <a:ext uri="{FF2B5EF4-FFF2-40B4-BE49-F238E27FC236}">
                <a16:creationId xmlns:a16="http://schemas.microsoft.com/office/drawing/2014/main" id="{4656F190-2BE8-4368-ADED-FC85D9A03C17}"/>
              </a:ext>
            </a:extLst>
          </p:cNvPr>
          <p:cNvSpPr>
            <a:spLocks noGrp="1"/>
          </p:cNvSpPr>
          <p:nvPr>
            <p:ph type="body" sz="quarter" idx="19" hasCustomPrompt="1"/>
          </p:nvPr>
        </p:nvSpPr>
        <p:spPr>
          <a:xfrm>
            <a:off x="6095999" y="3451045"/>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3" name="Text Placeholder 20">
            <a:extLst>
              <a:ext uri="{FF2B5EF4-FFF2-40B4-BE49-F238E27FC236}">
                <a16:creationId xmlns:a16="http://schemas.microsoft.com/office/drawing/2014/main" id="{355D8271-4249-49A3-9E31-CA7401B12173}"/>
              </a:ext>
            </a:extLst>
          </p:cNvPr>
          <p:cNvSpPr>
            <a:spLocks noGrp="1"/>
          </p:cNvSpPr>
          <p:nvPr>
            <p:ph type="body" sz="quarter" idx="20" hasCustomPrompt="1"/>
          </p:nvPr>
        </p:nvSpPr>
        <p:spPr>
          <a:xfrm>
            <a:off x="7060174"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4" name="Text Placeholder 2">
            <a:extLst>
              <a:ext uri="{FF2B5EF4-FFF2-40B4-BE49-F238E27FC236}">
                <a16:creationId xmlns:a16="http://schemas.microsoft.com/office/drawing/2014/main" id="{D97D1950-FBE7-4AAE-A7F3-DE7C26FAB2F3}"/>
              </a:ext>
            </a:extLst>
          </p:cNvPr>
          <p:cNvSpPr>
            <a:spLocks noGrp="1"/>
          </p:cNvSpPr>
          <p:nvPr>
            <p:ph type="body" sz="quarter" idx="21" hasCustomPrompt="1"/>
          </p:nvPr>
        </p:nvSpPr>
        <p:spPr>
          <a:xfrm>
            <a:off x="6095999" y="4549387"/>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5" name="Text Placeholder 20">
            <a:extLst>
              <a:ext uri="{FF2B5EF4-FFF2-40B4-BE49-F238E27FC236}">
                <a16:creationId xmlns:a16="http://schemas.microsoft.com/office/drawing/2014/main" id="{543BA188-7B35-4438-90B1-F701495D6262}"/>
              </a:ext>
            </a:extLst>
          </p:cNvPr>
          <p:cNvSpPr>
            <a:spLocks noGrp="1"/>
          </p:cNvSpPr>
          <p:nvPr>
            <p:ph type="body" sz="quarter" idx="22" hasCustomPrompt="1"/>
          </p:nvPr>
        </p:nvSpPr>
        <p:spPr>
          <a:xfrm>
            <a:off x="7060174"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17" name="Footer Placeholder 6">
            <a:extLst>
              <a:ext uri="{FF2B5EF4-FFF2-40B4-BE49-F238E27FC236}">
                <a16:creationId xmlns:a16="http://schemas.microsoft.com/office/drawing/2014/main" id="{7E25AE54-DB22-44B2-A18F-3ECCFA3A1C78}"/>
              </a:ext>
            </a:extLst>
          </p:cNvPr>
          <p:cNvSpPr>
            <a:spLocks noGrp="1"/>
          </p:cNvSpPr>
          <p:nvPr>
            <p:ph type="ftr" sz="quarter" idx="23"/>
          </p:nvPr>
        </p:nvSpPr>
        <p:spPr>
          <a:xfrm>
            <a:off x="381002" y="6519009"/>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sp>
        <p:nvSpPr>
          <p:cNvPr id="18" name="Slide Number Placeholder 9">
            <a:extLst>
              <a:ext uri="{FF2B5EF4-FFF2-40B4-BE49-F238E27FC236}">
                <a16:creationId xmlns:a16="http://schemas.microsoft.com/office/drawing/2014/main" id="{D9EB6A56-5461-4FFF-8573-F2A2015AD761}"/>
              </a:ext>
            </a:extLst>
          </p:cNvPr>
          <p:cNvSpPr>
            <a:spLocks noGrp="1"/>
          </p:cNvSpPr>
          <p:nvPr>
            <p:ph type="sldNum" sz="quarter" idx="24"/>
          </p:nvPr>
        </p:nvSpPr>
        <p:spPr>
          <a:xfrm>
            <a:off x="11506202" y="6519009"/>
            <a:ext cx="385711" cy="206375"/>
          </a:xfrm>
          <a:prstGeom prst="rect">
            <a:avLst/>
          </a:prstGeom>
        </p:spPr>
        <p:txBody>
          <a:bodyPr/>
          <a:lstStyle>
            <a:lvl1pPr>
              <a:defRPr sz="800">
                <a:solidFill>
                  <a:schemeClr val="bg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271033647"/>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ivider Slide opt 3">
    <p:bg>
      <p:bgPr>
        <a:solidFill>
          <a:schemeClr val="accent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1932506" y="1460618"/>
            <a:ext cx="6074660" cy="4762500"/>
          </a:xfrm>
          <a:prstGeom prst="rect">
            <a:avLst/>
          </a:prstGeom>
        </p:spPr>
        <p:txBody>
          <a:bodyPr wrap="none" tIns="0" bIns="0" anchor="b">
            <a:normAutofit/>
          </a:bodyPr>
          <a:lstStyle>
            <a:lvl1pPr algn="l">
              <a:lnSpc>
                <a:spcPct val="70000"/>
              </a:lnSpc>
              <a:defRPr sz="42000" cap="none">
                <a:solidFill>
                  <a:schemeClr val="bg1"/>
                </a:solidFill>
              </a:defRPr>
            </a:lvl1pPr>
            <a:lvl2pPr>
              <a:defRPr sz="6000"/>
            </a:lvl2pPr>
            <a:lvl3pPr>
              <a:defRPr sz="6000"/>
            </a:lvl3pPr>
            <a:lvl4pPr>
              <a:defRPr sz="6000"/>
            </a:lvl4pPr>
            <a:lvl5pPr>
              <a:defRPr sz="6000"/>
            </a:lvl5pPr>
          </a:lstStyle>
          <a:p>
            <a:pPr lvl="0"/>
            <a:r>
              <a:rPr lang="en-US"/>
              <a:t>#</a:t>
            </a:r>
          </a:p>
        </p:txBody>
      </p:sp>
      <p:sp>
        <p:nvSpPr>
          <p:cNvPr id="5" name="Text Placeholder 4">
            <a:extLst>
              <a:ext uri="{FF2B5EF4-FFF2-40B4-BE49-F238E27FC236}">
                <a16:creationId xmlns:a16="http://schemas.microsoft.com/office/drawing/2014/main" id="{AB44A706-CAF8-4982-96A6-39432D8F9A73}"/>
              </a:ext>
            </a:extLst>
          </p:cNvPr>
          <p:cNvSpPr>
            <a:spLocks noGrp="1"/>
          </p:cNvSpPr>
          <p:nvPr>
            <p:ph type="body" sz="quarter" idx="11" hasCustomPrompt="1"/>
          </p:nvPr>
        </p:nvSpPr>
        <p:spPr>
          <a:xfrm>
            <a:off x="5343726" y="1943101"/>
            <a:ext cx="6467273" cy="3363546"/>
          </a:xfrm>
          <a:prstGeom prst="rect">
            <a:avLst/>
          </a:prstGeom>
        </p:spPr>
        <p:txBody>
          <a:bodyPr tIns="0" bIns="0" anchor="b" anchorCtr="0">
            <a:normAutofit/>
          </a:bodyPr>
          <a:lstStyle>
            <a:lvl1pPr>
              <a:lnSpc>
                <a:spcPct val="80000"/>
              </a:lnSpc>
              <a:defRPr sz="6000">
                <a:solidFill>
                  <a:schemeClr val="bg1"/>
                </a:solidFill>
              </a:defRPr>
            </a:lvl1pPr>
          </a:lstStyle>
          <a:p>
            <a:pPr lvl="0"/>
            <a:r>
              <a:rPr lang="en-US"/>
              <a:t>Insert Headline</a:t>
            </a:r>
          </a:p>
        </p:txBody>
      </p:sp>
      <p:sp>
        <p:nvSpPr>
          <p:cNvPr id="6" name="Text Placeholder 4">
            <a:extLst>
              <a:ext uri="{FF2B5EF4-FFF2-40B4-BE49-F238E27FC236}">
                <a16:creationId xmlns:a16="http://schemas.microsoft.com/office/drawing/2014/main" id="{D27FA2B8-1487-4EA0-8884-C504B39476A0}"/>
              </a:ext>
            </a:extLst>
          </p:cNvPr>
          <p:cNvSpPr>
            <a:spLocks noGrp="1"/>
          </p:cNvSpPr>
          <p:nvPr>
            <p:ph type="body" sz="quarter" idx="12" hasCustomPrompt="1"/>
          </p:nvPr>
        </p:nvSpPr>
        <p:spPr>
          <a:xfrm>
            <a:off x="5343726" y="5408245"/>
            <a:ext cx="6467273" cy="1109785"/>
          </a:xfrm>
          <a:prstGeom prst="rect">
            <a:avLst/>
          </a:prstGeom>
        </p:spPr>
        <p:txBody>
          <a:bodyPr tIns="0" bIns="0" anchor="t" anchorCtr="0">
            <a:normAutofit/>
          </a:bodyPr>
          <a:lstStyle>
            <a:lvl1pPr>
              <a:lnSpc>
                <a:spcPct val="80000"/>
              </a:lnSpc>
              <a:defRPr sz="3200" b="0">
                <a:solidFill>
                  <a:schemeClr val="bg1"/>
                </a:solidFill>
              </a:defRPr>
            </a:lvl1pPr>
          </a:lstStyle>
          <a:p>
            <a:pPr lvl="0"/>
            <a:r>
              <a:rPr lang="en-US"/>
              <a:t>Insert </a:t>
            </a:r>
            <a:r>
              <a:rPr lang="en-US" err="1"/>
              <a:t>Subheadline</a:t>
            </a:r>
            <a:endParaRPr lang="en-US"/>
          </a:p>
        </p:txBody>
      </p:sp>
    </p:spTree>
    <p:extLst>
      <p:ext uri="{BB962C8B-B14F-4D97-AF65-F5344CB8AC3E}">
        <p14:creationId xmlns:p14="http://schemas.microsoft.com/office/powerpoint/2010/main" val="2421183220"/>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2021 Accenture. All rights reserved.</a:t>
            </a:r>
            <a:endParaRPr lang="en-US" sz="800" dirty="0">
              <a:solidFill>
                <a:schemeClr val="tx1"/>
              </a:solidFill>
            </a:endParaRPr>
          </a:p>
          <a:p>
            <a:pPr algn="r" defTabSz="228600">
              <a:spcAft>
                <a:spcPts val="1200"/>
              </a:spcAft>
            </a:pPr>
            <a:endParaRPr lang="en-US" noProof="0" dirty="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8A775A16-A4B2-4AE5-AFA0-950C115C747E}"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26" name="TextBox 25">
            <a:extLst>
              <a:ext uri="{FF2B5EF4-FFF2-40B4-BE49-F238E27FC236}">
                <a16:creationId xmlns:a16="http://schemas.microsoft.com/office/drawing/2014/main" id="{B49246FF-2C3D-9D46-B1DB-1D6FABA657CD}"/>
              </a:ext>
            </a:extLst>
          </p:cNvPr>
          <p:cNvSpPr txBox="1"/>
          <p:nvPr userDrawn="1"/>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2"/>
                </a:solidFill>
              </a:rPr>
              <a:t>Copyright © 2021 Accenture. All rights reserved.</a:t>
            </a:r>
            <a:endParaRPr lang="en-US" noProof="0" dirty="0">
              <a:solidFill>
                <a:schemeClr val="tx2"/>
              </a:solidFill>
            </a:endParaRPr>
          </a:p>
        </p:txBody>
      </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userDrawn="1">
          <p15:clr>
            <a:srgbClr val="5ACBF0"/>
          </p15:clr>
        </p15:guide>
        <p15:guide id="2" orient="horz" pos="2520" userDrawn="1">
          <p15:clr>
            <a:srgbClr val="5ACBF0"/>
          </p15:clr>
        </p15:guide>
        <p15:guide id="3" pos="720"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1" name="Text Placeholder 15">
            <a:extLst>
              <a:ext uri="{FF2B5EF4-FFF2-40B4-BE49-F238E27FC236}">
                <a16:creationId xmlns:a16="http://schemas.microsoft.com/office/drawing/2014/main" id="{C1BA4F43-9A33-40BF-9D42-10A895373950}"/>
              </a:ext>
            </a:extLst>
          </p:cNvPr>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buNone/>
              <a:tabLst/>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lvl="0"/>
            <a:r>
              <a:rPr lang="en-GB"/>
              <a:t>Place subtitle here in GT </a:t>
            </a:r>
            <a:r>
              <a:rPr lang="en-GB" err="1"/>
              <a:t>Sectra</a:t>
            </a:r>
            <a:r>
              <a:rPr lang="en-GB"/>
              <a:t> Fine 24pt</a:t>
            </a:r>
            <a:endParaRPr lang="en-US"/>
          </a:p>
        </p:txBody>
      </p:sp>
    </p:spTree>
    <p:extLst>
      <p:ext uri="{BB962C8B-B14F-4D97-AF65-F5344CB8AC3E}">
        <p14:creationId xmlns:p14="http://schemas.microsoft.com/office/powerpoint/2010/main" val="21849181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2"/>
            <a:ext cx="12191994" cy="6857997"/>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a:t>Section title 54pt</a:t>
            </a:r>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796041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Dark Purple">
    <p:bg>
      <p:bgPr>
        <a:solidFill>
          <a:schemeClr val="accent3"/>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22C143E8-DD15-4271-878B-9FB6C450FC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482" b="19537"/>
          <a:stretch/>
        </p:blipFill>
        <p:spPr>
          <a:xfrm>
            <a:off x="0" y="0"/>
            <a:ext cx="12192000" cy="3427713"/>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36233B92-45BF-2844-92CF-A75DE09F6EBC}"/>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9955934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22" name="Picture 21" descr="Background pattern&#10;&#10;Description automatically generated">
            <a:extLst>
              <a:ext uri="{FF2B5EF4-FFF2-40B4-BE49-F238E27FC236}">
                <a16:creationId xmlns:a16="http://schemas.microsoft.com/office/drawing/2014/main" id="{0CD753C7-2DCF-4C34-80DC-870F688988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425952"/>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29893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Light">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8F4B10C-5234-40B6-8CA6-79B2DF02B86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6" name="Rectangle 5">
            <a:extLst>
              <a:ext uri="{FF2B5EF4-FFF2-40B4-BE49-F238E27FC236}">
                <a16:creationId xmlns:a16="http://schemas.microsoft.com/office/drawing/2014/main" id="{DAB64210-BE23-4613-90AC-3738A40ED78F}"/>
              </a:ext>
            </a:extLst>
          </p:cNvPr>
          <p:cNvSpPr/>
          <p:nvPr userDrawn="1"/>
        </p:nvSpPr>
        <p:spPr>
          <a:xfrm>
            <a:off x="0" y="3428999"/>
            <a:ext cx="12192000" cy="3429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85602A9B-7D88-4730-BA84-E2AEAFB9998C}"/>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5" name="TextBox 4">
            <a:extLst>
              <a:ext uri="{FF2B5EF4-FFF2-40B4-BE49-F238E27FC236}">
                <a16:creationId xmlns:a16="http://schemas.microsoft.com/office/drawing/2014/main" id="{BD20B5CF-ECAF-4871-B303-435D56BF9C7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8" name="TextBox 7">
            <a:extLst>
              <a:ext uri="{FF2B5EF4-FFF2-40B4-BE49-F238E27FC236}">
                <a16:creationId xmlns:a16="http://schemas.microsoft.com/office/drawing/2014/main" id="{FC829F91-EB74-4AA2-B649-E33D7237FE06}"/>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2" name="Text Placeholder 8">
            <a:extLst>
              <a:ext uri="{FF2B5EF4-FFF2-40B4-BE49-F238E27FC236}">
                <a16:creationId xmlns:a16="http://schemas.microsoft.com/office/drawing/2014/main" id="{0741A08E-B93F-E14E-AB8A-C62CD19AED61}"/>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381325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481446463"/>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dirty="0"/>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dirty="0"/>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Light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A31FE-1E07-4053-A99E-D3461DEE4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87" y="668"/>
            <a:ext cx="12189628" cy="6856665"/>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key message here</a:t>
            </a:r>
          </a:p>
        </p:txBody>
      </p:sp>
      <p:sp>
        <p:nvSpPr>
          <p:cNvPr id="6" name="TextBox 5">
            <a:extLst>
              <a:ext uri="{FF2B5EF4-FFF2-40B4-BE49-F238E27FC236}">
                <a16:creationId xmlns:a16="http://schemas.microsoft.com/office/drawing/2014/main" id="{C36B84D5-0A22-4711-8F52-BDC8137A168E}"/>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8" name="TextBox 7">
            <a:extLst>
              <a:ext uri="{FF2B5EF4-FFF2-40B4-BE49-F238E27FC236}">
                <a16:creationId xmlns:a16="http://schemas.microsoft.com/office/drawing/2014/main" id="{3CADCD88-2176-4497-B5B6-CEC45FAC70F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4" name="Picture 3">
            <a:extLst>
              <a:ext uri="{FF2B5EF4-FFF2-40B4-BE49-F238E27FC236}">
                <a16:creationId xmlns:a16="http://schemas.microsoft.com/office/drawing/2014/main" id="{23951368-DA63-486C-A3F0-C29653258BF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709745234"/>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dirty="0"/>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dirty="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dirty="0"/>
              <a:t>Our expansive asset library including fonts, photography, iconography and custom slides are available </a:t>
            </a:r>
            <a:r>
              <a:rPr lang="en-GB" sz="1600" dirty="0">
                <a:solidFill>
                  <a:schemeClr val="accent1"/>
                </a:solidFill>
              </a:rPr>
              <a:t>[here &lt;link&gt;]</a:t>
            </a:r>
            <a:r>
              <a:rPr lang="en-GB" sz="1600" dirty="0"/>
              <a:t>. Contact </a:t>
            </a:r>
            <a:r>
              <a:rPr kumimoji="0" lang="en-GB" sz="1600" b="0" i="0" u="none" strike="noStrike" kern="1200" cap="none" spc="0" normalizeH="0" baseline="0" noProof="0" dirty="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dirty="0">
                <a:ln>
                  <a:noFill/>
                </a:ln>
                <a:solidFill>
                  <a:srgbClr val="A100FF"/>
                </a:solidFill>
                <a:effectLst/>
                <a:uLnTx/>
                <a:uFillTx/>
                <a:latin typeface="Graphik Regular"/>
                <a:ea typeface="+mn-ea"/>
                <a:cs typeface="+mn-cs"/>
              </a:rPr>
              <a:t> </a:t>
            </a:r>
            <a:r>
              <a:rPr lang="en-GB" sz="1600" dirty="0"/>
              <a:t>for further information. Access the icons below through </a:t>
            </a:r>
            <a:r>
              <a:rPr lang="en-GB" sz="1600" b="1" dirty="0">
                <a:solidFill>
                  <a:schemeClr val="accent1"/>
                </a:solidFill>
              </a:rPr>
              <a:t>View &gt; Slide Master</a:t>
            </a:r>
            <a:r>
              <a:rPr lang="en-GB" sz="1600" dirty="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dirty="0">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148958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5415641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34518856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0108628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5141436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6549803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48018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14310395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35700520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2773787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54772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tx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7AB52F34-4FE5-48B6-38F5-204C063496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3044813874"/>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2_Greetings + Greater Than L">
    <p:bg>
      <p:bgPr>
        <a:solidFill>
          <a:schemeClr val="tx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03480952-D46F-8A15-415F-5BD167F1B47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6" name="Big number">
            <a:extLst>
              <a:ext uri="{FF2B5EF4-FFF2-40B4-BE49-F238E27FC236}">
                <a16:creationId xmlns:a16="http://schemas.microsoft.com/office/drawing/2014/main" id="{AF875396-CEBE-1CA8-8B88-FC8618F53686}"/>
              </a:ext>
            </a:extLst>
          </p:cNvPr>
          <p:cNvSpPr>
            <a:spLocks noGrp="1"/>
          </p:cNvSpPr>
          <p:nvPr>
            <p:ph type="body" idx="10" hasCustomPrompt="1"/>
          </p:nvPr>
        </p:nvSpPr>
        <p:spPr>
          <a:xfrm>
            <a:off x="-1504393" y="1210514"/>
            <a:ext cx="7470218" cy="4411980"/>
          </a:xfrm>
        </p:spPr>
        <p:txBody>
          <a:bodyPr anchor="b"/>
          <a:lstStyle>
            <a:lvl1pPr marL="0" indent="0" algn="l" defTabSz="914034" rtl="0" eaLnBrk="1" latinLnBrk="0" hangingPunct="1">
              <a:lnSpc>
                <a:spcPct val="80000"/>
              </a:lnSpc>
              <a:spcBef>
                <a:spcPct val="0"/>
              </a:spcBef>
              <a:spcAft>
                <a:spcPts val="0"/>
              </a:spcAft>
              <a:buNone/>
              <a:defRPr kumimoji="0" lang="en-US" sz="35000" b="1" i="0" u="none" strike="noStrike" kern="1200" cap="none" spc="-300" normalizeH="0" baseline="0" dirty="0">
                <a:ln>
                  <a:noFill/>
                </a:ln>
                <a:solidFill>
                  <a:srgbClr val="FFFFFF">
                    <a:alpha val="10000"/>
                  </a:srgbClr>
                </a:solidFill>
                <a:effectLst/>
                <a:uLnTx/>
                <a:uFillTx/>
                <a:latin typeface="Graphik Bold" panose="020B0803030202060203" pitchFamily="34" charset="0"/>
                <a:ea typeface="Graphik" charset="0"/>
                <a:cs typeface="Graphik" charset="0"/>
              </a:defRPr>
            </a:lvl1pPr>
            <a:lvl2pPr marL="457017" indent="0">
              <a:buNone/>
              <a:defRPr sz="1999">
                <a:solidFill>
                  <a:schemeClr val="tx1">
                    <a:tint val="75000"/>
                  </a:schemeClr>
                </a:solidFill>
              </a:defRPr>
            </a:lvl2pPr>
            <a:lvl3pPr marL="914034" indent="0">
              <a:buNone/>
              <a:defRPr sz="1799">
                <a:solidFill>
                  <a:schemeClr val="tx1">
                    <a:tint val="75000"/>
                  </a:schemeClr>
                </a:solidFill>
              </a:defRPr>
            </a:lvl3pPr>
            <a:lvl4pPr marL="1371051" indent="0">
              <a:buNone/>
              <a:defRPr sz="1599">
                <a:solidFill>
                  <a:schemeClr val="tx1">
                    <a:tint val="75000"/>
                  </a:schemeClr>
                </a:solidFill>
              </a:defRPr>
            </a:lvl4pPr>
            <a:lvl5pPr marL="1828068" indent="0">
              <a:buNone/>
              <a:defRPr sz="1599">
                <a:solidFill>
                  <a:schemeClr val="tx1">
                    <a:tint val="75000"/>
                  </a:schemeClr>
                </a:solidFill>
              </a:defRPr>
            </a:lvl5pPr>
            <a:lvl6pPr marL="2285086" indent="0">
              <a:buNone/>
              <a:defRPr sz="1599">
                <a:solidFill>
                  <a:schemeClr val="tx1">
                    <a:tint val="75000"/>
                  </a:schemeClr>
                </a:solidFill>
              </a:defRPr>
            </a:lvl6pPr>
            <a:lvl7pPr marL="2742103" indent="0">
              <a:buNone/>
              <a:defRPr sz="1599">
                <a:solidFill>
                  <a:schemeClr val="tx1">
                    <a:tint val="75000"/>
                  </a:schemeClr>
                </a:solidFill>
              </a:defRPr>
            </a:lvl7pPr>
            <a:lvl8pPr marL="3199120" indent="0">
              <a:buNone/>
              <a:defRPr sz="1599">
                <a:solidFill>
                  <a:schemeClr val="tx1">
                    <a:tint val="75000"/>
                  </a:schemeClr>
                </a:solidFill>
              </a:defRPr>
            </a:lvl8pPr>
            <a:lvl9pPr marL="3656137" indent="0">
              <a:buNone/>
              <a:defRPr sz="1599">
                <a:solidFill>
                  <a:schemeClr val="tx1">
                    <a:tint val="75000"/>
                  </a:schemeClr>
                </a:solidFill>
              </a:defRPr>
            </a:lvl9pPr>
          </a:lstStyle>
          <a:p>
            <a:pPr marL="0" lvl="0" indent="0" algn="l" defTabSz="914034" rtl="0" eaLnBrk="1" latinLnBrk="0" hangingPunct="1">
              <a:lnSpc>
                <a:spcPct val="100000"/>
              </a:lnSpc>
              <a:spcBef>
                <a:spcPts val="0"/>
              </a:spcBef>
              <a:spcAft>
                <a:spcPts val="0"/>
              </a:spcAft>
              <a:buFont typeface="Arial" panose="020B0604020202020204" pitchFamily="34" charset="0"/>
              <a:buNone/>
            </a:pPr>
            <a:r>
              <a:rPr lang="en-US"/>
              <a:t>01</a:t>
            </a:r>
          </a:p>
        </p:txBody>
      </p:sp>
      <p:sp>
        <p:nvSpPr>
          <p:cNvPr id="7" name="Intro text">
            <a:extLst>
              <a:ext uri="{FF2B5EF4-FFF2-40B4-BE49-F238E27FC236}">
                <a16:creationId xmlns:a16="http://schemas.microsoft.com/office/drawing/2014/main" id="{D2B03D1E-353E-D768-6A30-AA55AE069D8A}"/>
              </a:ext>
            </a:extLst>
          </p:cNvPr>
          <p:cNvSpPr>
            <a:spLocks noGrp="1"/>
          </p:cNvSpPr>
          <p:nvPr>
            <p:ph type="body" sz="quarter" idx="14" hasCustomPrompt="1"/>
          </p:nvPr>
        </p:nvSpPr>
        <p:spPr>
          <a:xfrm>
            <a:off x="4275138" y="3428728"/>
            <a:ext cx="7535862" cy="2193766"/>
          </a:xfrm>
        </p:spPr>
        <p:txBody>
          <a:bodyPr lIns="0" anchor="b"/>
          <a:lstStyle>
            <a:lvl1pPr marL="0" indent="0">
              <a:lnSpc>
                <a:spcPct val="110000"/>
              </a:lnSpc>
              <a:buNone/>
              <a:defRPr kumimoji="0" lang="en-US" sz="4400" b="1" i="0" u="none" strike="noStrike" kern="1200" cap="none" spc="0" normalizeH="0" baseline="0" dirty="0">
                <a:ln>
                  <a:noFill/>
                </a:ln>
                <a:solidFill>
                  <a:srgbClr val="FFFFFF"/>
                </a:solidFill>
                <a:effectLst/>
                <a:uLnTx/>
                <a:uFillTx/>
                <a:latin typeface="+mn-lt"/>
                <a:ea typeface="Graphik Extralight" charset="0"/>
                <a:cs typeface="Graphik Extralight" charset="0"/>
              </a:defRPr>
            </a:lvl1pPr>
            <a:lvl2pPr marL="0" indent="0">
              <a:lnSpc>
                <a:spcPct val="110000"/>
              </a:lnSpc>
              <a:buFont typeface="Arial" panose="020B0604020202020204" pitchFamily="34" charset="0"/>
              <a:buNone/>
              <a:defRPr kumimoji="0" lang="en-US" sz="4400" b="1" i="0" u="none" strike="noStrike" kern="1200" cap="none" spc="0" normalizeH="0" baseline="0" dirty="0">
                <a:ln>
                  <a:noFill/>
                </a:ln>
                <a:solidFill>
                  <a:srgbClr val="FFFFFF"/>
                </a:solidFill>
                <a:effectLst/>
                <a:uLnTx/>
                <a:uFillTx/>
                <a:latin typeface="+mj-lt"/>
                <a:ea typeface="Graphik Extralight" charset="0"/>
                <a:cs typeface="Graphik Extralight" charset="0"/>
              </a:defRPr>
            </a:lvl2pPr>
            <a:lvl3pPr marL="0" indent="0">
              <a:buNone/>
              <a:defRPr sz="5400">
                <a:latin typeface="+mj-lt"/>
              </a:defRPr>
            </a:lvl3pPr>
          </a:lstStyle>
          <a:p>
            <a:pPr lvl="0"/>
            <a:r>
              <a:rPr lang="en-US"/>
              <a:t>Click to edit </a:t>
            </a:r>
            <a:r>
              <a:rPr lang="pl-PL"/>
              <a:t>m</a:t>
            </a:r>
            <a:r>
              <a:rPr lang="en-US"/>
              <a:t>aster text</a:t>
            </a:r>
            <a:endParaRPr lang="pl-PL"/>
          </a:p>
          <a:p>
            <a:pPr lvl="1"/>
            <a:r>
              <a:rPr lang="en-US"/>
              <a:t>Second level</a:t>
            </a:r>
          </a:p>
        </p:txBody>
      </p:sp>
    </p:spTree>
    <p:extLst>
      <p:ext uri="{BB962C8B-B14F-4D97-AF65-F5344CB8AC3E}">
        <p14:creationId xmlns:p14="http://schemas.microsoft.com/office/powerpoint/2010/main" val="1528353894"/>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114485412"/>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202F806-53EB-4AFB-B0F7-2A7BC4E5136F}"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3360902752"/>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074C878-35E6-4631-95D1-AE66D6398682}"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9754871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Sunday, October 2, 2022</a:t>
            </a:fld>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descr="A person holding a phone&#10;&#10;Description automatically generated with low confidence">
            <a:extLst>
              <a:ext uri="{FF2B5EF4-FFF2-40B4-BE49-F238E27FC236}">
                <a16:creationId xmlns:a16="http://schemas.microsoft.com/office/drawing/2014/main" id="{35E12AEE-A497-0C9A-6E09-5F9929A7850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5"/>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B3E2B9D2-D276-971C-0D86-7CE57545D784}"/>
              </a:ext>
            </a:extLst>
          </p:cNvPr>
          <p:cNvSpPr/>
          <p:nvPr userDrawn="1"/>
        </p:nvSpPr>
        <p:spPr>
          <a:xfrm>
            <a:off x="135807" y="130130"/>
            <a:ext cx="11919600" cy="6598800"/>
          </a:xfrm>
          <a:prstGeom prst="rect">
            <a:avLst/>
          </a:prstGeom>
          <a:gradFill>
            <a:gsLst>
              <a:gs pos="0">
                <a:schemeClr val="bg1">
                  <a:alpha val="48000"/>
                </a:schemeClr>
              </a:gs>
              <a:gs pos="63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pic>
        <p:nvPicPr>
          <p:cNvPr id="10" name="Picture 9" descr="A picture containing card, drawing, crosswalk, table&#10;&#10;Description automatically generated">
            <a:extLst>
              <a:ext uri="{FF2B5EF4-FFF2-40B4-BE49-F238E27FC236}">
                <a16:creationId xmlns:a16="http://schemas.microsoft.com/office/drawing/2014/main" id="{0E794878-155D-0A98-C8A9-BA95ED18580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41437227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3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E12AEE-A497-0C9A-6E09-5F9929A785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b="-7"/>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CCE26307-5B82-F1F6-7677-1526D04B1832}"/>
              </a:ext>
            </a:extLst>
          </p:cNvPr>
          <p:cNvSpPr/>
          <p:nvPr userDrawn="1"/>
        </p:nvSpPr>
        <p:spPr>
          <a:xfrm>
            <a:off x="135807" y="130130"/>
            <a:ext cx="5871454" cy="6597740"/>
          </a:xfrm>
          <a:prstGeom prst="rect">
            <a:avLst/>
          </a:prstGeom>
          <a:gradFill>
            <a:gsLst>
              <a:gs pos="100000">
                <a:schemeClr val="bg1">
                  <a:alpha val="0"/>
                </a:schemeClr>
              </a:gs>
              <a:gs pos="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dirty="0"/>
          </a:p>
        </p:txBody>
      </p:sp>
      <p:sp>
        <p:nvSpPr>
          <p:cNvPr id="5" name="Freeform: Shape 4">
            <a:extLst>
              <a:ext uri="{FF2B5EF4-FFF2-40B4-BE49-F238E27FC236}">
                <a16:creationId xmlns:a16="http://schemas.microsoft.com/office/drawing/2014/main" id="{68D73DB1-391D-4EBC-A01D-D0A58B320E3F}"/>
              </a:ext>
            </a:extLst>
          </p:cNvPr>
          <p:cNvSpPr/>
          <p:nvPr/>
        </p:nvSpPr>
        <p:spPr>
          <a:xfrm>
            <a:off x="1200229" y="5941281"/>
            <a:ext cx="138591" cy="146687"/>
          </a:xfrm>
          <a:custGeom>
            <a:avLst/>
            <a:gdLst>
              <a:gd name="connsiteX0" fmla="*/ 0 w 138591"/>
              <a:gd name="connsiteY0" fmla="*/ 103534 h 146687"/>
              <a:gd name="connsiteX1" fmla="*/ 80967 w 138591"/>
              <a:gd name="connsiteY1" fmla="*/ 73473 h 146687"/>
              <a:gd name="connsiteX2" fmla="*/ 0 w 138591"/>
              <a:gd name="connsiteY2" fmla="*/ 41862 h 146687"/>
              <a:gd name="connsiteX3" fmla="*/ 0 w 138591"/>
              <a:gd name="connsiteY3" fmla="*/ 0 h 146687"/>
              <a:gd name="connsiteX4" fmla="*/ 138591 w 138591"/>
              <a:gd name="connsiteY4" fmla="*/ 55815 h 146687"/>
              <a:gd name="connsiteX5" fmla="*/ 138591 w 138591"/>
              <a:gd name="connsiteY5" fmla="*/ 90528 h 146687"/>
              <a:gd name="connsiteX6" fmla="*/ 0 w 138591"/>
              <a:gd name="connsiteY6" fmla="*/ 146688 h 146687"/>
              <a:gd name="connsiteX7" fmla="*/ 0 w 138591"/>
              <a:gd name="connsiteY7" fmla="*/ 103534 h 14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91" h="146687">
                <a:moveTo>
                  <a:pt x="0" y="103534"/>
                </a:moveTo>
                <a:lnTo>
                  <a:pt x="80967" y="73473"/>
                </a:lnTo>
                <a:lnTo>
                  <a:pt x="0" y="41862"/>
                </a:lnTo>
                <a:lnTo>
                  <a:pt x="0" y="0"/>
                </a:lnTo>
                <a:lnTo>
                  <a:pt x="138591" y="55815"/>
                </a:lnTo>
                <a:lnTo>
                  <a:pt x="138591" y="90528"/>
                </a:lnTo>
                <a:lnTo>
                  <a:pt x="0" y="146688"/>
                </a:lnTo>
                <a:lnTo>
                  <a:pt x="0" y="103534"/>
                </a:ln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7" name="Freeform: Shape 6">
            <a:extLst>
              <a:ext uri="{FF2B5EF4-FFF2-40B4-BE49-F238E27FC236}">
                <a16:creationId xmlns:a16="http://schemas.microsoft.com/office/drawing/2014/main" id="{7318377B-B7FD-47CD-A6A5-79A8C77C9B9A}"/>
              </a:ext>
            </a:extLst>
          </p:cNvPr>
          <p:cNvSpPr/>
          <p:nvPr/>
        </p:nvSpPr>
        <p:spPr>
          <a:xfrm>
            <a:off x="381000" y="6097185"/>
            <a:ext cx="1405550" cy="214715"/>
          </a:xfrm>
          <a:custGeom>
            <a:avLst/>
            <a:gdLst>
              <a:gd name="connsiteX0" fmla="*/ 53003 w 1405550"/>
              <a:gd name="connsiteY0" fmla="*/ 214364 h 214715"/>
              <a:gd name="connsiteX1" fmla="*/ -314 w 1405550"/>
              <a:gd name="connsiteY1" fmla="*/ 166559 h 214715"/>
              <a:gd name="connsiteX2" fmla="*/ -314 w 1405550"/>
              <a:gd name="connsiteY2" fmla="*/ 164750 h 214715"/>
              <a:gd name="connsiteX3" fmla="*/ 76259 w 1405550"/>
              <a:gd name="connsiteY3" fmla="*/ 111691 h 214715"/>
              <a:gd name="connsiteX4" fmla="*/ 96415 w 1405550"/>
              <a:gd name="connsiteY4" fmla="*/ 111691 h 214715"/>
              <a:gd name="connsiteX5" fmla="*/ 96415 w 1405550"/>
              <a:gd name="connsiteY5" fmla="*/ 103939 h 214715"/>
              <a:gd name="connsiteX6" fmla="*/ 72556 w 1405550"/>
              <a:gd name="connsiteY6" fmla="*/ 78098 h 214715"/>
              <a:gd name="connsiteX7" fmla="*/ 48093 w 1405550"/>
              <a:gd name="connsiteY7" fmla="*/ 98030 h 214715"/>
              <a:gd name="connsiteX8" fmla="*/ 48007 w 1405550"/>
              <a:gd name="connsiteY8" fmla="*/ 99201 h 214715"/>
              <a:gd name="connsiteX9" fmla="*/ 4940 w 1405550"/>
              <a:gd name="connsiteY9" fmla="*/ 99201 h 214715"/>
              <a:gd name="connsiteX10" fmla="*/ 75054 w 1405550"/>
              <a:gd name="connsiteY10" fmla="*/ 45539 h 214715"/>
              <a:gd name="connsiteX11" fmla="*/ 141980 w 1405550"/>
              <a:gd name="connsiteY11" fmla="*/ 102561 h 214715"/>
              <a:gd name="connsiteX12" fmla="*/ 141980 w 1405550"/>
              <a:gd name="connsiteY12" fmla="*/ 211091 h 214715"/>
              <a:gd name="connsiteX13" fmla="*/ 97707 w 1405550"/>
              <a:gd name="connsiteY13" fmla="*/ 211091 h 214715"/>
              <a:gd name="connsiteX14" fmla="*/ 97707 w 1405550"/>
              <a:gd name="connsiteY14" fmla="*/ 192744 h 214715"/>
              <a:gd name="connsiteX15" fmla="*/ 53003 w 1405550"/>
              <a:gd name="connsiteY15" fmla="*/ 214364 h 214715"/>
              <a:gd name="connsiteX16" fmla="*/ 96071 w 1405550"/>
              <a:gd name="connsiteY16" fmla="*/ 156998 h 214715"/>
              <a:gd name="connsiteX17" fmla="*/ 96071 w 1405550"/>
              <a:gd name="connsiteY17" fmla="*/ 141493 h 214715"/>
              <a:gd name="connsiteX18" fmla="*/ 78068 w 1405550"/>
              <a:gd name="connsiteY18" fmla="*/ 141493 h 214715"/>
              <a:gd name="connsiteX19" fmla="*/ 44303 w 1405550"/>
              <a:gd name="connsiteY19" fmla="*/ 162252 h 214715"/>
              <a:gd name="connsiteX20" fmla="*/ 44303 w 1405550"/>
              <a:gd name="connsiteY20" fmla="*/ 163803 h 214715"/>
              <a:gd name="connsiteX21" fmla="*/ 66268 w 1405550"/>
              <a:gd name="connsiteY21" fmla="*/ 182752 h 214715"/>
              <a:gd name="connsiteX22" fmla="*/ 96415 w 1405550"/>
              <a:gd name="connsiteY22" fmla="*/ 156998 h 214715"/>
              <a:gd name="connsiteX23" fmla="*/ 243964 w 1405550"/>
              <a:gd name="connsiteY23" fmla="*/ 214364 h 214715"/>
              <a:gd name="connsiteX24" fmla="*/ 166443 w 1405550"/>
              <a:gd name="connsiteY24" fmla="*/ 131588 h 214715"/>
              <a:gd name="connsiteX25" fmla="*/ 166443 w 1405550"/>
              <a:gd name="connsiteY25" fmla="*/ 129435 h 214715"/>
              <a:gd name="connsiteX26" fmla="*/ 243964 w 1405550"/>
              <a:gd name="connsiteY26" fmla="*/ 45367 h 214715"/>
              <a:gd name="connsiteX27" fmla="*/ 314940 w 1405550"/>
              <a:gd name="connsiteY27" fmla="*/ 106437 h 214715"/>
              <a:gd name="connsiteX28" fmla="*/ 271872 w 1405550"/>
              <a:gd name="connsiteY28" fmla="*/ 106437 h 214715"/>
              <a:gd name="connsiteX29" fmla="*/ 245170 w 1405550"/>
              <a:gd name="connsiteY29" fmla="*/ 80596 h 214715"/>
              <a:gd name="connsiteX30" fmla="*/ 212697 w 1405550"/>
              <a:gd name="connsiteY30" fmla="*/ 127712 h 214715"/>
              <a:gd name="connsiteX31" fmla="*/ 212697 w 1405550"/>
              <a:gd name="connsiteY31" fmla="*/ 132449 h 214715"/>
              <a:gd name="connsiteX32" fmla="*/ 245515 w 1405550"/>
              <a:gd name="connsiteY32" fmla="*/ 180168 h 214715"/>
              <a:gd name="connsiteX33" fmla="*/ 274973 w 1405550"/>
              <a:gd name="connsiteY33" fmla="*/ 150968 h 214715"/>
              <a:gd name="connsiteX34" fmla="*/ 316232 w 1405550"/>
              <a:gd name="connsiteY34" fmla="*/ 150968 h 214715"/>
              <a:gd name="connsiteX35" fmla="*/ 244309 w 1405550"/>
              <a:gd name="connsiteY35" fmla="*/ 214364 h 214715"/>
              <a:gd name="connsiteX36" fmla="*/ 412617 w 1405550"/>
              <a:gd name="connsiteY36" fmla="*/ 214364 h 214715"/>
              <a:gd name="connsiteX37" fmla="*/ 335095 w 1405550"/>
              <a:gd name="connsiteY37" fmla="*/ 131588 h 214715"/>
              <a:gd name="connsiteX38" fmla="*/ 335095 w 1405550"/>
              <a:gd name="connsiteY38" fmla="*/ 129435 h 214715"/>
              <a:gd name="connsiteX39" fmla="*/ 412617 w 1405550"/>
              <a:gd name="connsiteY39" fmla="*/ 45367 h 214715"/>
              <a:gd name="connsiteX40" fmla="*/ 483592 w 1405550"/>
              <a:gd name="connsiteY40" fmla="*/ 106437 h 214715"/>
              <a:gd name="connsiteX41" fmla="*/ 440524 w 1405550"/>
              <a:gd name="connsiteY41" fmla="*/ 106437 h 214715"/>
              <a:gd name="connsiteX42" fmla="*/ 413909 w 1405550"/>
              <a:gd name="connsiteY42" fmla="*/ 80596 h 214715"/>
              <a:gd name="connsiteX43" fmla="*/ 381350 w 1405550"/>
              <a:gd name="connsiteY43" fmla="*/ 127712 h 214715"/>
              <a:gd name="connsiteX44" fmla="*/ 381350 w 1405550"/>
              <a:gd name="connsiteY44" fmla="*/ 132449 h 214715"/>
              <a:gd name="connsiteX45" fmla="*/ 414167 w 1405550"/>
              <a:gd name="connsiteY45" fmla="*/ 180168 h 214715"/>
              <a:gd name="connsiteX46" fmla="*/ 443625 w 1405550"/>
              <a:gd name="connsiteY46" fmla="*/ 150968 h 214715"/>
              <a:gd name="connsiteX47" fmla="*/ 484884 w 1405550"/>
              <a:gd name="connsiteY47" fmla="*/ 150968 h 214715"/>
              <a:gd name="connsiteX48" fmla="*/ 412961 w 1405550"/>
              <a:gd name="connsiteY48" fmla="*/ 214364 h 214715"/>
              <a:gd name="connsiteX49" fmla="*/ 582561 w 1405550"/>
              <a:gd name="connsiteY49" fmla="*/ 214364 h 214715"/>
              <a:gd name="connsiteX50" fmla="*/ 503834 w 1405550"/>
              <a:gd name="connsiteY50" fmla="*/ 132536 h 214715"/>
              <a:gd name="connsiteX51" fmla="*/ 503834 w 1405550"/>
              <a:gd name="connsiteY51" fmla="*/ 129435 h 214715"/>
              <a:gd name="connsiteX52" fmla="*/ 581355 w 1405550"/>
              <a:gd name="connsiteY52" fmla="*/ 45367 h 214715"/>
              <a:gd name="connsiteX53" fmla="*/ 655517 w 1405550"/>
              <a:gd name="connsiteY53" fmla="*/ 121596 h 214715"/>
              <a:gd name="connsiteX54" fmla="*/ 655517 w 1405550"/>
              <a:gd name="connsiteY54" fmla="*/ 141063 h 214715"/>
              <a:gd name="connsiteX55" fmla="*/ 550088 w 1405550"/>
              <a:gd name="connsiteY55" fmla="*/ 141063 h 214715"/>
              <a:gd name="connsiteX56" fmla="*/ 583853 w 1405550"/>
              <a:gd name="connsiteY56" fmla="*/ 181374 h 214715"/>
              <a:gd name="connsiteX57" fmla="*/ 613656 w 1405550"/>
              <a:gd name="connsiteY57" fmla="*/ 160271 h 214715"/>
              <a:gd name="connsiteX58" fmla="*/ 655517 w 1405550"/>
              <a:gd name="connsiteY58" fmla="*/ 160271 h 214715"/>
              <a:gd name="connsiteX59" fmla="*/ 582905 w 1405550"/>
              <a:gd name="connsiteY59" fmla="*/ 214364 h 214715"/>
              <a:gd name="connsiteX60" fmla="*/ 550346 w 1405550"/>
              <a:gd name="connsiteY60" fmla="*/ 111002 h 214715"/>
              <a:gd name="connsiteX61" fmla="*/ 611072 w 1405550"/>
              <a:gd name="connsiteY61" fmla="*/ 111002 h 214715"/>
              <a:gd name="connsiteX62" fmla="*/ 581355 w 1405550"/>
              <a:gd name="connsiteY62" fmla="*/ 76548 h 214715"/>
              <a:gd name="connsiteX63" fmla="*/ 550691 w 1405550"/>
              <a:gd name="connsiteY63" fmla="*/ 111088 h 214715"/>
              <a:gd name="connsiteX64" fmla="*/ 683080 w 1405550"/>
              <a:gd name="connsiteY64" fmla="*/ 48726 h 214715"/>
              <a:gd name="connsiteX65" fmla="*/ 728301 w 1405550"/>
              <a:gd name="connsiteY65" fmla="*/ 48726 h 214715"/>
              <a:gd name="connsiteX66" fmla="*/ 728301 w 1405550"/>
              <a:gd name="connsiteY66" fmla="*/ 72844 h 214715"/>
              <a:gd name="connsiteX67" fmla="*/ 777312 w 1405550"/>
              <a:gd name="connsiteY67" fmla="*/ 45281 h 214715"/>
              <a:gd name="connsiteX68" fmla="*/ 826323 w 1405550"/>
              <a:gd name="connsiteY68" fmla="*/ 102302 h 214715"/>
              <a:gd name="connsiteX69" fmla="*/ 826323 w 1405550"/>
              <a:gd name="connsiteY69" fmla="*/ 210832 h 214715"/>
              <a:gd name="connsiteX70" fmla="*/ 781016 w 1405550"/>
              <a:gd name="connsiteY70" fmla="*/ 210832 h 214715"/>
              <a:gd name="connsiteX71" fmla="*/ 781016 w 1405550"/>
              <a:gd name="connsiteY71" fmla="*/ 109193 h 214715"/>
              <a:gd name="connsiteX72" fmla="*/ 756812 w 1405550"/>
              <a:gd name="connsiteY72" fmla="*/ 81888 h 214715"/>
              <a:gd name="connsiteX73" fmla="*/ 728181 w 1405550"/>
              <a:gd name="connsiteY73" fmla="*/ 107436 h 214715"/>
              <a:gd name="connsiteX74" fmla="*/ 728301 w 1405550"/>
              <a:gd name="connsiteY74" fmla="*/ 111949 h 214715"/>
              <a:gd name="connsiteX75" fmla="*/ 728301 w 1405550"/>
              <a:gd name="connsiteY75" fmla="*/ 210832 h 214715"/>
              <a:gd name="connsiteX76" fmla="*/ 683080 w 1405550"/>
              <a:gd name="connsiteY76" fmla="*/ 210832 h 214715"/>
              <a:gd name="connsiteX77" fmla="*/ 910993 w 1405550"/>
              <a:gd name="connsiteY77" fmla="*/ -284 h 214715"/>
              <a:gd name="connsiteX78" fmla="*/ 910993 w 1405550"/>
              <a:gd name="connsiteY78" fmla="*/ 48726 h 214715"/>
              <a:gd name="connsiteX79" fmla="*/ 942002 w 1405550"/>
              <a:gd name="connsiteY79" fmla="*/ 48726 h 214715"/>
              <a:gd name="connsiteX80" fmla="*/ 942002 w 1405550"/>
              <a:gd name="connsiteY80" fmla="*/ 82491 h 214715"/>
              <a:gd name="connsiteX81" fmla="*/ 910993 w 1405550"/>
              <a:gd name="connsiteY81" fmla="*/ 82491 h 214715"/>
              <a:gd name="connsiteX82" fmla="*/ 910993 w 1405550"/>
              <a:gd name="connsiteY82" fmla="*/ 159410 h 214715"/>
              <a:gd name="connsiteX83" fmla="*/ 927101 w 1405550"/>
              <a:gd name="connsiteY83" fmla="*/ 177067 h 214715"/>
              <a:gd name="connsiteX84" fmla="*/ 942864 w 1405550"/>
              <a:gd name="connsiteY84" fmla="*/ 174225 h 214715"/>
              <a:gd name="connsiteX85" fmla="*/ 942864 w 1405550"/>
              <a:gd name="connsiteY85" fmla="*/ 209971 h 214715"/>
              <a:gd name="connsiteX86" fmla="*/ 917454 w 1405550"/>
              <a:gd name="connsiteY86" fmla="*/ 213330 h 214715"/>
              <a:gd name="connsiteX87" fmla="*/ 865342 w 1405550"/>
              <a:gd name="connsiteY87" fmla="*/ 164405 h 214715"/>
              <a:gd name="connsiteX88" fmla="*/ 865342 w 1405550"/>
              <a:gd name="connsiteY88" fmla="*/ 82836 h 214715"/>
              <a:gd name="connsiteX89" fmla="*/ 846478 w 1405550"/>
              <a:gd name="connsiteY89" fmla="*/ 82836 h 214715"/>
              <a:gd name="connsiteX90" fmla="*/ 846478 w 1405550"/>
              <a:gd name="connsiteY90" fmla="*/ 49071 h 214715"/>
              <a:gd name="connsiteX91" fmla="*/ 866117 w 1405550"/>
              <a:gd name="connsiteY91" fmla="*/ 49071 h 214715"/>
              <a:gd name="connsiteX92" fmla="*/ 866117 w 1405550"/>
              <a:gd name="connsiteY92" fmla="*/ 18665 h 214715"/>
              <a:gd name="connsiteX93" fmla="*/ 1112549 w 1405550"/>
              <a:gd name="connsiteY93" fmla="*/ 210832 h 214715"/>
              <a:gd name="connsiteX94" fmla="*/ 1067242 w 1405550"/>
              <a:gd name="connsiteY94" fmla="*/ 210832 h 214715"/>
              <a:gd name="connsiteX95" fmla="*/ 1067242 w 1405550"/>
              <a:gd name="connsiteY95" fmla="*/ 186973 h 214715"/>
              <a:gd name="connsiteX96" fmla="*/ 1020127 w 1405550"/>
              <a:gd name="connsiteY96" fmla="*/ 214278 h 214715"/>
              <a:gd name="connsiteX97" fmla="*/ 969565 w 1405550"/>
              <a:gd name="connsiteY97" fmla="*/ 158462 h 214715"/>
              <a:gd name="connsiteX98" fmla="*/ 969565 w 1405550"/>
              <a:gd name="connsiteY98" fmla="*/ 48813 h 214715"/>
              <a:gd name="connsiteX99" fmla="*/ 1015131 w 1405550"/>
              <a:gd name="connsiteY99" fmla="*/ 48813 h 214715"/>
              <a:gd name="connsiteX100" fmla="*/ 1015131 w 1405550"/>
              <a:gd name="connsiteY100" fmla="*/ 151744 h 214715"/>
              <a:gd name="connsiteX101" fmla="*/ 1038732 w 1405550"/>
              <a:gd name="connsiteY101" fmla="*/ 178962 h 214715"/>
              <a:gd name="connsiteX102" fmla="*/ 1067354 w 1405550"/>
              <a:gd name="connsiteY102" fmla="*/ 153036 h 214715"/>
              <a:gd name="connsiteX103" fmla="*/ 1067242 w 1405550"/>
              <a:gd name="connsiteY103" fmla="*/ 148901 h 214715"/>
              <a:gd name="connsiteX104" fmla="*/ 1067242 w 1405550"/>
              <a:gd name="connsiteY104" fmla="*/ 48813 h 214715"/>
              <a:gd name="connsiteX105" fmla="*/ 1112549 w 1405550"/>
              <a:gd name="connsiteY105" fmla="*/ 48813 h 214715"/>
              <a:gd name="connsiteX106" fmla="*/ 1145367 w 1405550"/>
              <a:gd name="connsiteY106" fmla="*/ 48726 h 214715"/>
              <a:gd name="connsiteX107" fmla="*/ 1190674 w 1405550"/>
              <a:gd name="connsiteY107" fmla="*/ 48726 h 214715"/>
              <a:gd name="connsiteX108" fmla="*/ 1190674 w 1405550"/>
              <a:gd name="connsiteY108" fmla="*/ 78443 h 214715"/>
              <a:gd name="connsiteX109" fmla="*/ 1239340 w 1405550"/>
              <a:gd name="connsiteY109" fmla="*/ 46487 h 214715"/>
              <a:gd name="connsiteX110" fmla="*/ 1239340 w 1405550"/>
              <a:gd name="connsiteY110" fmla="*/ 91191 h 214715"/>
              <a:gd name="connsiteX111" fmla="*/ 1190674 w 1405550"/>
              <a:gd name="connsiteY111" fmla="*/ 127454 h 214715"/>
              <a:gd name="connsiteX112" fmla="*/ 1190674 w 1405550"/>
              <a:gd name="connsiteY112" fmla="*/ 210832 h 214715"/>
              <a:gd name="connsiteX113" fmla="*/ 1145367 w 1405550"/>
              <a:gd name="connsiteY113" fmla="*/ 210832 h 214715"/>
              <a:gd name="connsiteX114" fmla="*/ 1332366 w 1405550"/>
              <a:gd name="connsiteY114" fmla="*/ 214278 h 214715"/>
              <a:gd name="connsiteX115" fmla="*/ 1253638 w 1405550"/>
              <a:gd name="connsiteY115" fmla="*/ 132449 h 214715"/>
              <a:gd name="connsiteX116" fmla="*/ 1253638 w 1405550"/>
              <a:gd name="connsiteY116" fmla="*/ 129349 h 214715"/>
              <a:gd name="connsiteX117" fmla="*/ 1331160 w 1405550"/>
              <a:gd name="connsiteY117" fmla="*/ 45281 h 214715"/>
              <a:gd name="connsiteX118" fmla="*/ 1405236 w 1405550"/>
              <a:gd name="connsiteY118" fmla="*/ 121510 h 214715"/>
              <a:gd name="connsiteX119" fmla="*/ 1405236 w 1405550"/>
              <a:gd name="connsiteY119" fmla="*/ 141063 h 214715"/>
              <a:gd name="connsiteX120" fmla="*/ 1299807 w 1405550"/>
              <a:gd name="connsiteY120" fmla="*/ 141063 h 214715"/>
              <a:gd name="connsiteX121" fmla="*/ 1333658 w 1405550"/>
              <a:gd name="connsiteY121" fmla="*/ 181374 h 214715"/>
              <a:gd name="connsiteX122" fmla="*/ 1363375 w 1405550"/>
              <a:gd name="connsiteY122" fmla="*/ 160271 h 214715"/>
              <a:gd name="connsiteX123" fmla="*/ 1405236 w 1405550"/>
              <a:gd name="connsiteY123" fmla="*/ 160271 h 214715"/>
              <a:gd name="connsiteX124" fmla="*/ 1332711 w 1405550"/>
              <a:gd name="connsiteY124" fmla="*/ 214364 h 214715"/>
              <a:gd name="connsiteX125" fmla="*/ 1300152 w 1405550"/>
              <a:gd name="connsiteY125" fmla="*/ 110916 h 214715"/>
              <a:gd name="connsiteX126" fmla="*/ 1360877 w 1405550"/>
              <a:gd name="connsiteY126" fmla="*/ 110916 h 214715"/>
              <a:gd name="connsiteX127" fmla="*/ 1331074 w 1405550"/>
              <a:gd name="connsiteY127" fmla="*/ 76462 h 214715"/>
              <a:gd name="connsiteX128" fmla="*/ 1300496 w 1405550"/>
              <a:gd name="connsiteY128" fmla="*/ 111088 h 2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405550" h="214715">
                <a:moveTo>
                  <a:pt x="53003" y="214364"/>
                </a:moveTo>
                <a:cubicBezTo>
                  <a:pt x="23889" y="214364"/>
                  <a:pt x="-314" y="199462"/>
                  <a:pt x="-314" y="166559"/>
                </a:cubicBezTo>
                <a:lnTo>
                  <a:pt x="-314" y="164750"/>
                </a:lnTo>
                <a:cubicBezTo>
                  <a:pt x="-314" y="124697"/>
                  <a:pt x="34140" y="111691"/>
                  <a:pt x="76259" y="111691"/>
                </a:cubicBezTo>
                <a:lnTo>
                  <a:pt x="96415" y="111691"/>
                </a:lnTo>
                <a:lnTo>
                  <a:pt x="96415" y="103939"/>
                </a:lnTo>
                <a:cubicBezTo>
                  <a:pt x="96415" y="87832"/>
                  <a:pt x="89266" y="78098"/>
                  <a:pt x="72556" y="78098"/>
                </a:cubicBezTo>
                <a:cubicBezTo>
                  <a:pt x="60299" y="76849"/>
                  <a:pt x="49351" y="85773"/>
                  <a:pt x="48093" y="98030"/>
                </a:cubicBezTo>
                <a:cubicBezTo>
                  <a:pt x="48059" y="98418"/>
                  <a:pt x="48025" y="98805"/>
                  <a:pt x="48007" y="99201"/>
                </a:cubicBezTo>
                <a:lnTo>
                  <a:pt x="4940" y="99201"/>
                </a:lnTo>
                <a:cubicBezTo>
                  <a:pt x="8041" y="63197"/>
                  <a:pt x="36551" y="45539"/>
                  <a:pt x="75054" y="45539"/>
                </a:cubicBezTo>
                <a:cubicBezTo>
                  <a:pt x="113556" y="45539"/>
                  <a:pt x="141980" y="62250"/>
                  <a:pt x="141980" y="102561"/>
                </a:cubicBezTo>
                <a:lnTo>
                  <a:pt x="141980" y="211091"/>
                </a:lnTo>
                <a:lnTo>
                  <a:pt x="97707" y="211091"/>
                </a:lnTo>
                <a:lnTo>
                  <a:pt x="97707" y="192744"/>
                </a:lnTo>
                <a:cubicBezTo>
                  <a:pt x="87474" y="207102"/>
                  <a:pt x="70618" y="215260"/>
                  <a:pt x="53003" y="214364"/>
                </a:cubicBezTo>
                <a:close/>
                <a:moveTo>
                  <a:pt x="96071" y="156998"/>
                </a:moveTo>
                <a:lnTo>
                  <a:pt x="96071" y="141493"/>
                </a:lnTo>
                <a:lnTo>
                  <a:pt x="78068" y="141493"/>
                </a:lnTo>
                <a:cubicBezTo>
                  <a:pt x="55760" y="141493"/>
                  <a:pt x="44303" y="147695"/>
                  <a:pt x="44303" y="162252"/>
                </a:cubicBezTo>
                <a:lnTo>
                  <a:pt x="44303" y="163803"/>
                </a:lnTo>
                <a:cubicBezTo>
                  <a:pt x="44303" y="175000"/>
                  <a:pt x="51108" y="182752"/>
                  <a:pt x="66268" y="182752"/>
                </a:cubicBezTo>
                <a:cubicBezTo>
                  <a:pt x="81428" y="182752"/>
                  <a:pt x="96415" y="174052"/>
                  <a:pt x="96415" y="156998"/>
                </a:cubicBezTo>
                <a:close/>
                <a:moveTo>
                  <a:pt x="243964" y="214364"/>
                </a:moveTo>
                <a:cubicBezTo>
                  <a:pt x="199002" y="214364"/>
                  <a:pt x="166443" y="186456"/>
                  <a:pt x="166443" y="131588"/>
                </a:cubicBezTo>
                <a:lnTo>
                  <a:pt x="166443" y="129435"/>
                </a:lnTo>
                <a:cubicBezTo>
                  <a:pt x="166443" y="74481"/>
                  <a:pt x="200897" y="45367"/>
                  <a:pt x="243964" y="45367"/>
                </a:cubicBezTo>
                <a:cubicBezTo>
                  <a:pt x="280830" y="45367"/>
                  <a:pt x="311236" y="63972"/>
                  <a:pt x="314940" y="106437"/>
                </a:cubicBezTo>
                <a:lnTo>
                  <a:pt x="271872" y="106437"/>
                </a:lnTo>
                <a:cubicBezTo>
                  <a:pt x="269116" y="90674"/>
                  <a:pt x="261019" y="80596"/>
                  <a:pt x="245170" y="80596"/>
                </a:cubicBezTo>
                <a:cubicBezTo>
                  <a:pt x="225962" y="80596"/>
                  <a:pt x="212697" y="95756"/>
                  <a:pt x="212697" y="127712"/>
                </a:cubicBezTo>
                <a:lnTo>
                  <a:pt x="212697" y="132449"/>
                </a:lnTo>
                <a:cubicBezTo>
                  <a:pt x="212697" y="165267"/>
                  <a:pt x="224412" y="180168"/>
                  <a:pt x="245515" y="180168"/>
                </a:cubicBezTo>
                <a:cubicBezTo>
                  <a:pt x="261019" y="180168"/>
                  <a:pt x="272475" y="168712"/>
                  <a:pt x="274973" y="150968"/>
                </a:cubicBezTo>
                <a:lnTo>
                  <a:pt x="316232" y="150968"/>
                </a:lnTo>
                <a:cubicBezTo>
                  <a:pt x="313475" y="188007"/>
                  <a:pt x="288324" y="214364"/>
                  <a:pt x="244309" y="214364"/>
                </a:cubicBezTo>
                <a:close/>
                <a:moveTo>
                  <a:pt x="412617" y="214364"/>
                </a:moveTo>
                <a:cubicBezTo>
                  <a:pt x="367740" y="214364"/>
                  <a:pt x="335095" y="186456"/>
                  <a:pt x="335095" y="131588"/>
                </a:cubicBezTo>
                <a:lnTo>
                  <a:pt x="335095" y="129435"/>
                </a:lnTo>
                <a:cubicBezTo>
                  <a:pt x="335095" y="74481"/>
                  <a:pt x="369549" y="45367"/>
                  <a:pt x="412617" y="45367"/>
                </a:cubicBezTo>
                <a:cubicBezTo>
                  <a:pt x="449482" y="45367"/>
                  <a:pt x="479888" y="63972"/>
                  <a:pt x="483592" y="106437"/>
                </a:cubicBezTo>
                <a:lnTo>
                  <a:pt x="440524" y="106437"/>
                </a:lnTo>
                <a:cubicBezTo>
                  <a:pt x="437768" y="90674"/>
                  <a:pt x="429671" y="80596"/>
                  <a:pt x="413909" y="80596"/>
                </a:cubicBezTo>
                <a:cubicBezTo>
                  <a:pt x="394700" y="80596"/>
                  <a:pt x="381350" y="95756"/>
                  <a:pt x="381350" y="127712"/>
                </a:cubicBezTo>
                <a:lnTo>
                  <a:pt x="381350" y="132449"/>
                </a:lnTo>
                <a:cubicBezTo>
                  <a:pt x="381350" y="165267"/>
                  <a:pt x="393150" y="180168"/>
                  <a:pt x="414167" y="180168"/>
                </a:cubicBezTo>
                <a:cubicBezTo>
                  <a:pt x="429671" y="180168"/>
                  <a:pt x="441214" y="168712"/>
                  <a:pt x="443625" y="150968"/>
                </a:cubicBezTo>
                <a:lnTo>
                  <a:pt x="484884" y="150968"/>
                </a:lnTo>
                <a:cubicBezTo>
                  <a:pt x="482128" y="188007"/>
                  <a:pt x="457062" y="214364"/>
                  <a:pt x="412961" y="214364"/>
                </a:cubicBezTo>
                <a:close/>
                <a:moveTo>
                  <a:pt x="582561" y="214364"/>
                </a:moveTo>
                <a:cubicBezTo>
                  <a:pt x="535790" y="214364"/>
                  <a:pt x="503834" y="186456"/>
                  <a:pt x="503834" y="132536"/>
                </a:cubicBezTo>
                <a:lnTo>
                  <a:pt x="503834" y="129435"/>
                </a:lnTo>
                <a:cubicBezTo>
                  <a:pt x="503834" y="75170"/>
                  <a:pt x="537598" y="45367"/>
                  <a:pt x="581355" y="45367"/>
                </a:cubicBezTo>
                <a:cubicBezTo>
                  <a:pt x="621666" y="45367"/>
                  <a:pt x="655517" y="68020"/>
                  <a:pt x="655517" y="121596"/>
                </a:cubicBezTo>
                <a:lnTo>
                  <a:pt x="655517" y="141063"/>
                </a:lnTo>
                <a:lnTo>
                  <a:pt x="550088" y="141063"/>
                </a:lnTo>
                <a:cubicBezTo>
                  <a:pt x="551897" y="170263"/>
                  <a:pt x="564300" y="181374"/>
                  <a:pt x="583853" y="181374"/>
                </a:cubicBezTo>
                <a:cubicBezTo>
                  <a:pt x="597643" y="182683"/>
                  <a:pt x="610305" y="173708"/>
                  <a:pt x="613656" y="160271"/>
                </a:cubicBezTo>
                <a:lnTo>
                  <a:pt x="655517" y="160271"/>
                </a:lnTo>
                <a:cubicBezTo>
                  <a:pt x="650780" y="191107"/>
                  <a:pt x="625370" y="214364"/>
                  <a:pt x="582905" y="214364"/>
                </a:cubicBezTo>
                <a:close/>
                <a:moveTo>
                  <a:pt x="550346" y="111002"/>
                </a:moveTo>
                <a:lnTo>
                  <a:pt x="611072" y="111002"/>
                </a:lnTo>
                <a:cubicBezTo>
                  <a:pt x="610210" y="87142"/>
                  <a:pt x="599357" y="76548"/>
                  <a:pt x="581355" y="76548"/>
                </a:cubicBezTo>
                <a:cubicBezTo>
                  <a:pt x="567401" y="76979"/>
                  <a:pt x="554395" y="84731"/>
                  <a:pt x="550691" y="111088"/>
                </a:cubicBezTo>
                <a:close/>
                <a:moveTo>
                  <a:pt x="683080" y="48726"/>
                </a:moveTo>
                <a:lnTo>
                  <a:pt x="728301" y="48726"/>
                </a:lnTo>
                <a:lnTo>
                  <a:pt x="728301" y="72844"/>
                </a:lnTo>
                <a:cubicBezTo>
                  <a:pt x="738000" y="55014"/>
                  <a:pt x="757036" y="44299"/>
                  <a:pt x="777312" y="45281"/>
                </a:cubicBezTo>
                <a:cubicBezTo>
                  <a:pt x="806770" y="45281"/>
                  <a:pt x="826323" y="62938"/>
                  <a:pt x="826323" y="102302"/>
                </a:cubicBezTo>
                <a:lnTo>
                  <a:pt x="826323" y="210832"/>
                </a:lnTo>
                <a:lnTo>
                  <a:pt x="781016" y="210832"/>
                </a:lnTo>
                <a:lnTo>
                  <a:pt x="781016" y="109193"/>
                </a:lnTo>
                <a:cubicBezTo>
                  <a:pt x="781016" y="90243"/>
                  <a:pt x="773264" y="81888"/>
                  <a:pt x="756812" y="81888"/>
                </a:cubicBezTo>
                <a:cubicBezTo>
                  <a:pt x="741850" y="81036"/>
                  <a:pt x="729033" y="92474"/>
                  <a:pt x="728181" y="107436"/>
                </a:cubicBezTo>
                <a:cubicBezTo>
                  <a:pt x="728095" y="108943"/>
                  <a:pt x="728138" y="110451"/>
                  <a:pt x="728301" y="111949"/>
                </a:cubicBezTo>
                <a:lnTo>
                  <a:pt x="728301" y="210832"/>
                </a:lnTo>
                <a:lnTo>
                  <a:pt x="683080" y="210832"/>
                </a:lnTo>
                <a:close/>
                <a:moveTo>
                  <a:pt x="910993" y="-284"/>
                </a:moveTo>
                <a:lnTo>
                  <a:pt x="910993" y="48726"/>
                </a:lnTo>
                <a:lnTo>
                  <a:pt x="942002" y="48726"/>
                </a:lnTo>
                <a:lnTo>
                  <a:pt x="942002" y="82491"/>
                </a:lnTo>
                <a:lnTo>
                  <a:pt x="910993" y="82491"/>
                </a:lnTo>
                <a:lnTo>
                  <a:pt x="910993" y="159410"/>
                </a:lnTo>
                <a:cubicBezTo>
                  <a:pt x="910993" y="171468"/>
                  <a:pt x="916506" y="177067"/>
                  <a:pt x="927101" y="177067"/>
                </a:cubicBezTo>
                <a:cubicBezTo>
                  <a:pt x="932493" y="177240"/>
                  <a:pt x="937868" y="176275"/>
                  <a:pt x="942864" y="174225"/>
                </a:cubicBezTo>
                <a:lnTo>
                  <a:pt x="942864" y="209971"/>
                </a:lnTo>
                <a:cubicBezTo>
                  <a:pt x="934595" y="212262"/>
                  <a:pt x="926041" y="213399"/>
                  <a:pt x="917454" y="213330"/>
                </a:cubicBezTo>
                <a:cubicBezTo>
                  <a:pt x="882138" y="213330"/>
                  <a:pt x="865342" y="197223"/>
                  <a:pt x="865342" y="164405"/>
                </a:cubicBezTo>
                <a:lnTo>
                  <a:pt x="865342" y="82836"/>
                </a:lnTo>
                <a:lnTo>
                  <a:pt x="846478" y="82836"/>
                </a:lnTo>
                <a:lnTo>
                  <a:pt x="846478" y="49071"/>
                </a:lnTo>
                <a:lnTo>
                  <a:pt x="866117" y="49071"/>
                </a:lnTo>
                <a:lnTo>
                  <a:pt x="866117" y="18665"/>
                </a:lnTo>
                <a:close/>
                <a:moveTo>
                  <a:pt x="1112549" y="210832"/>
                </a:moveTo>
                <a:lnTo>
                  <a:pt x="1067242" y="210832"/>
                </a:lnTo>
                <a:lnTo>
                  <a:pt x="1067242" y="186973"/>
                </a:lnTo>
                <a:cubicBezTo>
                  <a:pt x="1058431" y="204699"/>
                  <a:pt x="1039886" y="215449"/>
                  <a:pt x="1020127" y="214278"/>
                </a:cubicBezTo>
                <a:cubicBezTo>
                  <a:pt x="990927" y="214278"/>
                  <a:pt x="969565" y="196620"/>
                  <a:pt x="969565" y="158462"/>
                </a:cubicBezTo>
                <a:lnTo>
                  <a:pt x="969565" y="48813"/>
                </a:lnTo>
                <a:lnTo>
                  <a:pt x="1015131" y="48813"/>
                </a:lnTo>
                <a:lnTo>
                  <a:pt x="1015131" y="151744"/>
                </a:lnTo>
                <a:cubicBezTo>
                  <a:pt x="1015131" y="170349"/>
                  <a:pt x="1022625" y="178962"/>
                  <a:pt x="1038732" y="178962"/>
                </a:cubicBezTo>
                <a:cubicBezTo>
                  <a:pt x="1053797" y="179703"/>
                  <a:pt x="1066605" y="168101"/>
                  <a:pt x="1067354" y="153036"/>
                </a:cubicBezTo>
                <a:cubicBezTo>
                  <a:pt x="1067423" y="151658"/>
                  <a:pt x="1067380" y="150279"/>
                  <a:pt x="1067242" y="148901"/>
                </a:cubicBezTo>
                <a:lnTo>
                  <a:pt x="1067242" y="48813"/>
                </a:lnTo>
                <a:lnTo>
                  <a:pt x="1112549" y="48813"/>
                </a:lnTo>
                <a:close/>
                <a:moveTo>
                  <a:pt x="1145367" y="48726"/>
                </a:moveTo>
                <a:lnTo>
                  <a:pt x="1190674" y="48726"/>
                </a:lnTo>
                <a:lnTo>
                  <a:pt x="1190674" y="78443"/>
                </a:lnTo>
                <a:cubicBezTo>
                  <a:pt x="1197935" y="58115"/>
                  <a:pt x="1217798" y="45074"/>
                  <a:pt x="1239340" y="46487"/>
                </a:cubicBezTo>
                <a:lnTo>
                  <a:pt x="1239340" y="91191"/>
                </a:lnTo>
                <a:cubicBezTo>
                  <a:pt x="1208676" y="91191"/>
                  <a:pt x="1190674" y="100493"/>
                  <a:pt x="1190674" y="127454"/>
                </a:cubicBezTo>
                <a:lnTo>
                  <a:pt x="1190674" y="210832"/>
                </a:lnTo>
                <a:lnTo>
                  <a:pt x="1145367" y="210832"/>
                </a:lnTo>
                <a:close/>
                <a:moveTo>
                  <a:pt x="1332366" y="214278"/>
                </a:moveTo>
                <a:cubicBezTo>
                  <a:pt x="1285508" y="214278"/>
                  <a:pt x="1253638" y="186370"/>
                  <a:pt x="1253638" y="132449"/>
                </a:cubicBezTo>
                <a:lnTo>
                  <a:pt x="1253638" y="129349"/>
                </a:lnTo>
                <a:cubicBezTo>
                  <a:pt x="1253638" y="75084"/>
                  <a:pt x="1287403" y="45281"/>
                  <a:pt x="1331160" y="45281"/>
                </a:cubicBezTo>
                <a:cubicBezTo>
                  <a:pt x="1371471" y="45281"/>
                  <a:pt x="1405236" y="67934"/>
                  <a:pt x="1405236" y="121510"/>
                </a:cubicBezTo>
                <a:lnTo>
                  <a:pt x="1405236" y="141063"/>
                </a:lnTo>
                <a:lnTo>
                  <a:pt x="1299807" y="141063"/>
                </a:lnTo>
                <a:cubicBezTo>
                  <a:pt x="1301702" y="170263"/>
                  <a:pt x="1314105" y="181374"/>
                  <a:pt x="1333658" y="181374"/>
                </a:cubicBezTo>
                <a:cubicBezTo>
                  <a:pt x="1347414" y="182631"/>
                  <a:pt x="1360033" y="173674"/>
                  <a:pt x="1363375" y="160271"/>
                </a:cubicBezTo>
                <a:lnTo>
                  <a:pt x="1405236" y="160271"/>
                </a:lnTo>
                <a:cubicBezTo>
                  <a:pt x="1400154" y="191107"/>
                  <a:pt x="1375175" y="214364"/>
                  <a:pt x="1332711" y="214364"/>
                </a:cubicBezTo>
                <a:close/>
                <a:moveTo>
                  <a:pt x="1300152" y="110916"/>
                </a:moveTo>
                <a:lnTo>
                  <a:pt x="1360877" y="110916"/>
                </a:lnTo>
                <a:cubicBezTo>
                  <a:pt x="1359929" y="87056"/>
                  <a:pt x="1349076" y="76462"/>
                  <a:pt x="1331074" y="76462"/>
                </a:cubicBezTo>
                <a:cubicBezTo>
                  <a:pt x="1317206" y="76979"/>
                  <a:pt x="1304200" y="84731"/>
                  <a:pt x="1300496" y="111088"/>
                </a:cubicBez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bg1"/>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spTree>
    <p:extLst>
      <p:ext uri="{BB962C8B-B14F-4D97-AF65-F5344CB8AC3E}">
        <p14:creationId xmlns:p14="http://schemas.microsoft.com/office/powerpoint/2010/main" val="40476209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269406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raphik"/>
              <a:ea typeface="+mn-ea"/>
              <a:cs typeface="+mn-cs"/>
            </a:endParaRPr>
          </a:p>
        </p:txBody>
      </p:sp>
    </p:spTree>
    <p:extLst>
      <p:ext uri="{BB962C8B-B14F-4D97-AF65-F5344CB8AC3E}">
        <p14:creationId xmlns:p14="http://schemas.microsoft.com/office/powerpoint/2010/main" val="4187562100"/>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3A33DB62-CB79-01CF-0DF4-C353DADFAAF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468" y="419100"/>
            <a:ext cx="11429532" cy="1136715"/>
          </a:xfrm>
        </p:spPr>
        <p:txBody>
          <a:bodyPr anchor="b"/>
          <a:lstStyle>
            <a:lvl1pPr>
              <a:defRPr sz="3200">
                <a:solidFill>
                  <a:schemeClr val="tx1"/>
                </a:solidFill>
              </a:defRPr>
            </a:lvl1pPr>
          </a:lstStyle>
          <a:p>
            <a:r>
              <a:rPr lang="en-US"/>
              <a:t>Section title 54pt</a:t>
            </a:r>
          </a:p>
        </p:txBody>
      </p:sp>
      <p:sp>
        <p:nvSpPr>
          <p:cNvPr id="3" name="Rectangle 2">
            <a:extLst>
              <a:ext uri="{FF2B5EF4-FFF2-40B4-BE49-F238E27FC236}">
                <a16:creationId xmlns:a16="http://schemas.microsoft.com/office/drawing/2014/main" id="{08EE863A-38DC-4F4B-8B58-9CC36870A6E3}"/>
              </a:ext>
            </a:extLst>
          </p:cNvPr>
          <p:cNvSpPr/>
          <p:nvPr userDrawn="1"/>
        </p:nvSpPr>
        <p:spPr>
          <a:xfrm>
            <a:off x="381000" y="1828800"/>
            <a:ext cx="11430000" cy="4464000"/>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2554288"/>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2" name="Picture 11" descr="A picture containing drawing, clock&#10;&#10;Description automatically generated">
            <a:extLst>
              <a:ext uri="{FF2B5EF4-FFF2-40B4-BE49-F238E27FC236}">
                <a16:creationId xmlns:a16="http://schemas.microsoft.com/office/drawing/2014/main" id="{82241DB8-C3B3-46F2-630C-A8500C843135}"/>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17" name="TextBox 16">
            <a:extLst>
              <a:ext uri="{FF2B5EF4-FFF2-40B4-BE49-F238E27FC236}">
                <a16:creationId xmlns:a16="http://schemas.microsoft.com/office/drawing/2014/main" id="{089C4459-4FCF-36D1-7012-CD1D3645DE93}"/>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18" name="TextBox 17">
            <a:extLst>
              <a:ext uri="{FF2B5EF4-FFF2-40B4-BE49-F238E27FC236}">
                <a16:creationId xmlns:a16="http://schemas.microsoft.com/office/drawing/2014/main" id="{CA08A999-4567-2B8E-A91C-3B1A267EBCD4}"/>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9" name="Slide Number Placeholder 6">
            <a:extLst>
              <a:ext uri="{FF2B5EF4-FFF2-40B4-BE49-F238E27FC236}">
                <a16:creationId xmlns:a16="http://schemas.microsoft.com/office/drawing/2014/main" id="{439EE47E-6A8D-85A1-A7CD-451E65CFB19A}"/>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39370577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3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B9124D07-1463-DF1A-9DED-E59CF2A7DE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1429171"/>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10" name="Title 1">
            <a:extLst>
              <a:ext uri="{FF2B5EF4-FFF2-40B4-BE49-F238E27FC236}">
                <a16:creationId xmlns:a16="http://schemas.microsoft.com/office/drawing/2014/main" id="{AEC4986B-0CF1-4791-AE40-063D1C0DC51C}"/>
              </a:ext>
            </a:extLst>
          </p:cNvPr>
          <p:cNvSpPr>
            <a:spLocks noGrp="1"/>
          </p:cNvSpPr>
          <p:nvPr>
            <p:ph type="title" hasCustomPrompt="1"/>
          </p:nvPr>
        </p:nvSpPr>
        <p:spPr>
          <a:xfrm>
            <a:off x="642936" y="859347"/>
            <a:ext cx="10906125" cy="393954"/>
          </a:xfrm>
        </p:spPr>
        <p:txBody>
          <a:bodyPr wrap="square" anchor="t">
            <a:spAutoFit/>
          </a:bodyPr>
          <a:lstStyle>
            <a:lvl1pPr>
              <a:defRPr sz="3200">
                <a:solidFill>
                  <a:schemeClr val="bg1"/>
                </a:solidFill>
              </a:defRPr>
            </a:lvl1pPr>
          </a:lstStyle>
          <a:p>
            <a:r>
              <a:rPr lang="en-US"/>
              <a:t>Section title 32pt</a:t>
            </a:r>
          </a:p>
        </p:txBody>
      </p:sp>
    </p:spTree>
    <p:extLst>
      <p:ext uri="{BB962C8B-B14F-4D97-AF65-F5344CB8AC3E}">
        <p14:creationId xmlns:p14="http://schemas.microsoft.com/office/powerpoint/2010/main" val="1862461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20746111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Sunday, October 2, 2022</a:t>
            </a:fld>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1299388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6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drawing, clock&#10;&#10;Description automatically generated">
            <a:extLst>
              <a:ext uri="{FF2B5EF4-FFF2-40B4-BE49-F238E27FC236}">
                <a16:creationId xmlns:a16="http://schemas.microsoft.com/office/drawing/2014/main" id="{1FEDEF5E-B65C-2B39-3CDB-C6C5E33B880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8" name="TextBox 7">
            <a:extLst>
              <a:ext uri="{FF2B5EF4-FFF2-40B4-BE49-F238E27FC236}">
                <a16:creationId xmlns:a16="http://schemas.microsoft.com/office/drawing/2014/main" id="{7047D570-694E-0244-1B53-4703C3406F1E}"/>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9" name="TextBox 8">
            <a:extLst>
              <a:ext uri="{FF2B5EF4-FFF2-40B4-BE49-F238E27FC236}">
                <a16:creationId xmlns:a16="http://schemas.microsoft.com/office/drawing/2014/main" id="{9DA52F56-61B4-78B0-9630-E2673BFB81EB}"/>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14" name="Slide Number Placeholder 6">
            <a:extLst>
              <a:ext uri="{FF2B5EF4-FFF2-40B4-BE49-F238E27FC236}">
                <a16:creationId xmlns:a16="http://schemas.microsoft.com/office/drawing/2014/main" id="{7DDBC2DF-6E62-B90B-3875-CA1D1BA66972}"/>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4564342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5_Team">
    <p:bg>
      <p:bgPr>
        <a:solidFill>
          <a:schemeClr val="tx1"/>
        </a:solidFill>
        <a:effectLst/>
      </p:bgPr>
    </p:bg>
    <p:spTree>
      <p:nvGrpSpPr>
        <p:cNvPr id="1" name=""/>
        <p:cNvGrpSpPr/>
        <p:nvPr/>
      </p:nvGrpSpPr>
      <p:grpSpPr>
        <a:xfrm>
          <a:off x="0" y="0"/>
          <a:ext cx="0" cy="0"/>
          <a:chOff x="0" y="0"/>
          <a:chExt cx="0" cy="0"/>
        </a:xfrm>
      </p:grpSpPr>
      <p:pic>
        <p:nvPicPr>
          <p:cNvPr id="21" name="Picture 20" descr="Background pattern&#10;&#10;Description automatically generated">
            <a:extLst>
              <a:ext uri="{FF2B5EF4-FFF2-40B4-BE49-F238E27FC236}">
                <a16:creationId xmlns:a16="http://schemas.microsoft.com/office/drawing/2014/main" id="{E1337FA5-A70C-9EE8-26C7-E9AADAA33D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25" name="Picture 24" descr="A picture containing drawing, clock&#10;&#10;Description automatically generated">
            <a:extLst>
              <a:ext uri="{FF2B5EF4-FFF2-40B4-BE49-F238E27FC236}">
                <a16:creationId xmlns:a16="http://schemas.microsoft.com/office/drawing/2014/main" id="{540970C0-70D4-E2CC-0F29-AC1BFC4EC57D}"/>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6" name="TextBox 25">
            <a:extLst>
              <a:ext uri="{FF2B5EF4-FFF2-40B4-BE49-F238E27FC236}">
                <a16:creationId xmlns:a16="http://schemas.microsoft.com/office/drawing/2014/main" id="{48685F17-2D51-6747-A26D-2D218FF8DD93}"/>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27" name="TextBox 26">
            <a:extLst>
              <a:ext uri="{FF2B5EF4-FFF2-40B4-BE49-F238E27FC236}">
                <a16:creationId xmlns:a16="http://schemas.microsoft.com/office/drawing/2014/main" id="{F10A5AFE-18D4-247D-A86B-3C05EE1FD680}"/>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28" name="Slide Number Placeholder 6">
            <a:extLst>
              <a:ext uri="{FF2B5EF4-FFF2-40B4-BE49-F238E27FC236}">
                <a16:creationId xmlns:a16="http://schemas.microsoft.com/office/drawing/2014/main" id="{8B637B5E-A052-73DA-AC74-FCF7E65323E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p:spPr>
        <p:txBody>
          <a:bodyPr/>
          <a:lstStyle/>
          <a:p>
            <a:endParaRPr lang="en-IN" dirty="0"/>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29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p:spPr>
        <p:txBody>
          <a:bodyPr/>
          <a:lstStyle/>
          <a:p>
            <a:endParaRPr lang="en-IN" dirty="0"/>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2"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p:spPr>
        <p:txBody>
          <a:bodyPr/>
          <a:lstStyle/>
          <a:p>
            <a:endParaRPr lang="en-IN" dirty="0"/>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5"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p:spPr>
        <p:txBody>
          <a:bodyPr/>
          <a:lstStyle/>
          <a:p>
            <a:endParaRPr lang="en-IN" dirty="0"/>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7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tx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tx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10331303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4_Team">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7" b="62784"/>
          <a:stretch/>
        </p:blipFill>
        <p:spPr>
          <a:xfrm>
            <a:off x="1185" y="0"/>
            <a:ext cx="12189630" cy="2553002"/>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30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3"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6"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8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bg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25232811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Dark">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AF0885-2F0A-4AA6-A875-A37E3A1C3DC0}"/>
              </a:ext>
            </a:extLst>
          </p:cNvPr>
          <p:cNvSpPr>
            <a:spLocks/>
          </p:cNvSpPr>
          <p:nvPr userDrawn="1"/>
        </p:nvSpPr>
        <p:spPr>
          <a:xfrm>
            <a:off x="135809" y="130130"/>
            <a:ext cx="11920383" cy="6597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91169"/>
            <a:ext cx="11430000" cy="443198"/>
          </a:xfrm>
        </p:spPr>
        <p:txBody>
          <a:bodyPr wrap="square" anchor="t">
            <a:spAutoFit/>
          </a:bodyPr>
          <a:lstStyle>
            <a:lvl1pPr>
              <a:defRPr sz="3600">
                <a:solidFill>
                  <a:schemeClr val="bg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bg1"/>
                </a:solidFill>
                <a:latin typeface="Graphik Light" panose="020B0403030202060203" pitchFamily="34" charset="0"/>
              </a:defRPr>
            </a:lvl1pPr>
            <a:lvl2pPr>
              <a:lnSpc>
                <a:spcPct val="120000"/>
              </a:lnSpc>
              <a:spcAft>
                <a:spcPts val="1200"/>
              </a:spcAft>
              <a:defRPr sz="1400">
                <a:solidFill>
                  <a:schemeClr val="bg1"/>
                </a:solidFill>
                <a:latin typeface="Graphik Light" panose="020B0403030202060203" pitchFamily="34" charset="0"/>
              </a:defRPr>
            </a:lvl2pPr>
            <a:lvl3pPr>
              <a:lnSpc>
                <a:spcPct val="120000"/>
              </a:lnSpc>
              <a:spcAft>
                <a:spcPts val="1200"/>
              </a:spcAft>
              <a:defRPr sz="1400">
                <a:solidFill>
                  <a:schemeClr val="bg1"/>
                </a:solidFill>
                <a:latin typeface="Graphik Light" panose="020B0403030202060203" pitchFamily="34" charset="0"/>
              </a:defRPr>
            </a:lvl3pPr>
            <a:lvl4pPr>
              <a:lnSpc>
                <a:spcPct val="120000"/>
              </a:lnSpc>
              <a:spcAft>
                <a:spcPts val="1200"/>
              </a:spcAft>
              <a:defRPr sz="1400">
                <a:solidFill>
                  <a:schemeClr val="bg1"/>
                </a:solidFill>
                <a:latin typeface="Graphik Light" panose="020B0403030202060203" pitchFamily="34" charset="0"/>
              </a:defRPr>
            </a:lvl4pPr>
            <a:lvl5pPr>
              <a:lnSpc>
                <a:spcPct val="120000"/>
              </a:lnSpc>
              <a:spcAft>
                <a:spcPts val="1200"/>
              </a:spcAft>
              <a:defRPr sz="1400">
                <a:solidFill>
                  <a:schemeClr val="bg1"/>
                </a:solidFill>
                <a:latin typeface="Graphik Light" panose="020B04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362AA138-A236-01B2-4E67-64D86396BB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1" name="TextBox 20">
            <a:extLst>
              <a:ext uri="{FF2B5EF4-FFF2-40B4-BE49-F238E27FC236}">
                <a16:creationId xmlns:a16="http://schemas.microsoft.com/office/drawing/2014/main" id="{5E55FE47-B848-29AC-D68B-7EAFEFADEB09}"/>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4" name="TextBox 23">
            <a:extLst>
              <a:ext uri="{FF2B5EF4-FFF2-40B4-BE49-F238E27FC236}">
                <a16:creationId xmlns:a16="http://schemas.microsoft.com/office/drawing/2014/main" id="{709BE74B-ABA6-2465-0682-098DE7F57603}"/>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5" name="Slide Number Placeholder 6">
            <a:extLst>
              <a:ext uri="{FF2B5EF4-FFF2-40B4-BE49-F238E27FC236}">
                <a16:creationId xmlns:a16="http://schemas.microsoft.com/office/drawing/2014/main" id="{EB162B84-EDA1-71B2-3E4E-0D08EF99C87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pic>
        <p:nvPicPr>
          <p:cNvPr id="10" name="Picture 9" descr="Background pattern&#10;&#10;Description automatically generated">
            <a:extLst>
              <a:ext uri="{FF2B5EF4-FFF2-40B4-BE49-F238E27FC236}">
                <a16:creationId xmlns:a16="http://schemas.microsoft.com/office/drawing/2014/main" id="{FC5BC2E7-671D-3179-6C33-F1505C34EF1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0"/>
            <a:ext cx="12188952" cy="6858000"/>
          </a:xfrm>
          <a:custGeom>
            <a:avLst/>
            <a:gdLst>
              <a:gd name="connsiteX0" fmla="*/ 134676 w 12188952"/>
              <a:gd name="connsiteY0" fmla="*/ 129600 h 6858000"/>
              <a:gd name="connsiteX1" fmla="*/ 134676 w 12188952"/>
              <a:gd name="connsiteY1" fmla="*/ 6728400 h 6858000"/>
              <a:gd name="connsiteX2" fmla="*/ 12054276 w 12188952"/>
              <a:gd name="connsiteY2" fmla="*/ 6728400 h 6858000"/>
              <a:gd name="connsiteX3" fmla="*/ 12054276 w 12188952"/>
              <a:gd name="connsiteY3" fmla="*/ 129600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34676" y="129600"/>
                </a:moveTo>
                <a:lnTo>
                  <a:pt x="134676" y="6728400"/>
                </a:lnTo>
                <a:lnTo>
                  <a:pt x="12054276" y="6728400"/>
                </a:lnTo>
                <a:lnTo>
                  <a:pt x="12054276" y="129600"/>
                </a:lnTo>
                <a:close/>
                <a:moveTo>
                  <a:pt x="0" y="0"/>
                </a:moveTo>
                <a:lnTo>
                  <a:pt x="12188952" y="0"/>
                </a:lnTo>
                <a:lnTo>
                  <a:pt x="12188952" y="6858000"/>
                </a:lnTo>
                <a:lnTo>
                  <a:pt x="0" y="6858000"/>
                </a:lnTo>
                <a:close/>
              </a:path>
            </a:pathLst>
          </a:custGeom>
        </p:spPr>
      </p:pic>
    </p:spTree>
    <p:extLst>
      <p:ext uri="{BB962C8B-B14F-4D97-AF65-F5344CB8AC3E}">
        <p14:creationId xmlns:p14="http://schemas.microsoft.com/office/powerpoint/2010/main" val="16193814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12" name="Picture 11" descr="Background pattern&#10;&#10;Description automatically generated">
            <a:extLst>
              <a:ext uri="{FF2B5EF4-FFF2-40B4-BE49-F238E27FC236}">
                <a16:creationId xmlns:a16="http://schemas.microsoft.com/office/drawing/2014/main" id="{CFBD7941-757D-854B-5D47-68C5EC6014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 b="-6"/>
          <a:stretch/>
        </p:blipFill>
        <p:spPr>
          <a:xfrm>
            <a:off x="135808" y="130129"/>
            <a:ext cx="11920384" cy="6597741"/>
          </a:xfrm>
          <a:prstGeom prst="rect">
            <a:avLst/>
          </a:prstGeom>
        </p:spPr>
      </p:pic>
      <p:pic>
        <p:nvPicPr>
          <p:cNvPr id="4" name="Picture 3" descr="Background pattern&#10;&#10;Description automatically generated" hidden="1">
            <a:extLst>
              <a:ext uri="{FF2B5EF4-FFF2-40B4-BE49-F238E27FC236}">
                <a16:creationId xmlns:a16="http://schemas.microsoft.com/office/drawing/2014/main" id="{73CACFE1-4B7E-E853-BFF8-C72A658865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5808" y="130129"/>
            <a:ext cx="11920384" cy="6597741"/>
          </a:xfrm>
          <a:prstGeom prst="rect">
            <a:avLst/>
          </a:prstGeom>
        </p:spPr>
      </p:pic>
      <p:pic>
        <p:nvPicPr>
          <p:cNvPr id="9" name="Picture 8" descr="Background pattern&#10;&#10;Description automatically generated" hidden="1">
            <a:extLst>
              <a:ext uri="{FF2B5EF4-FFF2-40B4-BE49-F238E27FC236}">
                <a16:creationId xmlns:a16="http://schemas.microsoft.com/office/drawing/2014/main" id="{970F20F0-E09F-1E58-30DC-4AA2145D164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89600"/>
            <a:ext cx="11430000" cy="443198"/>
          </a:xfrm>
        </p:spPr>
        <p:txBody>
          <a:bodyPr wrap="square" anchor="t">
            <a:spAutoFit/>
          </a:bodyPr>
          <a:lstStyle>
            <a:lvl1pPr>
              <a:defRPr sz="3600">
                <a:solidFill>
                  <a:schemeClr val="tx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tx1"/>
                </a:solidFill>
                <a:latin typeface="+mj-lt"/>
              </a:defRPr>
            </a:lvl1pPr>
            <a:lvl2pPr>
              <a:lnSpc>
                <a:spcPct val="120000"/>
              </a:lnSpc>
              <a:spcAft>
                <a:spcPts val="1200"/>
              </a:spcAft>
              <a:defRPr sz="1400">
                <a:solidFill>
                  <a:schemeClr val="tx1"/>
                </a:solidFill>
                <a:latin typeface="+mj-lt"/>
              </a:defRPr>
            </a:lvl2pPr>
            <a:lvl3pPr>
              <a:lnSpc>
                <a:spcPct val="120000"/>
              </a:lnSpc>
              <a:spcAft>
                <a:spcPts val="1200"/>
              </a:spcAft>
              <a:defRPr sz="1400">
                <a:solidFill>
                  <a:schemeClr val="tx1"/>
                </a:solidFill>
                <a:latin typeface="+mj-lt"/>
              </a:defRPr>
            </a:lvl3pPr>
            <a:lvl4pPr>
              <a:lnSpc>
                <a:spcPct val="120000"/>
              </a:lnSpc>
              <a:spcAft>
                <a:spcPts val="1200"/>
              </a:spcAft>
              <a:defRPr sz="1400">
                <a:solidFill>
                  <a:schemeClr val="tx1"/>
                </a:solidFill>
                <a:latin typeface="+mj-lt"/>
              </a:defRPr>
            </a:lvl4pPr>
            <a:lvl5pPr>
              <a:lnSpc>
                <a:spcPct val="120000"/>
              </a:lnSpc>
              <a:spcAft>
                <a:spcPts val="1200"/>
              </a:spcAft>
              <a:defRPr sz="14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7" name="Picture 16" descr="A picture containing drawing, clock&#10;&#10;Description automatically generated">
            <a:extLst>
              <a:ext uri="{FF2B5EF4-FFF2-40B4-BE49-F238E27FC236}">
                <a16:creationId xmlns:a16="http://schemas.microsoft.com/office/drawing/2014/main" id="{64E9254B-10DC-3AD1-3C58-C99FF6BCC907}"/>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8" name="TextBox 17">
            <a:extLst>
              <a:ext uri="{FF2B5EF4-FFF2-40B4-BE49-F238E27FC236}">
                <a16:creationId xmlns:a16="http://schemas.microsoft.com/office/drawing/2014/main" id="{AA16F227-2C46-3C4B-D93F-9C0FF9A8C94A}"/>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9" name="TextBox 18">
            <a:extLst>
              <a:ext uri="{FF2B5EF4-FFF2-40B4-BE49-F238E27FC236}">
                <a16:creationId xmlns:a16="http://schemas.microsoft.com/office/drawing/2014/main" id="{2C614923-AC2D-B8B1-F69B-9B16B1793A4A}"/>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20" name="Slide Number Placeholder 6">
            <a:extLst>
              <a:ext uri="{FF2B5EF4-FFF2-40B4-BE49-F238E27FC236}">
                <a16:creationId xmlns:a16="http://schemas.microsoft.com/office/drawing/2014/main" id="{39A36242-074A-F5DE-9C6A-3A6D211F0871}"/>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21527541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590005"/>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dirty="0"/>
              <a:t>Click on the icon to insert image </a:t>
            </a:r>
            <a:br>
              <a:rPr lang="en-US" dirty="0"/>
            </a:br>
            <a:r>
              <a:rPr lang="en-US" dirty="0"/>
              <a:t>in placeholder and use the crop tool </a:t>
            </a:r>
            <a:br>
              <a:rPr lang="en-US" dirty="0"/>
            </a:br>
            <a:r>
              <a:rPr lang="en-US" dirty="0"/>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dirty="0"/>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1_Text and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1341438"/>
            <a:ext cx="4068763" cy="1706562"/>
          </a:xfrm>
        </p:spPr>
        <p:txBody>
          <a:bodyPr anchor="t"/>
          <a:lstStyle>
            <a:lvl1pPr>
              <a:lnSpc>
                <a:spcPct val="90000"/>
              </a:lnSpc>
              <a:defRPr sz="3000"/>
            </a:lvl1pPr>
          </a:lstStyle>
          <a:p>
            <a:r>
              <a:rPr lang="en-GB"/>
              <a:t>Place headline here (32pt,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3248775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4_Key Message Mid Purple">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mountain, sky, outdoor, nature&#10;&#10;Description automatically generated">
            <a:extLst>
              <a:ext uri="{FF2B5EF4-FFF2-40B4-BE49-F238E27FC236}">
                <a16:creationId xmlns:a16="http://schemas.microsoft.com/office/drawing/2014/main" id="{BF55CAFC-C1BE-7F4A-B933-F627A3D2B97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chemeClr val="tx1">
                    <a:alpha val="75000"/>
                  </a:schemeClr>
                </a:solidFill>
                <a:effectLst/>
                <a:uLnTx/>
                <a:uFillTx/>
              </a:rPr>
              <a:t>Copyright © 2021 Accenture. All rights reserved.</a:t>
            </a:r>
            <a:endParaRPr kumimoji="0" lang="en-US" sz="1800" b="0" i="0" u="none" strike="noStrike" kern="0" cap="none" spc="0" normalizeH="0" baseline="0" noProof="0" dirty="0">
              <a:ln>
                <a:noFill/>
              </a:ln>
              <a:solidFill>
                <a:schemeClr val="tx1">
                  <a:alpha val="75000"/>
                </a:scheme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chemeClr val="tx1">
                    <a:alpha val="75000"/>
                  </a:scheme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chemeClr val="tx1">
                  <a:alpha val="75000"/>
                </a:schemeClr>
              </a:solidFill>
              <a:effectLst/>
              <a:uLnTx/>
              <a:uFillTx/>
            </a:endParaRPr>
          </a:p>
        </p:txBody>
      </p:sp>
      <p:pic>
        <p:nvPicPr>
          <p:cNvPr id="7" name="Picture 6" descr="A picture containing drawing, clock&#10;&#10;Description automatically generated">
            <a:extLst>
              <a:ext uri="{FF2B5EF4-FFF2-40B4-BE49-F238E27FC236}">
                <a16:creationId xmlns:a16="http://schemas.microsoft.com/office/drawing/2014/main" id="{635808FC-AEE5-1144-80EC-066D492422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2943535"/>
      </p:ext>
    </p:extLst>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9_Text and Image 1">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0A0CBE-5949-4A42-9CE5-631955104F7E}"/>
              </a:ext>
            </a:extLst>
          </p:cNvPr>
          <p:cNvSpPr/>
          <p:nvPr userDrawn="1"/>
        </p:nvSpPr>
        <p:spPr>
          <a:xfrm>
            <a:off x="-3516" y="0"/>
            <a:ext cx="12195515" cy="5133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AU" dirty="0"/>
          </a:p>
        </p:txBody>
      </p:sp>
      <p:sp>
        <p:nvSpPr>
          <p:cNvPr id="6" name="Picture Placeholder 5">
            <a:extLst>
              <a:ext uri="{FF2B5EF4-FFF2-40B4-BE49-F238E27FC236}">
                <a16:creationId xmlns:a16="http://schemas.microsoft.com/office/drawing/2014/main" id="{646F41CC-6EFA-FF4B-9A50-99E86851A7CB}"/>
              </a:ext>
            </a:extLst>
          </p:cNvPr>
          <p:cNvSpPr>
            <a:spLocks noGrp="1"/>
          </p:cNvSpPr>
          <p:nvPr>
            <p:ph type="pic" sz="quarter" idx="27" hasCustomPrompt="1"/>
          </p:nvPr>
        </p:nvSpPr>
        <p:spPr>
          <a:xfrm>
            <a:off x="7073900" y="0"/>
            <a:ext cx="5118100" cy="5133975"/>
          </a:xfrm>
          <a:solidFill>
            <a:schemeClr val="bg1">
              <a:lumMod val="95000"/>
            </a:schemeClr>
          </a:solidFill>
        </p:spPr>
        <p:txBody>
          <a:bodyPr anchor="ctr"/>
          <a:lstStyle>
            <a:lvl1pPr marL="0" marR="0" indent="0" algn="ctr" defTabSz="228600" rtl="0" eaLnBrk="1" fontAlgn="auto" latinLnBrk="0" hangingPunct="1">
              <a:lnSpc>
                <a:spcPct val="100000"/>
              </a:lnSpc>
              <a:spcBef>
                <a:spcPts val="0"/>
              </a:spcBef>
              <a:spcAft>
                <a:spcPts val="1200"/>
              </a:spcAft>
              <a:buClrTx/>
              <a:buSzTx/>
              <a:buFont typeface="Arial" panose="020B0604020202020204" pitchFamily="34" charset="0"/>
              <a:buNone/>
              <a:tabLst/>
              <a:defRPr sz="1600"/>
            </a:lvl1pPr>
          </a:lstStyle>
          <a:p>
            <a:pPr marL="0" marR="0" lvl="0" indent="0" algn="l" defTabSz="2286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t>Click on the icon or drag image </a:t>
            </a:r>
            <a:b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br>
            <a: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t>to insert an image </a:t>
            </a:r>
            <a:endParaRPr kumimoji="0" lang="en-US" sz="1800" b="0" i="0" u="none" strike="noStrike" kern="1200" cap="none" spc="0" normalizeH="0" baseline="0" noProof="0" dirty="0">
              <a:ln>
                <a:noFill/>
              </a:ln>
              <a:solidFill>
                <a:srgbClr val="000000">
                  <a:lumMod val="50000"/>
                  <a:lumOff val="50000"/>
                </a:srgbClr>
              </a:solidFill>
              <a:effectLst/>
              <a:uLnTx/>
              <a:uFillTx/>
              <a:latin typeface="+mn-lt"/>
              <a:ea typeface="+mn-ea"/>
              <a:cs typeface="+mn-cs"/>
            </a:endParaRPr>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bg1">
                    <a:alpha val="75000"/>
                  </a:schemeClr>
                </a:solidFill>
              </a:defRPr>
            </a:lvl1pPr>
          </a:lstStyle>
          <a:p>
            <a:pPr algn="r" defTabSz="228600">
              <a:spcAft>
                <a:spcPts val="1200"/>
              </a:spcAft>
            </a:pPr>
            <a:fld id="{CC9E6EB9-168E-4914-8CC7-2E853AFB4F1B}" type="slidenum">
              <a:rPr lang="en-AU" smtClean="0"/>
              <a:pPr algn="r" defTabSz="228600">
                <a:spcAft>
                  <a:spcPts val="1200"/>
                </a:spcAft>
              </a:pPr>
              <a:t>‹#›</a:t>
            </a:fld>
            <a:endParaRPr lang="en-AU"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12" name="Text Placeholder 4">
            <a:extLst>
              <a:ext uri="{FF2B5EF4-FFF2-40B4-BE49-F238E27FC236}">
                <a16:creationId xmlns:a16="http://schemas.microsoft.com/office/drawing/2014/main" id="{563AB8B4-46E8-AE45-8825-9BF298AF6E4A}"/>
              </a:ext>
            </a:extLst>
          </p:cNvPr>
          <p:cNvSpPr>
            <a:spLocks noGrp="1"/>
          </p:cNvSpPr>
          <p:nvPr>
            <p:ph type="body" sz="quarter" idx="14" hasCustomPrompt="1"/>
          </p:nvPr>
        </p:nvSpPr>
        <p:spPr>
          <a:xfrm>
            <a:off x="381000" y="1109190"/>
            <a:ext cx="4737101" cy="622615"/>
          </a:xfrm>
        </p:spPr>
        <p:txBody>
          <a:bodyPr tIns="216000"/>
          <a:lstStyle>
            <a:lvl1pPr>
              <a:lnSpc>
                <a:spcPct val="90000"/>
              </a:lnSpc>
              <a:defRPr sz="2400" b="0" i="0">
                <a:solidFill>
                  <a:schemeClr val="accent1"/>
                </a:solidFill>
                <a:latin typeface="GT Sectra Fine Rg" pitchFamily="2" charset="77"/>
              </a:defRPr>
            </a:lvl1pPr>
          </a:lstStyle>
          <a:p>
            <a:pPr lvl="0"/>
            <a:r>
              <a:rPr lang="en-US" sz="2000"/>
              <a:t>Place sub-headline here in GT Sectra Fine at 20pt minimum</a:t>
            </a:r>
          </a:p>
        </p:txBody>
      </p:sp>
      <p:sp>
        <p:nvSpPr>
          <p:cNvPr id="26" name="Text Placeholder 3">
            <a:extLst>
              <a:ext uri="{FF2B5EF4-FFF2-40B4-BE49-F238E27FC236}">
                <a16:creationId xmlns:a16="http://schemas.microsoft.com/office/drawing/2014/main" id="{9A9F2A37-CCF9-F54D-898C-7785297A9ACA}"/>
              </a:ext>
            </a:extLst>
          </p:cNvPr>
          <p:cNvSpPr>
            <a:spLocks noGrp="1"/>
          </p:cNvSpPr>
          <p:nvPr>
            <p:ph type="body" sz="quarter" idx="20" hasCustomPrompt="1"/>
          </p:nvPr>
        </p:nvSpPr>
        <p:spPr>
          <a:xfrm>
            <a:off x="5325956" y="1247789"/>
            <a:ext cx="2775057" cy="3885906"/>
          </a:xfrm>
          <a:blipFill>
            <a:blip r:embed="rId3"/>
            <a:stretch>
              <a:fillRect/>
            </a:stretch>
          </a:blipFill>
        </p:spPr>
        <p:txBody>
          <a:bodyPr lIns="288000" tIns="288000" rIns="251999"/>
          <a:lstStyle>
            <a:lvl1pPr>
              <a:lnSpc>
                <a:spcPct val="95000"/>
              </a:lnSpc>
              <a:spcBef>
                <a:spcPts val="0"/>
              </a:spcBef>
              <a:spcAft>
                <a:spcPts val="0"/>
              </a:spcAft>
              <a:defRPr sz="40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 name="Text Placeholder 3">
            <a:extLst>
              <a:ext uri="{FF2B5EF4-FFF2-40B4-BE49-F238E27FC236}">
                <a16:creationId xmlns:a16="http://schemas.microsoft.com/office/drawing/2014/main" id="{C85B3BE4-E38A-4E4A-A0C1-FBE50F9FF0C3}"/>
              </a:ext>
            </a:extLst>
          </p:cNvPr>
          <p:cNvSpPr>
            <a:spLocks noGrp="1"/>
          </p:cNvSpPr>
          <p:nvPr>
            <p:ph type="body" sz="quarter" idx="21"/>
          </p:nvPr>
        </p:nvSpPr>
        <p:spPr>
          <a:xfrm>
            <a:off x="381000" y="2099791"/>
            <a:ext cx="4737101" cy="2672234"/>
          </a:xfrm>
        </p:spPr>
        <p:txBody>
          <a:bodyPr/>
          <a:lstStyle>
            <a:lvl1pPr>
              <a:spcAft>
                <a:spcPts val="600"/>
              </a:spcAft>
              <a:defRPr sz="1400"/>
            </a:lvl1pPr>
            <a:lvl2pPr>
              <a:spcAft>
                <a:spcPts val="600"/>
              </a:spcAft>
              <a:defRPr sz="1400"/>
            </a:lvl2pPr>
            <a:lvl3pPr>
              <a:spcAft>
                <a:spcPts val="600"/>
              </a:spcAft>
              <a:defRPr sz="1400"/>
            </a:lvl3pPr>
            <a:lvl4pPr>
              <a:spcAft>
                <a:spcPts val="600"/>
              </a:spcAft>
              <a:defRPr sz="1400"/>
            </a:lvl4pPr>
            <a:lvl5pPr>
              <a:spcAft>
                <a:spcPts val="600"/>
              </a:spcAft>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0" name="Text Placeholder 3">
            <a:extLst>
              <a:ext uri="{FF2B5EF4-FFF2-40B4-BE49-F238E27FC236}">
                <a16:creationId xmlns:a16="http://schemas.microsoft.com/office/drawing/2014/main" id="{D0E590D6-CBD7-2B41-A328-62ED90DAFB85}"/>
              </a:ext>
            </a:extLst>
          </p:cNvPr>
          <p:cNvSpPr>
            <a:spLocks noGrp="1"/>
          </p:cNvSpPr>
          <p:nvPr>
            <p:ph type="body" sz="quarter" idx="10" hasCustomPrompt="1"/>
          </p:nvPr>
        </p:nvSpPr>
        <p:spPr>
          <a:xfrm>
            <a:off x="38100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1" name="Text Placeholder 3">
            <a:extLst>
              <a:ext uri="{FF2B5EF4-FFF2-40B4-BE49-F238E27FC236}">
                <a16:creationId xmlns:a16="http://schemas.microsoft.com/office/drawing/2014/main" id="{F1D0C336-184F-4144-9874-ECC0D8B9B149}"/>
              </a:ext>
            </a:extLst>
          </p:cNvPr>
          <p:cNvSpPr>
            <a:spLocks noGrp="1"/>
          </p:cNvSpPr>
          <p:nvPr>
            <p:ph type="body" sz="quarter" idx="22" hasCustomPrompt="1"/>
          </p:nvPr>
        </p:nvSpPr>
        <p:spPr>
          <a:xfrm>
            <a:off x="204927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2" name="Text Placeholder 3">
            <a:extLst>
              <a:ext uri="{FF2B5EF4-FFF2-40B4-BE49-F238E27FC236}">
                <a16:creationId xmlns:a16="http://schemas.microsoft.com/office/drawing/2014/main" id="{9CD8B900-B797-144B-82BE-0646A1857B8C}"/>
              </a:ext>
            </a:extLst>
          </p:cNvPr>
          <p:cNvSpPr>
            <a:spLocks noGrp="1"/>
          </p:cNvSpPr>
          <p:nvPr>
            <p:ph type="body" sz="quarter" idx="23" hasCustomPrompt="1"/>
          </p:nvPr>
        </p:nvSpPr>
        <p:spPr>
          <a:xfrm>
            <a:off x="3717545"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3" name="Text Placeholder 3">
            <a:extLst>
              <a:ext uri="{FF2B5EF4-FFF2-40B4-BE49-F238E27FC236}">
                <a16:creationId xmlns:a16="http://schemas.microsoft.com/office/drawing/2014/main" id="{659DD2D5-B326-5448-8312-96D74D6CEA99}"/>
              </a:ext>
            </a:extLst>
          </p:cNvPr>
          <p:cNvSpPr>
            <a:spLocks noGrp="1"/>
          </p:cNvSpPr>
          <p:nvPr>
            <p:ph type="body" sz="quarter" idx="24" hasCustomPrompt="1"/>
          </p:nvPr>
        </p:nvSpPr>
        <p:spPr>
          <a:xfrm>
            <a:off x="5385817"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4" name="Text Placeholder 3">
            <a:extLst>
              <a:ext uri="{FF2B5EF4-FFF2-40B4-BE49-F238E27FC236}">
                <a16:creationId xmlns:a16="http://schemas.microsoft.com/office/drawing/2014/main" id="{D1E49A3D-A122-3C47-A6C7-B87328570C43}"/>
              </a:ext>
            </a:extLst>
          </p:cNvPr>
          <p:cNvSpPr>
            <a:spLocks noGrp="1"/>
          </p:cNvSpPr>
          <p:nvPr>
            <p:ph type="body" sz="quarter" idx="25" hasCustomPrompt="1"/>
          </p:nvPr>
        </p:nvSpPr>
        <p:spPr>
          <a:xfrm>
            <a:off x="7054089"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5" name="Text Placeholder 3">
            <a:extLst>
              <a:ext uri="{FF2B5EF4-FFF2-40B4-BE49-F238E27FC236}">
                <a16:creationId xmlns:a16="http://schemas.microsoft.com/office/drawing/2014/main" id="{A54A3329-FC1D-6E4E-997B-42E2B88329F6}"/>
              </a:ext>
            </a:extLst>
          </p:cNvPr>
          <p:cNvSpPr>
            <a:spLocks noGrp="1"/>
          </p:cNvSpPr>
          <p:nvPr>
            <p:ph type="body" sz="quarter" idx="26" hasCustomPrompt="1"/>
          </p:nvPr>
        </p:nvSpPr>
        <p:spPr>
          <a:xfrm>
            <a:off x="872236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9" name="Title 48">
            <a:extLst>
              <a:ext uri="{FF2B5EF4-FFF2-40B4-BE49-F238E27FC236}">
                <a16:creationId xmlns:a16="http://schemas.microsoft.com/office/drawing/2014/main" id="{5AE47184-A9EB-994F-85D9-EAEE27B48087}"/>
              </a:ext>
            </a:extLst>
          </p:cNvPr>
          <p:cNvSpPr>
            <a:spLocks noGrp="1"/>
          </p:cNvSpPr>
          <p:nvPr>
            <p:ph type="title"/>
          </p:nvPr>
        </p:nvSpPr>
        <p:spPr>
          <a:xfrm>
            <a:off x="381000" y="380999"/>
            <a:ext cx="6324600" cy="990601"/>
          </a:xfrm>
        </p:spPr>
        <p:txBody>
          <a:bodyPr/>
          <a:lstStyle/>
          <a:p>
            <a:r>
              <a:rPr lang="en-GB"/>
              <a:t>Click to edit Master title style</a:t>
            </a:r>
            <a:endParaRPr lang="en-AU"/>
          </a:p>
        </p:txBody>
      </p:sp>
      <p:sp>
        <p:nvSpPr>
          <p:cNvPr id="50" name="Text Placeholder 3">
            <a:extLst>
              <a:ext uri="{FF2B5EF4-FFF2-40B4-BE49-F238E27FC236}">
                <a16:creationId xmlns:a16="http://schemas.microsoft.com/office/drawing/2014/main" id="{E062EF5A-B839-CD43-A35B-83D672289259}"/>
              </a:ext>
            </a:extLst>
          </p:cNvPr>
          <p:cNvSpPr>
            <a:spLocks noGrp="1"/>
          </p:cNvSpPr>
          <p:nvPr>
            <p:ph type="body" sz="quarter" idx="28" hasCustomPrompt="1"/>
          </p:nvPr>
        </p:nvSpPr>
        <p:spPr>
          <a:xfrm>
            <a:off x="1039063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Tree>
    <p:extLst>
      <p:ext uri="{BB962C8B-B14F-4D97-AF65-F5344CB8AC3E}">
        <p14:creationId xmlns:p14="http://schemas.microsoft.com/office/powerpoint/2010/main" val="41236167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dirty="0"/>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dirty="0"/>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2012607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Blank - Light">
    <p:spTree>
      <p:nvGrpSpPr>
        <p:cNvPr id="1" name=""/>
        <p:cNvGrpSpPr/>
        <p:nvPr/>
      </p:nvGrpSpPr>
      <p:grpSpPr>
        <a:xfrm>
          <a:off x="0" y="0"/>
          <a:ext cx="0" cy="0"/>
          <a:chOff x="0" y="0"/>
          <a:chExt cx="0" cy="0"/>
        </a:xfrm>
      </p:grpSpPr>
      <p:pic>
        <p:nvPicPr>
          <p:cNvPr id="10" name="Picture 9" descr="A picture containing sky, outdoor, nature, standing&#10;&#10;Description automatically generated">
            <a:extLst>
              <a:ext uri="{FF2B5EF4-FFF2-40B4-BE49-F238E27FC236}">
                <a16:creationId xmlns:a16="http://schemas.microsoft.com/office/drawing/2014/main" id="{6C9DC810-F3C0-654B-A10A-6FAA418DD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475" y="117476"/>
            <a:ext cx="11955463" cy="6623050"/>
          </a:xfrm>
          <a:prstGeom prst="rect">
            <a:avLst/>
          </a:prstGeom>
        </p:spPr>
      </p:pic>
    </p:spTree>
    <p:extLst>
      <p:ext uri="{BB962C8B-B14F-4D97-AF65-F5344CB8AC3E}">
        <p14:creationId xmlns:p14="http://schemas.microsoft.com/office/powerpoint/2010/main" val="9403721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2_Blank with footers">
    <p:bg>
      <p:bgPr>
        <a:solidFill>
          <a:srgbClr val="E6E6DC"/>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AC38CD9-600C-3E43-8442-52D219EBA0F2}"/>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Tree>
    <p:extLst>
      <p:ext uri="{BB962C8B-B14F-4D97-AF65-F5344CB8AC3E}">
        <p14:creationId xmlns:p14="http://schemas.microsoft.com/office/powerpoint/2010/main" val="36605188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1_Blank with footers">
    <p:bg>
      <p:bgPr>
        <a:solidFill>
          <a:srgbClr val="E6E6DC"/>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364111-1BE1-7340-8DC5-04364A1C3A70}"/>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pic>
        <p:nvPicPr>
          <p:cNvPr id="2" name="Gradient-bg" descr="Gradient-bg">
            <a:hlinkClick r:id="" action="ppaction://media"/>
            <a:extLst>
              <a:ext uri="{FF2B5EF4-FFF2-40B4-BE49-F238E27FC236}">
                <a16:creationId xmlns:a16="http://schemas.microsoft.com/office/drawing/2014/main" id="{9825EF8D-6E49-B347-BA7B-2AE22E70E596}"/>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6600823" y="1358999"/>
            <a:ext cx="5591853" cy="4396142"/>
          </a:xfrm>
          <a:prstGeom prst="rect">
            <a:avLst/>
          </a:prstGeom>
        </p:spPr>
      </p:pic>
      <p:grpSp>
        <p:nvGrpSpPr>
          <p:cNvPr id="5" name="Group 4">
            <a:extLst>
              <a:ext uri="{FF2B5EF4-FFF2-40B4-BE49-F238E27FC236}">
                <a16:creationId xmlns:a16="http://schemas.microsoft.com/office/drawing/2014/main" id="{6E7D87D0-F1A0-604F-BBDE-5A3150F51E9F}"/>
              </a:ext>
            </a:extLst>
          </p:cNvPr>
          <p:cNvGrpSpPr/>
          <p:nvPr userDrawn="1"/>
        </p:nvGrpSpPr>
        <p:grpSpPr>
          <a:xfrm>
            <a:off x="6747009" y="1133675"/>
            <a:ext cx="1050975" cy="4835755"/>
            <a:chOff x="248769" y="115513"/>
            <a:chExt cx="1050975" cy="6757985"/>
          </a:xfrm>
        </p:grpSpPr>
        <p:sp>
          <p:nvSpPr>
            <p:cNvPr id="6" name="Rectangle 5">
              <a:extLst>
                <a:ext uri="{FF2B5EF4-FFF2-40B4-BE49-F238E27FC236}">
                  <a16:creationId xmlns:a16="http://schemas.microsoft.com/office/drawing/2014/main" id="{F70EAE31-4B35-F34F-8B19-3D26CB74019B}"/>
                </a:ext>
              </a:extLst>
            </p:cNvPr>
            <p:cNvSpPr/>
            <p:nvPr userDrawn="1"/>
          </p:nvSpPr>
          <p:spPr>
            <a:xfrm>
              <a:off x="24876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
          <p:nvSpPr>
            <p:cNvPr id="7" name="Rectangle 6">
              <a:extLst>
                <a:ext uri="{FF2B5EF4-FFF2-40B4-BE49-F238E27FC236}">
                  <a16:creationId xmlns:a16="http://schemas.microsoft.com/office/drawing/2014/main" id="{7F1E7F06-53A6-264E-9A05-AEC4FC6CAB65}"/>
                </a:ext>
              </a:extLst>
            </p:cNvPr>
            <p:cNvSpPr/>
            <p:nvPr userDrawn="1"/>
          </p:nvSpPr>
          <p:spPr>
            <a:xfrm>
              <a:off x="64881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
          <p:nvSpPr>
            <p:cNvPr id="8" name="Rectangle 7">
              <a:extLst>
                <a:ext uri="{FF2B5EF4-FFF2-40B4-BE49-F238E27FC236}">
                  <a16:creationId xmlns:a16="http://schemas.microsoft.com/office/drawing/2014/main" id="{24C24261-D729-C94D-AEF5-41185B5C2B09}"/>
                </a:ext>
              </a:extLst>
            </p:cNvPr>
            <p:cNvSpPr/>
            <p:nvPr userDrawn="1"/>
          </p:nvSpPr>
          <p:spPr>
            <a:xfrm>
              <a:off x="1166394"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grpSp>
    </p:spTree>
    <p:extLst>
      <p:ext uri="{BB962C8B-B14F-4D97-AF65-F5344CB8AC3E}">
        <p14:creationId xmlns:p14="http://schemas.microsoft.com/office/powerpoint/2010/main" val="283493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4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dirty="0"/>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dirty="0"/>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7784544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2816-1DAD-1D44-0E6B-EF1EF4CE7A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8DBA0C-0C53-CAC0-C4C6-BC2F0EB8E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E6C2C2D-1AAE-3795-6336-10A6EBFBDDC5}"/>
              </a:ext>
            </a:extLst>
          </p:cNvPr>
          <p:cNvSpPr>
            <a:spLocks noGrp="1"/>
          </p:cNvSpPr>
          <p:nvPr>
            <p:ph type="dt" sz="half" idx="10"/>
          </p:nvPr>
        </p:nvSpPr>
        <p:spPr/>
        <p:txBody>
          <a:bodyPr/>
          <a:lstStyle/>
          <a:p>
            <a:fld id="{97E74551-6F6B-F444-8859-07FCB4BB2793}" type="datetimeFigureOut">
              <a:rPr lang="en-US" smtClean="0"/>
              <a:t>10/2/2022</a:t>
            </a:fld>
            <a:endParaRPr lang="en-US" dirty="0"/>
          </a:p>
        </p:txBody>
      </p:sp>
      <p:sp>
        <p:nvSpPr>
          <p:cNvPr id="5" name="Footer Placeholder 4">
            <a:extLst>
              <a:ext uri="{FF2B5EF4-FFF2-40B4-BE49-F238E27FC236}">
                <a16:creationId xmlns:a16="http://schemas.microsoft.com/office/drawing/2014/main" id="{9F8BC65D-7868-328B-6164-C1D4F4A342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A2F9D8-E91A-F312-9865-3498F7D40426}"/>
              </a:ext>
            </a:extLst>
          </p:cNvPr>
          <p:cNvSpPr>
            <a:spLocks noGrp="1"/>
          </p:cNvSpPr>
          <p:nvPr>
            <p:ph type="sldNum" sz="quarter" idx="12"/>
          </p:nvPr>
        </p:nvSpPr>
        <p:spPr/>
        <p:txBody>
          <a:bodyPr/>
          <a:lstStyle/>
          <a:p>
            <a:fld id="{B24C5F25-8108-2349-959A-FAA45148C1A9}" type="slidenum">
              <a:rPr lang="en-US" smtClean="0"/>
              <a:t>‹#›</a:t>
            </a:fld>
            <a:endParaRPr lang="en-US" dirty="0"/>
          </a:p>
        </p:txBody>
      </p:sp>
    </p:spTree>
    <p:extLst>
      <p:ext uri="{BB962C8B-B14F-4D97-AF65-F5344CB8AC3E}">
        <p14:creationId xmlns:p14="http://schemas.microsoft.com/office/powerpoint/2010/main" val="39827170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34" Type="http://schemas.openxmlformats.org/officeDocument/2006/relationships/image" Target="../media/image1.png"/><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theme" Target="../theme/theme3.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8"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6.xml"/><Relationship Id="rId7" Type="http://schemas.openxmlformats.org/officeDocument/2006/relationships/theme" Target="../theme/theme4.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image" Target="../media/image42.png"/><Relationship Id="rId3" Type="http://schemas.openxmlformats.org/officeDocument/2006/relationships/slideLayout" Target="../slideLayouts/slideLayout110.xml"/><Relationship Id="rId21" Type="http://schemas.openxmlformats.org/officeDocument/2006/relationships/slideLayout" Target="../slideLayouts/slideLayout12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theme" Target="../theme/theme6.xml"/><Relationship Id="rId33" Type="http://schemas.openxmlformats.org/officeDocument/2006/relationships/image" Target="../media/image49.png"/><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image" Target="../media/image45.png"/><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image" Target="../media/image48.png"/><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image" Target="../media/image44.png"/><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image" Target="../media/image47.png"/><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image" Target="../media/image43.png"/><Relationship Id="rId30" Type="http://schemas.openxmlformats.org/officeDocument/2006/relationships/image" Target="../media/image46.png"/><Relationship Id="rId8"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Sunday, October 2, 2022</a:t>
            </a:fld>
            <a:endParaRPr lang="en-US" dirty="0"/>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50"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741" r:id="rId3"/>
    <p:sldLayoutId id="2147483682" r:id="rId4"/>
    <p:sldLayoutId id="2147483734" r:id="rId5"/>
    <p:sldLayoutId id="2147483742" r:id="rId6"/>
    <p:sldLayoutId id="2147483733" r:id="rId7"/>
    <p:sldLayoutId id="2147483730" r:id="rId8"/>
    <p:sldLayoutId id="2147483728" r:id="rId9"/>
    <p:sldLayoutId id="2147483743" r:id="rId10"/>
    <p:sldLayoutId id="2147483744" r:id="rId11"/>
    <p:sldLayoutId id="2147483732" r:id="rId12"/>
    <p:sldLayoutId id="2147483731" r:id="rId13"/>
    <p:sldLayoutId id="2147483681" r:id="rId14"/>
    <p:sldLayoutId id="2147483649" r:id="rId15"/>
    <p:sldLayoutId id="2147483737" r:id="rId16"/>
    <p:sldLayoutId id="2147483651" r:id="rId17"/>
    <p:sldLayoutId id="2147483721" r:id="rId18"/>
    <p:sldLayoutId id="2147483750" r:id="rId19"/>
    <p:sldLayoutId id="2147483745" r:id="rId20"/>
    <p:sldLayoutId id="2147483746" r:id="rId21"/>
    <p:sldLayoutId id="2147483747" r:id="rId22"/>
    <p:sldLayoutId id="2147483739" r:id="rId23"/>
    <p:sldLayoutId id="2147483748" r:id="rId24"/>
    <p:sldLayoutId id="2147483724" r:id="rId25"/>
    <p:sldLayoutId id="2147483723" r:id="rId26"/>
    <p:sldLayoutId id="2147483725" r:id="rId27"/>
    <p:sldLayoutId id="2147483673" r:id="rId28"/>
    <p:sldLayoutId id="2147483653" r:id="rId29"/>
    <p:sldLayoutId id="2147483722" r:id="rId30"/>
    <p:sldLayoutId id="2147483693" r:id="rId31"/>
    <p:sldLayoutId id="2147483701" r:id="rId32"/>
    <p:sldLayoutId id="2147483668" r:id="rId33"/>
    <p:sldLayoutId id="2147483707" r:id="rId34"/>
    <p:sldLayoutId id="2147483714" r:id="rId35"/>
    <p:sldLayoutId id="2147483657" r:id="rId36"/>
    <p:sldLayoutId id="2147483679" r:id="rId37"/>
    <p:sldLayoutId id="2147483661" r:id="rId38"/>
    <p:sldLayoutId id="2147483678" r:id="rId39"/>
    <p:sldLayoutId id="2147483663" r:id="rId40"/>
    <p:sldLayoutId id="2147483667" r:id="rId41"/>
    <p:sldLayoutId id="2147483749" r:id="rId42"/>
    <p:sldLayoutId id="2147483726" r:id="rId43"/>
    <p:sldLayoutId id="2147483688" r:id="rId44"/>
    <p:sldLayoutId id="2147483751" r:id="rId45"/>
    <p:sldLayoutId id="2147483655" r:id="rId46"/>
    <p:sldLayoutId id="2147483727" r:id="rId47"/>
    <p:sldLayoutId id="2147483740" r:id="rId48"/>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t>02-10-2022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dirty="0"/>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Sunday, October 2, 2022</a:t>
            </a:fld>
            <a:endParaRPr kumimoji="0" lang="en-US" sz="800" b="0" i="0" u="none" strike="noStrike" kern="1200" cap="none" spc="0" normalizeH="0" baseline="0" noProof="0" dirty="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4" cstate="print">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2022 Accenture. All rights reserved.</a:t>
            </a:r>
            <a:endParaRPr lang="en-US" noProof="0" dirty="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9" r:id="rId29"/>
    <p:sldLayoutId id="2147483800" r:id="rId30"/>
    <p:sldLayoutId id="2147483801" r:id="rId31"/>
    <p:sldLayoutId id="2147483802" r:id="rId32"/>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44" r:id="rId8"/>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3" r:id="rId24"/>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105.xml"/><Relationship Id="rId4" Type="http://schemas.openxmlformats.org/officeDocument/2006/relationships/image" Target="../media/image61.jpg"/></Relationships>
</file>

<file path=ppt/slides/_rels/slide3.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0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5E686CA-C8E0-EC62-5CEE-FA6E2303C4DD}"/>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F43662D-C516-63ED-A35A-61F752B5C894}"/>
              </a:ext>
            </a:extLst>
          </p:cNvPr>
          <p:cNvSpPr txBox="1"/>
          <p:nvPr/>
        </p:nvSpPr>
        <p:spPr>
          <a:xfrm>
            <a:off x="7130144" y="1900308"/>
            <a:ext cx="4811486"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Innovate to create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360° value</a:t>
            </a:r>
          </a:p>
        </p:txBody>
      </p:sp>
      <p:sp>
        <p:nvSpPr>
          <p:cNvPr id="6" name="TextBox 5">
            <a:extLst>
              <a:ext uri="{FF2B5EF4-FFF2-40B4-BE49-F238E27FC236}">
                <a16:creationId xmlns:a16="http://schemas.microsoft.com/office/drawing/2014/main" id="{0B20741C-E227-F90E-7EE3-BFD6753F89DB}"/>
              </a:ext>
            </a:extLst>
          </p:cNvPr>
          <p:cNvSpPr txBox="1"/>
          <p:nvPr/>
        </p:nvSpPr>
        <p:spPr>
          <a:xfrm>
            <a:off x="7130143" y="646443"/>
            <a:ext cx="404948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Accenture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Innovation Challenge</a:t>
            </a:r>
          </a:p>
        </p:txBody>
      </p:sp>
      <p:sp>
        <p:nvSpPr>
          <p:cNvPr id="10" name="TextBox 9">
            <a:extLst>
              <a:ext uri="{FF2B5EF4-FFF2-40B4-BE49-F238E27FC236}">
                <a16:creationId xmlns:a16="http://schemas.microsoft.com/office/drawing/2014/main" id="{8CF847CE-E98A-6C70-3C37-9BBED4EC7F6F}"/>
              </a:ext>
            </a:extLst>
          </p:cNvPr>
          <p:cNvSpPr txBox="1"/>
          <p:nvPr/>
        </p:nvSpPr>
        <p:spPr>
          <a:xfrm>
            <a:off x="7130143" y="4088071"/>
            <a:ext cx="35378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lumMod val="95000"/>
                    <a:lumOff val="5000"/>
                  </a:srgbClr>
                </a:solidFill>
                <a:effectLst/>
                <a:uLnTx/>
                <a:uFillTx/>
                <a:latin typeface="Graphik Regular" panose="020B0503030202060203" pitchFamily="34" charset="77"/>
                <a:ea typeface="+mn-ea"/>
                <a:cs typeface="+mn-cs"/>
              </a:rPr>
              <a:t>Let there be change</a:t>
            </a:r>
          </a:p>
        </p:txBody>
      </p:sp>
    </p:spTree>
    <p:extLst>
      <p:ext uri="{BB962C8B-B14F-4D97-AF65-F5344CB8AC3E}">
        <p14:creationId xmlns:p14="http://schemas.microsoft.com/office/powerpoint/2010/main" val="274137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66E72D5-38A8-4FA5-9EBD-60021A357B2A}"/>
              </a:ext>
            </a:extLst>
          </p:cNvPr>
          <p:cNvSpPr/>
          <p:nvPr/>
        </p:nvSpPr>
        <p:spPr>
          <a:xfrm>
            <a:off x="966515" y="4515918"/>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raphik"/>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9" name="Picture 8" descr="A picture containing text, person, posing&#10;&#10;Description automatically generated">
            <a:extLst>
              <a:ext uri="{FF2B5EF4-FFF2-40B4-BE49-F238E27FC236}">
                <a16:creationId xmlns:a16="http://schemas.microsoft.com/office/drawing/2014/main" id="{EAD76AC0-FDEF-B60D-A4F9-D01336CA4A87}"/>
              </a:ext>
            </a:extLst>
          </p:cNvPr>
          <p:cNvPicPr>
            <a:picLocks noChangeAspect="1"/>
          </p:cNvPicPr>
          <p:nvPr/>
        </p:nvPicPr>
        <p:blipFill rotWithShape="1">
          <a:blip r:embed="rId2">
            <a:extLst>
              <a:ext uri="{28A0092B-C50C-407E-A947-70E740481C1C}">
                <a14:useLocalDpi xmlns:a14="http://schemas.microsoft.com/office/drawing/2010/main" val="0"/>
              </a:ext>
            </a:extLst>
          </a:blip>
          <a:srcRect l="3779" t="5244" r="9556" b="11805"/>
          <a:stretch/>
        </p:blipFill>
        <p:spPr>
          <a:xfrm>
            <a:off x="891863" y="4414644"/>
            <a:ext cx="1434219" cy="1472184"/>
          </a:xfrm>
          <a:prstGeom prst="rect">
            <a:avLst/>
          </a:prstGeom>
        </p:spPr>
      </p:pic>
      <p:sp>
        <p:nvSpPr>
          <p:cNvPr id="25" name="Rectangle 24">
            <a:extLst>
              <a:ext uri="{FF2B5EF4-FFF2-40B4-BE49-F238E27FC236}">
                <a16:creationId xmlns:a16="http://schemas.microsoft.com/office/drawing/2014/main" id="{73E37827-E5D7-46FD-9143-ABFBF88A628E}"/>
              </a:ext>
            </a:extLst>
          </p:cNvPr>
          <p:cNvSpPr/>
          <p:nvPr/>
        </p:nvSpPr>
        <p:spPr>
          <a:xfrm>
            <a:off x="7385349" y="2505161"/>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4" name="Rectangle 23">
            <a:extLst>
              <a:ext uri="{FF2B5EF4-FFF2-40B4-BE49-F238E27FC236}">
                <a16:creationId xmlns:a16="http://schemas.microsoft.com/office/drawing/2014/main" id="{171E876B-A706-450C-8C34-951E6FA6C00F}"/>
              </a:ext>
            </a:extLst>
          </p:cNvPr>
          <p:cNvSpPr/>
          <p:nvPr/>
        </p:nvSpPr>
        <p:spPr>
          <a:xfrm>
            <a:off x="990366"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525056"/>
            <a:ext cx="11430000" cy="726439"/>
          </a:xfrm>
        </p:spPr>
        <p:txBody>
          <a:bodyPr/>
          <a:lstStyle/>
          <a:p>
            <a:r>
              <a:rPr lang="en-US" dirty="0"/>
              <a:t>Team details</a:t>
            </a:r>
            <a:endParaRPr lang="en-GB" dirty="0"/>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735939" y="2098914"/>
            <a:ext cx="2543983"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Shashwat Gupta</a:t>
            </a:r>
          </a:p>
        </p:txBody>
      </p:sp>
      <p:cxnSp>
        <p:nvCxnSpPr>
          <p:cNvPr id="6" name="Straight Connector 5">
            <a:extLst>
              <a:ext uri="{FF2B5EF4-FFF2-40B4-BE49-F238E27FC236}">
                <a16:creationId xmlns:a16="http://schemas.microsoft.com/office/drawing/2014/main" id="{503A2336-9DAB-4FE3-86E5-A5694B473965}"/>
              </a:ext>
            </a:extLst>
          </p:cNvPr>
          <p:cNvCxnSpPr>
            <a:cxnSpLocks/>
          </p:cNvCxnSpPr>
          <p:nvPr/>
        </p:nvCxnSpPr>
        <p:spPr>
          <a:xfrm>
            <a:off x="6096000" y="1521230"/>
            <a:ext cx="0" cy="452372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BAEA9-C010-474F-8C80-BD3D504C25C1}"/>
              </a:ext>
            </a:extLst>
          </p:cNvPr>
          <p:cNvCxnSpPr/>
          <p:nvPr/>
        </p:nvCxnSpPr>
        <p:spPr>
          <a:xfrm>
            <a:off x="2721556"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 name="Text Placeholder 27">
            <a:extLst>
              <a:ext uri="{FF2B5EF4-FFF2-40B4-BE49-F238E27FC236}">
                <a16:creationId xmlns:a16="http://schemas.microsoft.com/office/drawing/2014/main" id="{83134DD2-B1F2-44EA-BCAB-CB7F6D0B5057}"/>
              </a:ext>
            </a:extLst>
          </p:cNvPr>
          <p:cNvSpPr txBox="1">
            <a:spLocks/>
          </p:cNvSpPr>
          <p:nvPr/>
        </p:nvSpPr>
        <p:spPr>
          <a:xfrm>
            <a:off x="2751413" y="4203349"/>
            <a:ext cx="2528509"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Naman Chawla</a:t>
            </a:r>
          </a:p>
        </p:txBody>
      </p:sp>
      <p:cxnSp>
        <p:nvCxnSpPr>
          <p:cNvPr id="64" name="Straight Connector 63">
            <a:extLst>
              <a:ext uri="{FF2B5EF4-FFF2-40B4-BE49-F238E27FC236}">
                <a16:creationId xmlns:a16="http://schemas.microsoft.com/office/drawing/2014/main" id="{857CC230-E21C-4184-9D11-81950CC08A89}"/>
              </a:ext>
            </a:extLst>
          </p:cNvPr>
          <p:cNvCxnSpPr/>
          <p:nvPr/>
        </p:nvCxnSpPr>
        <p:spPr>
          <a:xfrm>
            <a:off x="2751413" y="5101825"/>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9165643" y="2098914"/>
            <a:ext cx="2340559"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Divyansh Singhal</a:t>
            </a:r>
          </a:p>
        </p:txBody>
      </p:sp>
      <p:cxnSp>
        <p:nvCxnSpPr>
          <p:cNvPr id="29" name="Straight Connector 28">
            <a:extLst>
              <a:ext uri="{FF2B5EF4-FFF2-40B4-BE49-F238E27FC236}">
                <a16:creationId xmlns:a16="http://schemas.microsoft.com/office/drawing/2014/main" id="{B388F804-0525-4F8E-A5CE-A9E521C1E260}"/>
              </a:ext>
            </a:extLst>
          </p:cNvPr>
          <p:cNvCxnSpPr/>
          <p:nvPr/>
        </p:nvCxnSpPr>
        <p:spPr>
          <a:xfrm>
            <a:off x="9151259"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2669040822"/>
              </p:ext>
            </p:extLst>
          </p:nvPr>
        </p:nvGraphicFramePr>
        <p:xfrm>
          <a:off x="461913" y="1173024"/>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PROTOTYPES</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2623232" y="3141433"/>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sp>
        <p:nvSpPr>
          <p:cNvPr id="19" name="TextBox 18">
            <a:extLst>
              <a:ext uri="{FF2B5EF4-FFF2-40B4-BE49-F238E27FC236}">
                <a16:creationId xmlns:a16="http://schemas.microsoft.com/office/drawing/2014/main" id="{BB9131AF-0078-459E-83A3-73A8BC9A11B8}"/>
              </a:ext>
            </a:extLst>
          </p:cNvPr>
          <p:cNvSpPr txBox="1"/>
          <p:nvPr/>
        </p:nvSpPr>
        <p:spPr>
          <a:xfrm>
            <a:off x="2637616" y="5236045"/>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sp>
        <p:nvSpPr>
          <p:cNvPr id="20" name="TextBox 19">
            <a:extLst>
              <a:ext uri="{FF2B5EF4-FFF2-40B4-BE49-F238E27FC236}">
                <a16:creationId xmlns:a16="http://schemas.microsoft.com/office/drawing/2014/main" id="{10AF310E-EC91-4906-9FCC-95C833C3D011}"/>
              </a:ext>
            </a:extLst>
          </p:cNvPr>
          <p:cNvSpPr txBox="1"/>
          <p:nvPr/>
        </p:nvSpPr>
        <p:spPr>
          <a:xfrm>
            <a:off x="9122721" y="3141433"/>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pic>
        <p:nvPicPr>
          <p:cNvPr id="5" name="Picture 4" descr="A person wearing a yellow jacket&#10;&#10;Description automatically generated with low confidence">
            <a:extLst>
              <a:ext uri="{FF2B5EF4-FFF2-40B4-BE49-F238E27FC236}">
                <a16:creationId xmlns:a16="http://schemas.microsoft.com/office/drawing/2014/main" id="{795A6E1A-2101-D587-5810-49886C104EA5}"/>
              </a:ext>
            </a:extLst>
          </p:cNvPr>
          <p:cNvPicPr>
            <a:picLocks noChangeAspect="1"/>
          </p:cNvPicPr>
          <p:nvPr/>
        </p:nvPicPr>
        <p:blipFill rotWithShape="1">
          <a:blip r:embed="rId3">
            <a:extLst>
              <a:ext uri="{28A0092B-C50C-407E-A947-70E740481C1C}">
                <a14:useLocalDpi xmlns:a14="http://schemas.microsoft.com/office/drawing/2010/main" val="0"/>
              </a:ext>
            </a:extLst>
          </a:blip>
          <a:srcRect b="33364"/>
          <a:stretch/>
        </p:blipFill>
        <p:spPr>
          <a:xfrm>
            <a:off x="7259309" y="2404911"/>
            <a:ext cx="1460357" cy="1472184"/>
          </a:xfrm>
          <a:prstGeom prst="rect">
            <a:avLst/>
          </a:prstGeom>
        </p:spPr>
      </p:pic>
      <p:pic>
        <p:nvPicPr>
          <p:cNvPr id="14" name="Picture 13" descr="A picture containing person, person, hairpiece&#10;&#10;Description automatically generated">
            <a:hlinkClick r:id="" action="ppaction://noaction" highlightClick="1"/>
            <a:extLst>
              <a:ext uri="{FF2B5EF4-FFF2-40B4-BE49-F238E27FC236}">
                <a16:creationId xmlns:a16="http://schemas.microsoft.com/office/drawing/2014/main" id="{AFF178B3-7BB0-1AE2-AE5D-673B229C682E}"/>
              </a:ext>
            </a:extLst>
          </p:cNvPr>
          <p:cNvPicPr>
            <a:picLocks noChangeAspect="1"/>
          </p:cNvPicPr>
          <p:nvPr/>
        </p:nvPicPr>
        <p:blipFill rotWithShape="1">
          <a:blip r:embed="rId4">
            <a:extLst>
              <a:ext uri="{28A0092B-C50C-407E-A947-70E740481C1C}">
                <a14:useLocalDpi xmlns:a14="http://schemas.microsoft.com/office/drawing/2010/main" val="0"/>
              </a:ext>
            </a:extLst>
          </a:blip>
          <a:srcRect l="-1092" t="19438" r="1092" b="24312"/>
          <a:stretch/>
        </p:blipFill>
        <p:spPr>
          <a:xfrm>
            <a:off x="881022" y="2404911"/>
            <a:ext cx="1472184" cy="1472184"/>
          </a:xfrm>
          <a:prstGeom prst="actionButtonBlank">
            <a:avLst/>
          </a:prstGeom>
        </p:spPr>
      </p:pic>
    </p:spTree>
    <p:extLst>
      <p:ext uri="{BB962C8B-B14F-4D97-AF65-F5344CB8AC3E}">
        <p14:creationId xmlns:p14="http://schemas.microsoft.com/office/powerpoint/2010/main" val="295947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59056EFA-6048-47F1-2C9F-575AAB1539F2}"/>
              </a:ext>
            </a:extLst>
          </p:cNvPr>
          <p:cNvPicPr>
            <a:picLocks noChangeAspect="1"/>
          </p:cNvPicPr>
          <p:nvPr/>
        </p:nvPicPr>
        <p:blipFill rotWithShape="1">
          <a:blip r:embed="rId2"/>
          <a:srcRect r="-21" b="-45"/>
          <a:stretch/>
        </p:blipFill>
        <p:spPr>
          <a:xfrm>
            <a:off x="451341" y="2772908"/>
            <a:ext cx="3356986" cy="585216"/>
          </a:xfrm>
          <a:prstGeom prst="rect">
            <a:avLst/>
          </a:prstGeom>
          <a:ln>
            <a:noFill/>
          </a:ln>
          <a:effectLst>
            <a:outerShdw blurRad="292100" dist="139700" dir="2700000" algn="tl" rotWithShape="0">
              <a:srgbClr val="333333">
                <a:alpha val="65000"/>
              </a:srgbClr>
            </a:outerShdw>
          </a:effectLst>
        </p:spPr>
      </p:pic>
      <p:sp>
        <p:nvSpPr>
          <p:cNvPr id="3" name="Title 3">
            <a:extLst>
              <a:ext uri="{FF2B5EF4-FFF2-40B4-BE49-F238E27FC236}">
                <a16:creationId xmlns:a16="http://schemas.microsoft.com/office/drawing/2014/main" id="{F3EC4BA2-F7A5-41C8-94C5-0289E7C087B2}"/>
              </a:ext>
            </a:extLst>
          </p:cNvPr>
          <p:cNvSpPr txBox="1">
            <a:spLocks/>
          </p:cNvSpPr>
          <p:nvPr/>
        </p:nvSpPr>
        <p:spPr>
          <a:xfrm>
            <a:off x="245711" y="304585"/>
            <a:ext cx="11282796" cy="590550"/>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Theme</a:t>
            </a:r>
          </a:p>
        </p:txBody>
      </p:sp>
      <p:sp>
        <p:nvSpPr>
          <p:cNvPr id="4" name="TextBox 3">
            <a:extLst>
              <a:ext uri="{FF2B5EF4-FFF2-40B4-BE49-F238E27FC236}">
                <a16:creationId xmlns:a16="http://schemas.microsoft.com/office/drawing/2014/main" id="{725F6F61-03D4-4354-86FE-D940D2F232B1}"/>
              </a:ext>
            </a:extLst>
          </p:cNvPr>
          <p:cNvSpPr txBox="1"/>
          <p:nvPr/>
        </p:nvSpPr>
        <p:spPr>
          <a:xfrm>
            <a:off x="370953" y="1539570"/>
            <a:ext cx="5507333" cy="3416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one and highlight it)</a:t>
            </a:r>
            <a:endParaRPr kumimoji="0" lang="en-IN"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Rectangle: Rounded Corners 4">
            <a:extLst>
              <a:ext uri="{FF2B5EF4-FFF2-40B4-BE49-F238E27FC236}">
                <a16:creationId xmlns:a16="http://schemas.microsoft.com/office/drawing/2014/main" id="{5E47C9F8-66F8-43D5-B540-7F109A596C0E}"/>
              </a:ext>
            </a:extLst>
          </p:cNvPr>
          <p:cNvSpPr/>
          <p:nvPr/>
        </p:nvSpPr>
        <p:spPr>
          <a:xfrm>
            <a:off x="451340" y="202312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Business</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6" name="Rectangle: Rounded Corners 5">
            <a:extLst>
              <a:ext uri="{FF2B5EF4-FFF2-40B4-BE49-F238E27FC236}">
                <a16:creationId xmlns:a16="http://schemas.microsoft.com/office/drawing/2014/main" id="{E6AB7D1B-74A2-4027-A067-33FD1645B207}"/>
              </a:ext>
            </a:extLst>
          </p:cNvPr>
          <p:cNvSpPr/>
          <p:nvPr/>
        </p:nvSpPr>
        <p:spPr>
          <a:xfrm>
            <a:off x="451340" y="2773987"/>
            <a:ext cx="3356986" cy="584137"/>
          </a:xfrm>
          <a:prstGeom prst="roundRect">
            <a:avLst>
              <a:gd name="adj" fmla="val 606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Society</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7" name="Rectangle: Rounded Corners 6">
            <a:extLst>
              <a:ext uri="{FF2B5EF4-FFF2-40B4-BE49-F238E27FC236}">
                <a16:creationId xmlns:a16="http://schemas.microsoft.com/office/drawing/2014/main" id="{DB2B9342-1D10-4A7C-98EF-C89B6FD55A64}"/>
              </a:ext>
            </a:extLst>
          </p:cNvPr>
          <p:cNvSpPr/>
          <p:nvPr/>
        </p:nvSpPr>
        <p:spPr>
          <a:xfrm>
            <a:off x="451340" y="354026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a Sustainable </a:t>
            </a:r>
            <a:r>
              <a:rPr lang="en-IN" sz="1600" b="1" dirty="0">
                <a:solidFill>
                  <a:srgbClr val="000000"/>
                </a:solidFill>
                <a:latin typeface="Arial" panose="020B0604020202020204" pitchFamily="34" charset="0"/>
                <a:cs typeface="Arial" panose="020B0604020202020204" pitchFamily="34" charset="0"/>
              </a:rPr>
              <a:t>World</a:t>
            </a: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p:txBody>
      </p:sp>
      <p:grpSp>
        <p:nvGrpSpPr>
          <p:cNvPr id="9" name="Group 8">
            <a:extLst>
              <a:ext uri="{FF2B5EF4-FFF2-40B4-BE49-F238E27FC236}">
                <a16:creationId xmlns:a16="http://schemas.microsoft.com/office/drawing/2014/main" id="{F89ED177-3D92-492F-95FC-34C41929E090}"/>
              </a:ext>
            </a:extLst>
          </p:cNvPr>
          <p:cNvGrpSpPr/>
          <p:nvPr/>
        </p:nvGrpSpPr>
        <p:grpSpPr>
          <a:xfrm>
            <a:off x="6674237" y="1353948"/>
            <a:ext cx="3559392" cy="1420039"/>
            <a:chOff x="920117" y="2481908"/>
            <a:chExt cx="3559392" cy="2705912"/>
          </a:xfrm>
        </p:grpSpPr>
        <p:pic>
          <p:nvPicPr>
            <p:cNvPr id="10" name="Picture 9" descr="Background pattern&#10;&#10;Description automatically generated">
              <a:extLst>
                <a:ext uri="{FF2B5EF4-FFF2-40B4-BE49-F238E27FC236}">
                  <a16:creationId xmlns:a16="http://schemas.microsoft.com/office/drawing/2014/main" id="{592E2E6D-10F8-4650-B8DA-D56D7E87D135}"/>
                </a:ext>
              </a:extLst>
            </p:cNvPr>
            <p:cNvPicPr>
              <a:picLocks noChangeAspect="1"/>
            </p:cNvPicPr>
            <p:nvPr/>
          </p:nvPicPr>
          <p:blipFill rotWithShape="1">
            <a:blip r:embed="rId2"/>
            <a:srcRect r="-21" b="-45"/>
            <a:stretch/>
          </p:blipFill>
          <p:spPr>
            <a:xfrm>
              <a:off x="920117" y="2481908"/>
              <a:ext cx="3559392" cy="2705912"/>
            </a:xfrm>
            <a:prstGeom prst="rect">
              <a:avLst/>
            </a:prstGeom>
          </p:spPr>
        </p:pic>
        <p:sp>
          <p:nvSpPr>
            <p:cNvPr id="11" name="Text Placeholder 4">
              <a:extLst>
                <a:ext uri="{FF2B5EF4-FFF2-40B4-BE49-F238E27FC236}">
                  <a16:creationId xmlns:a16="http://schemas.microsoft.com/office/drawing/2014/main" id="{AD765962-2C7D-4774-90E3-F1C842E5DACF}"/>
                </a:ext>
              </a:extLst>
            </p:cNvPr>
            <p:cNvSpPr txBox="1">
              <a:spLocks/>
            </p:cNvSpPr>
            <p:nvPr/>
          </p:nvSpPr>
          <p:spPr>
            <a:xfrm>
              <a:off x="930247"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Business</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solutions, offering or a business model that disrupts the competition in the given industry space</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grpSp>
        <p:nvGrpSpPr>
          <p:cNvPr id="12" name="Group 11">
            <a:extLst>
              <a:ext uri="{FF2B5EF4-FFF2-40B4-BE49-F238E27FC236}">
                <a16:creationId xmlns:a16="http://schemas.microsoft.com/office/drawing/2014/main" id="{55152FCA-ED95-421C-9762-FA0A22DA0E06}"/>
              </a:ext>
            </a:extLst>
          </p:cNvPr>
          <p:cNvGrpSpPr/>
          <p:nvPr/>
        </p:nvGrpSpPr>
        <p:grpSpPr>
          <a:xfrm>
            <a:off x="6684367" y="2898352"/>
            <a:ext cx="3559392" cy="1420039"/>
            <a:chOff x="4118408" y="2481908"/>
            <a:chExt cx="3559392" cy="2705912"/>
          </a:xfrm>
        </p:grpSpPr>
        <p:pic>
          <p:nvPicPr>
            <p:cNvPr id="13" name="Picture 12" descr="Background pattern&#10;&#10;Description automatically generated">
              <a:extLst>
                <a:ext uri="{FF2B5EF4-FFF2-40B4-BE49-F238E27FC236}">
                  <a16:creationId xmlns:a16="http://schemas.microsoft.com/office/drawing/2014/main" id="{0AF829FA-6AEB-4EC1-8F92-F7208F955E1C}"/>
                </a:ext>
              </a:extLst>
            </p:cNvPr>
            <p:cNvPicPr>
              <a:picLocks noChangeAspect="1"/>
            </p:cNvPicPr>
            <p:nvPr/>
          </p:nvPicPr>
          <p:blipFill rotWithShape="1">
            <a:blip r:embed="rId2"/>
            <a:srcRect r="-21" b="-45"/>
            <a:stretch/>
          </p:blipFill>
          <p:spPr>
            <a:xfrm>
              <a:off x="4118408" y="2481908"/>
              <a:ext cx="3559392" cy="2705912"/>
            </a:xfrm>
            <a:prstGeom prst="rect">
              <a:avLst/>
            </a:prstGeom>
            <a:ln>
              <a:noFill/>
            </a:ln>
            <a:effectLst>
              <a:outerShdw blurRad="292100" dist="139700" dir="2700000" algn="tl" rotWithShape="0">
                <a:srgbClr val="333333">
                  <a:alpha val="65000"/>
                </a:srgbClr>
              </a:outerShdw>
            </a:effectLst>
          </p:spPr>
        </p:pic>
        <p:sp>
          <p:nvSpPr>
            <p:cNvPr id="14" name="Text Placeholder 4">
              <a:extLst>
                <a:ext uri="{FF2B5EF4-FFF2-40B4-BE49-F238E27FC236}">
                  <a16:creationId xmlns:a16="http://schemas.microsoft.com/office/drawing/2014/main" id="{57BF7808-7132-42B8-80D3-8145B1081DA7}"/>
                </a:ext>
              </a:extLst>
            </p:cNvPr>
            <p:cNvSpPr txBox="1">
              <a:spLocks/>
            </p:cNvSpPr>
            <p:nvPr/>
          </p:nvSpPr>
          <p:spPr>
            <a:xfrm>
              <a:off x="4128538"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Society</a:t>
              </a:r>
              <a:endParaRPr kumimoji="0" lang="en-US"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Apply technology in innovative ways to help improve the way we work and live, and create value for our society</a:t>
              </a:r>
            </a:p>
          </p:txBody>
        </p:sp>
      </p:grpSp>
      <p:grpSp>
        <p:nvGrpSpPr>
          <p:cNvPr id="15" name="Group 14">
            <a:extLst>
              <a:ext uri="{FF2B5EF4-FFF2-40B4-BE49-F238E27FC236}">
                <a16:creationId xmlns:a16="http://schemas.microsoft.com/office/drawing/2014/main" id="{B8656E43-4822-4D9A-A75E-4231A6020360}"/>
              </a:ext>
            </a:extLst>
          </p:cNvPr>
          <p:cNvGrpSpPr/>
          <p:nvPr/>
        </p:nvGrpSpPr>
        <p:grpSpPr>
          <a:xfrm>
            <a:off x="6694497" y="4487583"/>
            <a:ext cx="3559392" cy="1420039"/>
            <a:chOff x="7803461" y="2491239"/>
            <a:chExt cx="3559392" cy="2705912"/>
          </a:xfrm>
        </p:grpSpPr>
        <p:pic>
          <p:nvPicPr>
            <p:cNvPr id="16" name="Picture 15" descr="Background pattern&#10;&#10;Description automatically generated">
              <a:extLst>
                <a:ext uri="{FF2B5EF4-FFF2-40B4-BE49-F238E27FC236}">
                  <a16:creationId xmlns:a16="http://schemas.microsoft.com/office/drawing/2014/main" id="{99B8D133-29BA-4D1F-80DC-FF6E02F83F3D}"/>
                </a:ext>
              </a:extLst>
            </p:cNvPr>
            <p:cNvPicPr>
              <a:picLocks noChangeAspect="1"/>
            </p:cNvPicPr>
            <p:nvPr/>
          </p:nvPicPr>
          <p:blipFill rotWithShape="1">
            <a:blip r:embed="rId2"/>
            <a:srcRect r="-21" b="-45"/>
            <a:stretch/>
          </p:blipFill>
          <p:spPr>
            <a:xfrm>
              <a:off x="7803461" y="2491239"/>
              <a:ext cx="3559392" cy="2705912"/>
            </a:xfrm>
            <a:prstGeom prst="rect">
              <a:avLst/>
            </a:prstGeom>
          </p:spPr>
        </p:pic>
        <p:sp>
          <p:nvSpPr>
            <p:cNvPr id="17" name="Text Placeholder 4">
              <a:extLst>
                <a:ext uri="{FF2B5EF4-FFF2-40B4-BE49-F238E27FC236}">
                  <a16:creationId xmlns:a16="http://schemas.microsoft.com/office/drawing/2014/main" id="{29BEE1A6-2150-4070-9730-002BDEA79665}"/>
                </a:ext>
              </a:extLst>
            </p:cNvPr>
            <p:cNvSpPr txBox="1">
              <a:spLocks/>
            </p:cNvSpPr>
            <p:nvPr/>
          </p:nvSpPr>
          <p:spPr>
            <a:xfrm>
              <a:off x="7813591"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Innovate for a Sustainable World</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to </a:t>
              </a: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tackle some of the world’s greatest ‘environmental challenges’</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spTree>
    <p:extLst>
      <p:ext uri="{BB962C8B-B14F-4D97-AF65-F5344CB8AC3E}">
        <p14:creationId xmlns:p14="http://schemas.microsoft.com/office/powerpoint/2010/main" val="212214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698892"/>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Problem Statement:</a:t>
            </a:r>
            <a:endParaRPr lang="en-IN" sz="32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74E9551-5D85-FAD8-CB30-9DEAC9FA1975}"/>
              </a:ext>
            </a:extLst>
          </p:cNvPr>
          <p:cNvSpPr txBox="1"/>
          <p:nvPr/>
        </p:nvSpPr>
        <p:spPr>
          <a:xfrm>
            <a:off x="361458" y="1307690"/>
            <a:ext cx="11736757"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Part 1: Social Connections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According to surveys conducted it was found that 25 to 40% of the world population find it hard to connect to people as they are either shy or feel discomfort while connecting to people.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People find it hard to find people with same interest as them.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Many people find it difficult to ask someone about their social handles.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People are too lazy to ask others to connect to them in person and struggle without anyone’s assistance.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Part 2: Availability of quality answers to general questions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of the general answers are already available online, but those which do not exist online are the hardest to find answers to.</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we post a new question, it takes years to get a relevant answer most of the time. (or at least it takes just enough time that we don’t even need the answer anymore)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It’s a lot of hassle to find a suitable senior or mentor in colleges with same domain specialties as we require.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Part 3: Bringing the students within an institute together–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students in an institute limit their connections within their classroom or batch only which leaves them with less options for a collaborating partner or just a guide.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Keeping in mind the present Industry scenario, it is of utmost value for the students to find a best fit team to work with so that they can learn and grow together.</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971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Proposed solution / Our big Idea</a:t>
            </a:r>
          </a:p>
        </p:txBody>
      </p:sp>
      <p:sp>
        <p:nvSpPr>
          <p:cNvPr id="2" name="TextBox 1">
            <a:extLst>
              <a:ext uri="{FF2B5EF4-FFF2-40B4-BE49-F238E27FC236}">
                <a16:creationId xmlns:a16="http://schemas.microsoft.com/office/drawing/2014/main" id="{5841EFD7-9D7F-07E6-AA24-73045C5F99C4}"/>
              </a:ext>
            </a:extLst>
          </p:cNvPr>
          <p:cNvSpPr txBox="1"/>
          <p:nvPr/>
        </p:nvSpPr>
        <p:spPr>
          <a:xfrm>
            <a:off x="340962" y="1111045"/>
            <a:ext cx="11282796" cy="61863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app includes the following features to solve the above-mentioned problems: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have three places where we can ask questions –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Public: Where all people can see our questions and posts.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Community: Where we can ask a particular group of people to search for a solution.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Institute: Where we can ask the solutions for our problems in our own institute page.</a:t>
            </a:r>
          </a:p>
          <a:p>
            <a:pPr marL="742950" lvl="1" indent="-285750">
              <a:buFont typeface="Arial" panose="020B0604020202020204" pitchFamily="34" charset="0"/>
              <a:buChar char="•"/>
            </a:pPr>
            <a:r>
              <a:rPr lang="en-US" dirty="0">
                <a:solidFill>
                  <a:schemeClr val="accent4">
                    <a:lumMod val="60000"/>
                    <a:lumOff val="40000"/>
                  </a:schemeClr>
                </a:solidFill>
                <a:latin typeface="Arial" panose="020B0604020202020204" pitchFamily="34" charset="0"/>
                <a:cs typeface="Arial" panose="020B0604020202020204" pitchFamily="34" charset="0"/>
              </a:rPr>
              <a:t>Bonus</a:t>
            </a:r>
            <a:r>
              <a:rPr lang="en-US" dirty="0">
                <a:latin typeface="Arial" panose="020B0604020202020204" pitchFamily="34" charset="0"/>
                <a:cs typeface="Arial" panose="020B0604020202020204" pitchFamily="34" charset="0"/>
              </a:rPr>
              <a:t>: We can ask a particular person with whom we are friends with. It is different from asking them in their personal chats because in this mode, the questions will appear in their personal question bank with a priority notification… not in their DM where it lies unanswered for eternity.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Also, it is easier to find communities where people are working on the same topic as the community admins will have the flexibility to invite other users to their community after checking their posts and answers.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problem of being introvert is not a problem anymore with “go anonymous” feature where we can chat, post and answer anonymously. We will use profanity filters to avoid any abuse and keep users in check.</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Technologies Used: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will build this app using Android Studio for app creation and MySQL for Database Management.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will use Java as the main language in android studio.</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Profanity filtering APIs will be used to avoid any abusing in the app.</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anonymous mode, we will send encrypted data in order to prevent any data breach.</a:t>
            </a:r>
          </a:p>
          <a:p>
            <a:pPr lvl="1"/>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598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How does our innovation create 360</a:t>
            </a:r>
            <a:r>
              <a:rPr lang="en-US" sz="2400" b="0" i="0" dirty="0">
                <a:solidFill>
                  <a:schemeClr val="bg1"/>
                </a:solidFill>
                <a:effectLst/>
                <a:latin typeface="Grandview" panose="020B0502040204020203" pitchFamily="34" charset="0"/>
              </a:rPr>
              <a:t>°</a:t>
            </a:r>
            <a:r>
              <a:rPr lang="en-IN" sz="2400" b="1" dirty="0">
                <a:solidFill>
                  <a:schemeClr val="bg1"/>
                </a:solidFill>
                <a:latin typeface="Arial" panose="020B0604020202020204" pitchFamily="34" charset="0"/>
                <a:cs typeface="Arial" panose="020B0604020202020204" pitchFamily="34" charset="0"/>
              </a:rPr>
              <a:t> value? </a:t>
            </a:r>
          </a:p>
        </p:txBody>
      </p:sp>
      <p:sp>
        <p:nvSpPr>
          <p:cNvPr id="5" name="TextBox 4">
            <a:extLst>
              <a:ext uri="{FF2B5EF4-FFF2-40B4-BE49-F238E27FC236}">
                <a16:creationId xmlns:a16="http://schemas.microsoft.com/office/drawing/2014/main" id="{ACA01DD4-4280-EF31-DB74-59F776E5B5B2}"/>
              </a:ext>
            </a:extLst>
          </p:cNvPr>
          <p:cNvSpPr txBox="1"/>
          <p:nvPr/>
        </p:nvSpPr>
        <p:spPr>
          <a:xfrm>
            <a:off x="340961" y="1101213"/>
            <a:ext cx="11282796" cy="48013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solution provides 360-degree value by working in favor of all types of college students. </a:t>
            </a:r>
          </a:p>
          <a:p>
            <a:r>
              <a:rPr lang="en-US" dirty="0">
                <a:latin typeface="Arial" panose="020B0604020202020204" pitchFamily="34" charset="0"/>
                <a:cs typeface="Arial" panose="020B0604020202020204" pitchFamily="34" charset="0"/>
              </a:rPr>
              <a:t>It helps extroverts in making connections outside of college and introverts to just start making connections. </a:t>
            </a:r>
          </a:p>
          <a:p>
            <a:r>
              <a:rPr lang="en-US" dirty="0">
                <a:latin typeface="Arial" panose="020B0604020202020204" pitchFamily="34" charset="0"/>
                <a:cs typeface="Arial" panose="020B0604020202020204" pitchFamily="34" charset="0"/>
              </a:rPr>
              <a:t>Students who like making connections can go all out by joining multiple communities with people who have same interests. They can also search other institute pages and search for a particular person from a particular institute.</a:t>
            </a:r>
          </a:p>
          <a:p>
            <a:r>
              <a:rPr lang="en-US" dirty="0">
                <a:latin typeface="Arial" panose="020B0604020202020204" pitchFamily="34" charset="0"/>
                <a:cs typeface="Arial" panose="020B0604020202020204" pitchFamily="34" charset="0"/>
              </a:rPr>
              <a:t>Those who are not so good at making connections can start by practicing some anonymous communications and can even join anonymous communities.</a:t>
            </a:r>
          </a:p>
          <a:p>
            <a:r>
              <a:rPr lang="en-US" dirty="0">
                <a:latin typeface="Arial" panose="020B0604020202020204" pitchFamily="34" charset="0"/>
                <a:cs typeface="Arial" panose="020B0604020202020204" pitchFamily="34" charset="0"/>
              </a:rPr>
              <a:t>There is no loss of people in using our app whatsoever. Even if someone can’t answer questions of people, </a:t>
            </a:r>
          </a:p>
          <a:p>
            <a:r>
              <a:rPr lang="en-US" dirty="0">
                <a:latin typeface="Arial" panose="020B0604020202020204" pitchFamily="34" charset="0"/>
                <a:cs typeface="Arial" panose="020B0604020202020204" pitchFamily="34" charset="0"/>
              </a:rPr>
              <a:t>He/she will be able to get solutions to their answers from the person they want. </a:t>
            </a:r>
          </a:p>
          <a:p>
            <a:r>
              <a:rPr lang="en-US" dirty="0">
                <a:latin typeface="Arial" panose="020B0604020202020204" pitchFamily="34" charset="0"/>
                <a:cs typeface="Arial" panose="020B0604020202020204" pitchFamily="34" charset="0"/>
              </a:rPr>
              <a:t>The control is in the user’s hand as we do not require any personal information (if the user does not wish to reveal it) and there is instant anonymous ID blocking system which will help to keep people in check.</a:t>
            </a:r>
          </a:p>
          <a:p>
            <a:r>
              <a:rPr lang="en-US" dirty="0">
                <a:latin typeface="Arial" panose="020B0604020202020204" pitchFamily="34" charset="0"/>
                <a:cs typeface="Arial" panose="020B0604020202020204" pitchFamily="34" charset="0"/>
              </a:rPr>
              <a:t>There is no restriction to how many people we can connect or chat with and we will also provide the history of questions that any user visited.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Our app provides college students with all their basic needs… from connections to question / answers to groups and communities and has its own chatting system.</a:t>
            </a:r>
          </a:p>
          <a:p>
            <a:r>
              <a:rPr lang="en-US" dirty="0">
                <a:latin typeface="Arial" panose="020B0604020202020204" pitchFamily="34" charset="0"/>
                <a:cs typeface="Arial" panose="020B0604020202020204" pitchFamily="34" charset="0"/>
              </a:rPr>
              <a:t>Hence, providing 360-degree value.</a:t>
            </a:r>
          </a:p>
        </p:txBody>
      </p:sp>
    </p:spTree>
    <p:extLst>
      <p:ext uri="{BB962C8B-B14F-4D97-AF65-F5344CB8AC3E}">
        <p14:creationId xmlns:p14="http://schemas.microsoft.com/office/powerpoint/2010/main" val="384560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812875"/>
          </a:xfrm>
          <a:solidFill>
            <a:srgbClr val="A100FF"/>
          </a:solidFill>
        </p:spPr>
        <p:txBody>
          <a:bodyPr>
            <a:normAutofit/>
          </a:bodyPr>
          <a:lstStyle/>
          <a:p>
            <a:r>
              <a:rPr lang="en-GB" sz="2400" b="1" dirty="0">
                <a:solidFill>
                  <a:schemeClr val="bg1"/>
                </a:solidFill>
                <a:latin typeface="Arial" panose="020B0604020202020204" pitchFamily="34" charset="0"/>
                <a:cs typeface="Arial" panose="020B0604020202020204" pitchFamily="34" charset="0"/>
              </a:rPr>
              <a:t>How is our solution different/unique from other solutions in market</a:t>
            </a:r>
            <a:endParaRPr lang="en-IN" sz="2400" b="1"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1E1AAE-BFE3-4640-943C-48E4DF598CC7}"/>
              </a:ext>
            </a:extLst>
          </p:cNvPr>
          <p:cNvSpPr txBox="1"/>
          <p:nvPr/>
        </p:nvSpPr>
        <p:spPr>
          <a:xfrm>
            <a:off x="239562" y="4948889"/>
            <a:ext cx="6094428" cy="307777"/>
          </a:xfrm>
          <a:prstGeom prst="rect">
            <a:avLst/>
          </a:prstGeom>
          <a:noFill/>
        </p:spPr>
        <p:txBody>
          <a:bodyPr wrap="square">
            <a:spAutoFit/>
          </a:bodyPr>
          <a:lstStyle/>
          <a:p>
            <a:pPr marL="0" marR="0" lvl="1" indent="-171450" fontAlgn="auto">
              <a:lnSpc>
                <a:spcPct val="100000"/>
              </a:lnSpc>
              <a:spcBef>
                <a:spcPts val="0"/>
              </a:spcBef>
              <a:spcAft>
                <a:spcPts val="0"/>
              </a:spcAft>
              <a:buClrTx/>
              <a:buSzTx/>
              <a:buFont typeface="Arial" panose="020B0604020202020204" pitchFamily="34" charset="0"/>
              <a:buChar char="•"/>
              <a:tabLst/>
              <a:defRPr/>
            </a:pPr>
            <a:r>
              <a:rPr lang="en-GB" sz="1400" b="1" dirty="0">
                <a:latin typeface="Grandview" panose="020B0502040204020203" pitchFamily="34" charset="0"/>
              </a:rPr>
              <a:t>PATENT  FILED: </a:t>
            </a:r>
            <a:r>
              <a:rPr lang="en-GB" sz="1400" dirty="0">
                <a:latin typeface="Grandview" panose="020B0502040204020203" pitchFamily="34" charset="0"/>
              </a:rPr>
              <a:t>No</a:t>
            </a:r>
          </a:p>
        </p:txBody>
      </p:sp>
      <p:sp>
        <p:nvSpPr>
          <p:cNvPr id="6" name="Title 3">
            <a:extLst>
              <a:ext uri="{FF2B5EF4-FFF2-40B4-BE49-F238E27FC236}">
                <a16:creationId xmlns:a16="http://schemas.microsoft.com/office/drawing/2014/main" id="{A52E1175-66CD-437B-AE56-3233BC453581}"/>
              </a:ext>
            </a:extLst>
          </p:cNvPr>
          <p:cNvSpPr txBox="1">
            <a:spLocks/>
          </p:cNvSpPr>
          <p:nvPr/>
        </p:nvSpPr>
        <p:spPr>
          <a:xfrm>
            <a:off x="340961" y="5474851"/>
            <a:ext cx="11282796" cy="902799"/>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chemeClr val="bg1"/>
                </a:solidFill>
                <a:latin typeface="Arial" panose="020B0604020202020204" pitchFamily="34" charset="0"/>
                <a:cs typeface="Arial" panose="020B0604020202020204" pitchFamily="34" charset="0"/>
              </a:rPr>
              <a:t>Do we have a working model/prototype: No</a:t>
            </a:r>
          </a:p>
          <a:p>
            <a:r>
              <a:rPr lang="en-IN" sz="2400" b="1" dirty="0">
                <a:solidFill>
                  <a:schemeClr val="bg1"/>
                </a:solidFill>
                <a:latin typeface="Arial" panose="020B0604020202020204" pitchFamily="34" charset="0"/>
                <a:cs typeface="Arial" panose="020B0604020202020204" pitchFamily="34" charset="0"/>
              </a:rPr>
              <a:t>Will we be able to show working prototype during finale. Yes</a:t>
            </a:r>
            <a:endParaRPr lang="en-IN" sz="32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95CB4EF-3E9C-38A3-F5EC-E94108C1CB02}"/>
              </a:ext>
            </a:extLst>
          </p:cNvPr>
          <p:cNvSpPr txBox="1"/>
          <p:nvPr/>
        </p:nvSpPr>
        <p:spPr>
          <a:xfrm>
            <a:off x="340961" y="1278194"/>
            <a:ext cx="11282796"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solution is different from any other doubt solving application in the market as it uses different communities as a source for answers. People can ask others anonymously as well if they don’t feel like asking others with their personal IDs. Moreover, one can completely trust the answers when they come from their own acquaintances and peers.</a:t>
            </a:r>
          </a:p>
          <a:p>
            <a:r>
              <a:rPr lang="en-US" dirty="0">
                <a:latin typeface="Arial" panose="020B0604020202020204" pitchFamily="34" charset="0"/>
                <a:cs typeface="Arial" panose="020B0604020202020204" pitchFamily="34" charset="0"/>
              </a:rPr>
              <a:t>People are classified based on their institutes, so it is much easier to make connections with people of other colleges on our app than any other app.</a:t>
            </a:r>
          </a:p>
          <a:p>
            <a:r>
              <a:rPr lang="en-US" dirty="0">
                <a:latin typeface="Arial" panose="020B0604020202020204" pitchFamily="34" charset="0"/>
                <a:cs typeface="Arial" panose="020B0604020202020204" pitchFamily="34" charset="0"/>
              </a:rPr>
              <a:t>Also, no other application provides us to make connections while being anonymous and doesn’t let us chat without involving our personal info.</a:t>
            </a:r>
          </a:p>
          <a:p>
            <a:r>
              <a:rPr lang="en-US" dirty="0">
                <a:latin typeface="Arial" panose="020B0604020202020204" pitchFamily="34" charset="0"/>
                <a:cs typeface="Arial" panose="020B0604020202020204" pitchFamily="34" charset="0"/>
              </a:rPr>
              <a:t>Anonymous browsing of the app is being given the same amount of priority as the normal browsing.</a:t>
            </a:r>
          </a:p>
          <a:p>
            <a:r>
              <a:rPr lang="en-US" dirty="0">
                <a:latin typeface="Arial" panose="020B0604020202020204" pitchFamily="34" charset="0"/>
                <a:cs typeface="Arial" panose="020B0604020202020204" pitchFamily="34" charset="0"/>
              </a:rPr>
              <a:t>In anonymous mode, no one will be able to know each other’s identity or profile so there is no room for taking revenge on a particular someone. Upon encountering any unruly behavior or breach of personal space the person responsible will have their anonymous privileges barred and the respective university will take necessary actions.(Note that the university will only be provided the data in case of </a:t>
            </a:r>
            <a:r>
              <a:rPr lang="en-US">
                <a:latin typeface="Arial" panose="020B0604020202020204" pitchFamily="34" charset="0"/>
                <a:cs typeface="Arial" panose="020B0604020202020204" pitchFamily="34" charset="0"/>
              </a:rPr>
              <a:t>grave miscreance)</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256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792779"/>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Elevator pitch video (1 minute) </a:t>
            </a:r>
            <a:br>
              <a:rPr lang="en-IN" sz="2400" b="1" dirty="0">
                <a:solidFill>
                  <a:schemeClr val="bg1"/>
                </a:solidFill>
                <a:latin typeface="Arial" panose="020B0604020202020204" pitchFamily="34" charset="0"/>
                <a:cs typeface="Arial" panose="020B0604020202020204" pitchFamily="34" charset="0"/>
              </a:rPr>
            </a:br>
            <a:r>
              <a:rPr lang="en-IN" sz="1800" b="1" dirty="0">
                <a:solidFill>
                  <a:schemeClr val="bg1"/>
                </a:solidFill>
                <a:latin typeface="Arial" panose="020B0604020202020204" pitchFamily="34" charset="0"/>
                <a:cs typeface="Arial" panose="020B0604020202020204" pitchFamily="34" charset="0"/>
              </a:rPr>
              <a:t>Share the public link </a:t>
            </a:r>
            <a:endParaRPr lang="en-IN" sz="20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ED47CBB-CAC7-9B07-8F71-F02D61BB1DDD}"/>
              </a:ext>
            </a:extLst>
          </p:cNvPr>
          <p:cNvSpPr txBox="1"/>
          <p:nvPr/>
        </p:nvSpPr>
        <p:spPr>
          <a:xfrm>
            <a:off x="340961" y="1386348"/>
            <a:ext cx="32368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https://youtu.be/ucOhE1renTo</a:t>
            </a:r>
          </a:p>
        </p:txBody>
      </p:sp>
    </p:spTree>
    <p:extLst>
      <p:ext uri="{BB962C8B-B14F-4D97-AF65-F5344CB8AC3E}">
        <p14:creationId xmlns:p14="http://schemas.microsoft.com/office/powerpoint/2010/main" val="290436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46BFFC05-B2F6-4CED-BE65-F75B1EB7AD7B}">
  <ds:schemaRefs>
    <ds:schemaRef ds:uri="http://www.w3.org/XML/1998/namespace"/>
    <ds:schemaRef ds:uri="http://purl.org/dc/term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17c09f85-56e7-4417-b5d2-7fa4154de313"/>
    <ds:schemaRef ds:uri="f09dec34-126f-4759-b06d-a920de720ce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1922</TotalTime>
  <Words>1213</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9</vt:i4>
      </vt:variant>
    </vt:vector>
  </HeadingPairs>
  <TitlesOfParts>
    <vt:vector size="30" baseType="lpstr">
      <vt:lpstr>Arial</vt:lpstr>
      <vt:lpstr>Calibri</vt:lpstr>
      <vt:lpstr>Calibri Light</vt:lpstr>
      <vt:lpstr>Grandview</vt:lpstr>
      <vt:lpstr>Graphik</vt:lpstr>
      <vt:lpstr>Graphik Black</vt:lpstr>
      <vt:lpstr>Graphik Bold</vt:lpstr>
      <vt:lpstr>Graphik Extralight</vt:lpstr>
      <vt:lpstr>Graphik Light</vt:lpstr>
      <vt:lpstr>Graphik Medium</vt:lpstr>
      <vt:lpstr>Graphik Regular</vt:lpstr>
      <vt:lpstr>Graphik Semibold</vt:lpstr>
      <vt:lpstr>GT Sectra Fine</vt:lpstr>
      <vt:lpstr>GT Sectra Fine Rg</vt:lpstr>
      <vt:lpstr>System Font</vt:lpstr>
      <vt:lpstr>Office Theme</vt:lpstr>
      <vt:lpstr>1_Office Theme</vt:lpstr>
      <vt:lpstr>Accenture 2022 use this template</vt:lpstr>
      <vt:lpstr>Content Layouts</vt:lpstr>
      <vt:lpstr>Titles</vt:lpstr>
      <vt:lpstr>1_Titles</vt:lpstr>
      <vt:lpstr>PowerPoint Presentation</vt:lpstr>
      <vt:lpstr>Team details</vt:lpstr>
      <vt:lpstr>PowerPoint Presentation</vt:lpstr>
      <vt:lpstr>Problem Statement:</vt:lpstr>
      <vt:lpstr>Proposed solution / Our big Idea</vt:lpstr>
      <vt:lpstr>How does our innovation create 360° value? </vt:lpstr>
      <vt:lpstr>How is our solution different/unique from other solutions in market</vt:lpstr>
      <vt:lpstr>Elevator pitch video (1 minute)  Share the public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SHASHWAT GUPTA</cp:lastModifiedBy>
  <cp:revision>272</cp:revision>
  <dcterms:created xsi:type="dcterms:W3CDTF">2020-08-05T08:43:32Z</dcterms:created>
  <dcterms:modified xsi:type="dcterms:W3CDTF">2022-10-02T11:45:10Z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y fmtid="{D5CDD505-2E9C-101B-9397-08002B2CF9AE}" pid="3" name="NXPowerLiteLastOptimized">
    <vt:lpwstr>2973083</vt:lpwstr>
  </property>
  <property fmtid="{D5CDD505-2E9C-101B-9397-08002B2CF9AE}" pid="4" name="NXPowerLiteSettings">
    <vt:lpwstr>F7000400038000</vt:lpwstr>
  </property>
  <property fmtid="{D5CDD505-2E9C-101B-9397-08002B2CF9AE}" pid="5" name="NXPowerLiteVersion">
    <vt:lpwstr>S9.1.4</vt:lpwstr>
  </property>
</Properties>
</file>