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78" d="100"/>
          <a:sy n="78" d="100"/>
        </p:scale>
        <p:origin x="1301"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9/26/2022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Monday, September 26,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Monday, September 26,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Monday, September 26,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9/26/2022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September 26,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26-09-2022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Monday, September 26,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raphi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9" name="Picture 8" descr="A picture containing text, person, posing&#10;&#10;Description automatically generated">
            <a:extLst>
              <a:ext uri="{FF2B5EF4-FFF2-40B4-BE49-F238E27FC236}">
                <a16:creationId xmlns:a16="http://schemas.microsoft.com/office/drawing/2014/main" id="{EAD76AC0-FDEF-B60D-A4F9-D01336CA4A87}"/>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5244" r="9556" b="11805"/>
          <a:stretch/>
        </p:blipFill>
        <p:spPr>
          <a:xfrm>
            <a:off x="891863" y="4414644"/>
            <a:ext cx="1434219" cy="1472184"/>
          </a:xfrm>
          <a:prstGeom prst="rect">
            <a:avLst/>
          </a:prstGeom>
        </p:spPr>
      </p:pic>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990366"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735939" y="2098914"/>
            <a:ext cx="2543983"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Shashwat Gupta</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721556"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52850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Naman Chawla</a:t>
            </a: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34055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Divyansh Singhal</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266904082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PROTOTYPES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pic>
        <p:nvPicPr>
          <p:cNvPr id="5" name="Picture 4" descr="A person wearing a yellow jacket&#10;&#10;Description automatically generated with low confidence">
            <a:extLst>
              <a:ext uri="{FF2B5EF4-FFF2-40B4-BE49-F238E27FC236}">
                <a16:creationId xmlns:a16="http://schemas.microsoft.com/office/drawing/2014/main" id="{795A6E1A-2101-D587-5810-49886C104EA5}"/>
              </a:ext>
            </a:extLst>
          </p:cNvPr>
          <p:cNvPicPr>
            <a:picLocks noChangeAspect="1"/>
          </p:cNvPicPr>
          <p:nvPr/>
        </p:nvPicPr>
        <p:blipFill rotWithShape="1">
          <a:blip r:embed="rId3">
            <a:extLst>
              <a:ext uri="{28A0092B-C50C-407E-A947-70E740481C1C}">
                <a14:useLocalDpi xmlns:a14="http://schemas.microsoft.com/office/drawing/2010/main" val="0"/>
              </a:ext>
            </a:extLst>
          </a:blip>
          <a:srcRect b="33364"/>
          <a:stretch/>
        </p:blipFill>
        <p:spPr>
          <a:xfrm>
            <a:off x="7259309" y="2404911"/>
            <a:ext cx="1460357" cy="1472184"/>
          </a:xfrm>
          <a:prstGeom prst="rect">
            <a:avLst/>
          </a:prstGeom>
        </p:spPr>
      </p:pic>
      <p:pic>
        <p:nvPicPr>
          <p:cNvPr id="14" name="Picture 13" descr="A picture containing person, person, hairpiece&#10;&#10;Description automatically generated">
            <a:hlinkClick r:id="" action="ppaction://noaction" highlightClick="1"/>
            <a:extLst>
              <a:ext uri="{FF2B5EF4-FFF2-40B4-BE49-F238E27FC236}">
                <a16:creationId xmlns:a16="http://schemas.microsoft.com/office/drawing/2014/main" id="{AFF178B3-7BB0-1AE2-AE5D-673B229C682E}"/>
              </a:ext>
            </a:extLst>
          </p:cNvPr>
          <p:cNvPicPr>
            <a:picLocks noChangeAspect="1"/>
          </p:cNvPicPr>
          <p:nvPr/>
        </p:nvPicPr>
        <p:blipFill rotWithShape="1">
          <a:blip r:embed="rId4">
            <a:extLst>
              <a:ext uri="{28A0092B-C50C-407E-A947-70E740481C1C}">
                <a14:useLocalDpi xmlns:a14="http://schemas.microsoft.com/office/drawing/2010/main" val="0"/>
              </a:ext>
            </a:extLst>
          </a:blip>
          <a:srcRect l="-1092" t="19438" r="1092" b="24312"/>
          <a:stretch/>
        </p:blipFill>
        <p:spPr>
          <a:xfrm>
            <a:off x="881022" y="2404911"/>
            <a:ext cx="1472184" cy="1472184"/>
          </a:xfrm>
          <a:prstGeom prst="actionButtonBlank">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9056EFA-6048-47F1-2C9F-575AAB1539F2}"/>
              </a:ext>
            </a:extLst>
          </p:cNvPr>
          <p:cNvPicPr>
            <a:picLocks noChangeAspect="1"/>
          </p:cNvPicPr>
          <p:nvPr/>
        </p:nvPicPr>
        <p:blipFill rotWithShape="1">
          <a:blip r:embed="rId2"/>
          <a:srcRect r="-21" b="-45"/>
          <a:stretch/>
        </p:blipFill>
        <p:spPr>
          <a:xfrm>
            <a:off x="451341" y="2772908"/>
            <a:ext cx="3356986" cy="585216"/>
          </a:xfrm>
          <a:prstGeom prst="rect">
            <a:avLst/>
          </a:prstGeom>
          <a:ln>
            <a:noFill/>
          </a:ln>
          <a:effectLst>
            <a:outerShdw blurRad="292100" dist="139700" dir="2700000" algn="tl" rotWithShape="0">
              <a:srgbClr val="333333">
                <a:alpha val="65000"/>
              </a:srgbClr>
            </a:outerShdw>
          </a:effectLst>
        </p:spPr>
      </p:pic>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a:ln>
              <a:noFill/>
            </a:ln>
            <a:effectLst>
              <a:outerShdw blurRad="292100" dist="139700" dir="2700000" algn="tl" rotWithShape="0">
                <a:srgbClr val="333333">
                  <a:alpha val="65000"/>
                </a:srgbClr>
              </a:outerShdw>
            </a:effectLst>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4E9551-5D85-FAD8-CB30-9DEAC9FA1975}"/>
              </a:ext>
            </a:extLst>
          </p:cNvPr>
          <p:cNvSpPr txBox="1"/>
          <p:nvPr/>
        </p:nvSpPr>
        <p:spPr>
          <a:xfrm>
            <a:off x="361458" y="1307690"/>
            <a:ext cx="11736757"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 1: Social Connections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people find it hard to connect to people as they are either shy or feel discomfort while connecting to people.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find it hard to find people with same interest as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find it difficult to ask someone about their social media IDs.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are too lazy to ask others to connect to them in person.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2: Availability of quality answers to general questions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 general answers are already available online, but those which do not exist online are the hardest to find answers of.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we post a new question, it takes years to get a relevant answer most of the time. (or at least it takes just enough time that we don’t even need the answer anymore)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 lot of hassle to ask seniors of the college for answer to a particular question.</a:t>
            </a: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Our big Idea</a:t>
            </a:r>
          </a:p>
        </p:txBody>
      </p:sp>
      <p:sp>
        <p:nvSpPr>
          <p:cNvPr id="2" name="TextBox 1">
            <a:extLst>
              <a:ext uri="{FF2B5EF4-FFF2-40B4-BE49-F238E27FC236}">
                <a16:creationId xmlns:a16="http://schemas.microsoft.com/office/drawing/2014/main" id="{5841EFD7-9D7F-07E6-AA24-73045C5F99C4}"/>
              </a:ext>
            </a:extLst>
          </p:cNvPr>
          <p:cNvSpPr txBox="1"/>
          <p:nvPr/>
        </p:nvSpPr>
        <p:spPr>
          <a:xfrm>
            <a:off x="340962" y="1111045"/>
            <a:ext cx="11282796"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app includes the following features to solve the above-mentioned problems: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have three places where we can ask questions –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Where all people can see our questions and posts.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Community: Where we can ask a particular group of people to search for a solution.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Institute: Where we can ask the solutions for our problems in our own institute page.</a:t>
            </a:r>
          </a:p>
          <a:p>
            <a:pPr marL="742950" lvl="1" indent="-285750">
              <a:buFont typeface="Arial" panose="020B0604020202020204" pitchFamily="34" charset="0"/>
              <a:buChar char="•"/>
            </a:pPr>
            <a:r>
              <a:rPr lang="en-US" dirty="0">
                <a:solidFill>
                  <a:schemeClr val="accent4">
                    <a:lumMod val="60000"/>
                    <a:lumOff val="40000"/>
                  </a:schemeClr>
                </a:solidFill>
                <a:latin typeface="Arial" panose="020B0604020202020204" pitchFamily="34" charset="0"/>
                <a:cs typeface="Arial" panose="020B0604020202020204" pitchFamily="34" charset="0"/>
              </a:rPr>
              <a:t>Bonus</a:t>
            </a:r>
            <a:r>
              <a:rPr lang="en-US" dirty="0">
                <a:latin typeface="Arial" panose="020B0604020202020204" pitchFamily="34" charset="0"/>
                <a:cs typeface="Arial" panose="020B0604020202020204" pitchFamily="34" charset="0"/>
              </a:rPr>
              <a:t>: We can ask a particular person with whom we are friends with. It is different from asking them in their personal chats because in this mode, the questions will appear in their personal question bank with a priority notification… not in their DM where it lies unanswered for eternity.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it is easier to find communities where people are working on the same topic as the community admins will have the flexibility to invite other users to their community after checking their posts and answers.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of being introvert is not a problem anymore with “go anonymous” feature where we can chat, post and answer anonymously. We will use profanity filters to avoid any abuse.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Technologies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build this app using Android Studio for app creation and MySQL for Database Management.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use Java as the main language in android studio.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Profanity filtering APIs will be used to avoid any abusing in the app.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anonymous mode, we will send encrypted data in order to prevent any data breach.</a:t>
            </a:r>
          </a:p>
          <a:p>
            <a:pPr lvl="1"/>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5" name="TextBox 4">
            <a:extLst>
              <a:ext uri="{FF2B5EF4-FFF2-40B4-BE49-F238E27FC236}">
                <a16:creationId xmlns:a16="http://schemas.microsoft.com/office/drawing/2014/main" id="{ACA01DD4-4280-EF31-DB74-59F776E5B5B2}"/>
              </a:ext>
            </a:extLst>
          </p:cNvPr>
          <p:cNvSpPr txBox="1"/>
          <p:nvPr/>
        </p:nvSpPr>
        <p:spPr>
          <a:xfrm>
            <a:off x="340961" y="1101213"/>
            <a:ext cx="11282796"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provides 360-degree value by working in favor of all types of college students. </a:t>
            </a:r>
          </a:p>
          <a:p>
            <a:r>
              <a:rPr lang="en-US" dirty="0">
                <a:latin typeface="Arial" panose="020B0604020202020204" pitchFamily="34" charset="0"/>
                <a:cs typeface="Arial" panose="020B0604020202020204" pitchFamily="34" charset="0"/>
              </a:rPr>
              <a:t>It helps extroverts in making connections outside of college and introverts to just start making connections. </a:t>
            </a:r>
          </a:p>
          <a:p>
            <a:r>
              <a:rPr lang="en-US" dirty="0">
                <a:latin typeface="Arial" panose="020B0604020202020204" pitchFamily="34" charset="0"/>
                <a:cs typeface="Arial" panose="020B0604020202020204" pitchFamily="34" charset="0"/>
              </a:rPr>
              <a:t>Students who like making connections can go all out by joining multiple communities with people who have same interests. They can also search other institute pages and search for a particular person from a particular institute.</a:t>
            </a:r>
          </a:p>
          <a:p>
            <a:r>
              <a:rPr lang="en-US" dirty="0">
                <a:latin typeface="Arial" panose="020B0604020202020204" pitchFamily="34" charset="0"/>
                <a:cs typeface="Arial" panose="020B0604020202020204" pitchFamily="34" charset="0"/>
              </a:rPr>
              <a:t>Those who are not so good at making connections can start by practicing some anonymous communications and can even join anonymous communities.</a:t>
            </a:r>
          </a:p>
          <a:p>
            <a:r>
              <a:rPr lang="en-US" dirty="0">
                <a:latin typeface="Arial" panose="020B0604020202020204" pitchFamily="34" charset="0"/>
                <a:cs typeface="Arial" panose="020B0604020202020204" pitchFamily="34" charset="0"/>
              </a:rPr>
              <a:t>There is no loss of people in using our app whatsoever. Even if someone can’t answer questions of people, </a:t>
            </a:r>
          </a:p>
          <a:p>
            <a:r>
              <a:rPr lang="en-US" dirty="0">
                <a:latin typeface="Arial" panose="020B0604020202020204" pitchFamily="34" charset="0"/>
                <a:cs typeface="Arial" panose="020B0604020202020204" pitchFamily="34" charset="0"/>
              </a:rPr>
              <a:t>He/she will be able to get solutions to their answers from the person they want. </a:t>
            </a:r>
          </a:p>
          <a:p>
            <a:r>
              <a:rPr lang="en-US" dirty="0">
                <a:latin typeface="Arial" panose="020B0604020202020204" pitchFamily="34" charset="0"/>
                <a:cs typeface="Arial" panose="020B0604020202020204" pitchFamily="34" charset="0"/>
              </a:rPr>
              <a:t>The control is in the user’s hand as we do not require any personal information (if the user does not wish to reveal it) and there is instant anonymous ID blocking system which will help to keep people in check.</a:t>
            </a:r>
          </a:p>
          <a:p>
            <a:r>
              <a:rPr lang="en-US" dirty="0">
                <a:latin typeface="Arial" panose="020B0604020202020204" pitchFamily="34" charset="0"/>
                <a:cs typeface="Arial" panose="020B0604020202020204" pitchFamily="34" charset="0"/>
              </a:rPr>
              <a:t>There is no restriction to how many people we can connect or chat with and we will also provide the history of questions that any user visited.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Our app provides college students with all their basic needs… from connections to question / answers to groups and communities and has its own chatting system.</a:t>
            </a:r>
          </a:p>
          <a:p>
            <a:r>
              <a:rPr lang="en-US" dirty="0">
                <a:latin typeface="Arial" panose="020B0604020202020204" pitchFamily="34" charset="0"/>
                <a:cs typeface="Arial" panose="020B0604020202020204" pitchFamily="34" charset="0"/>
              </a:rPr>
              <a:t>Hence, providing 360-degree value.</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our solution different/unique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we have a working model/prototype: No</a:t>
            </a:r>
          </a:p>
          <a:p>
            <a:r>
              <a:rPr lang="en-IN" sz="2400" b="1" dirty="0">
                <a:solidFill>
                  <a:schemeClr val="bg1"/>
                </a:solidFill>
                <a:latin typeface="Arial" panose="020B0604020202020204" pitchFamily="34" charset="0"/>
                <a:cs typeface="Arial" panose="020B0604020202020204" pitchFamily="34" charset="0"/>
              </a:rPr>
              <a:t>Will we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95CB4EF-3E9C-38A3-F5EC-E94108C1CB02}"/>
              </a:ext>
            </a:extLst>
          </p:cNvPr>
          <p:cNvSpPr txBox="1"/>
          <p:nvPr/>
        </p:nvSpPr>
        <p:spPr>
          <a:xfrm>
            <a:off x="340961" y="1278194"/>
            <a:ext cx="11282796"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is different from any other doubt solving application in the market as it uses different communities as a source for answers. People can ask others anonymously as well if they don’t feel like asking others with their personal IDs.</a:t>
            </a:r>
          </a:p>
          <a:p>
            <a:r>
              <a:rPr lang="en-US" dirty="0">
                <a:latin typeface="Arial" panose="020B0604020202020204" pitchFamily="34" charset="0"/>
                <a:cs typeface="Arial" panose="020B0604020202020204" pitchFamily="34" charset="0"/>
              </a:rPr>
              <a:t>People are classified based on their institutes, so it is much easier to make connections with people of other colleges on our app than any other app.</a:t>
            </a:r>
          </a:p>
          <a:p>
            <a:r>
              <a:rPr lang="en-US" dirty="0">
                <a:latin typeface="Arial" panose="020B0604020202020204" pitchFamily="34" charset="0"/>
                <a:cs typeface="Arial" panose="020B0604020202020204" pitchFamily="34" charset="0"/>
              </a:rPr>
              <a:t>Also, no other application provides us to make connections while being anonymous and doesn’t let us chat without involving our personal info.</a:t>
            </a:r>
          </a:p>
          <a:p>
            <a:r>
              <a:rPr lang="en-US" dirty="0">
                <a:latin typeface="Arial" panose="020B0604020202020204" pitchFamily="34" charset="0"/>
                <a:cs typeface="Arial" panose="020B0604020202020204" pitchFamily="34" charset="0"/>
              </a:rPr>
              <a:t>Anonymous browsing of the app is being given the same amount of priority as the normal browsing.</a:t>
            </a:r>
          </a:p>
          <a:p>
            <a:r>
              <a:rPr lang="en-US" dirty="0">
                <a:latin typeface="Arial" panose="020B0604020202020204" pitchFamily="34" charset="0"/>
                <a:cs typeface="Arial" panose="020B0604020202020204" pitchFamily="34" charset="0"/>
              </a:rPr>
              <a:t>In anonymous mode, no one will be able to know each other’s identity or profile so there is no room for taking revenge on a particular someone.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D47CBB-CAC7-9B07-8F71-F02D61BB1DDD}"/>
              </a:ext>
            </a:extLst>
          </p:cNvPr>
          <p:cNvSpPr txBox="1"/>
          <p:nvPr/>
        </p:nvSpPr>
        <p:spPr>
          <a:xfrm>
            <a:off x="340961" y="1386348"/>
            <a:ext cx="32368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https://youtu.be/ucOhE1renTo</a:t>
            </a:r>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1857</TotalTime>
  <Words>1050</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Our big Idea</vt:lpstr>
      <vt:lpstr>How does our innovation create 360° value? </vt:lpstr>
      <vt:lpstr>How is our solution different/unique from other solutions in market</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SHASHWAT GUPTA</cp:lastModifiedBy>
  <cp:revision>269</cp:revision>
  <dcterms:created xsi:type="dcterms:W3CDTF">2020-08-05T08:43:32Z</dcterms:created>
  <dcterms:modified xsi:type="dcterms:W3CDTF">2022-09-25T19:46:04Z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