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  <p:sldMasterId id="2147483769" r:id="rId6"/>
    <p:sldMasterId id="2147483803" r:id="rId7"/>
    <p:sldMasterId id="2147483810" r:id="rId8"/>
    <p:sldMasterId id="2147483818" r:id="rId9"/>
  </p:sldMasterIdLst>
  <p:notesMasterIdLst>
    <p:notesMasterId r:id="rId21"/>
  </p:notesMasterIdLst>
  <p:sldIdLst>
    <p:sldId id="256" r:id="rId10"/>
    <p:sldId id="2870" r:id="rId11"/>
    <p:sldId id="2857" r:id="rId12"/>
    <p:sldId id="1906872579" r:id="rId13"/>
    <p:sldId id="1906872563" r:id="rId14"/>
    <p:sldId id="1906872569" r:id="rId15"/>
    <p:sldId id="1906872570" r:id="rId16"/>
    <p:sldId id="1906872571" r:id="rId17"/>
    <p:sldId id="1906872572" r:id="rId18"/>
    <p:sldId id="1906872573" r:id="rId19"/>
    <p:sldId id="19068725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256"/>
            <p14:sldId id="2870"/>
            <p14:sldId id="2857"/>
            <p14:sldId id="1906872579"/>
            <p14:sldId id="1906872563"/>
            <p14:sldId id="1906872569"/>
            <p14:sldId id="1906872570"/>
            <p14:sldId id="1906872571"/>
            <p14:sldId id="1906872572"/>
            <p14:sldId id="1906872573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FFFF"/>
    <a:srgbClr val="7500C0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27DDA-08B6-435C-B939-E01F3ECAF1AA}" v="20" dt="2022-08-24T17:13:20.205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929" autoAdjust="0"/>
  </p:normalViewPr>
  <p:slideViewPr>
    <p:cSldViewPr snapToGrid="0">
      <p:cViewPr varScale="1">
        <p:scale>
          <a:sx n="45" d="100"/>
          <a:sy n="45" d="100"/>
        </p:scale>
        <p:origin x="1402" y="48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2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7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5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5.jpeg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sv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Op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A568D1-932B-5441-BAD8-B82BCDE76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5EE505-7E76-4471-AC9A-7E818B61220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2021" y="4249271"/>
            <a:ext cx="8685106" cy="1320255"/>
          </a:xfrm>
        </p:spPr>
        <p:txBody>
          <a:bodyPr tIns="0" bIns="0" anchor="b">
            <a:normAutofit/>
          </a:bodyPr>
          <a:lstStyle>
            <a:lvl1pPr marL="12695" indent="0" algn="l" defTabSz="914011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None/>
              <a:defRPr lang="en-US" sz="5000" b="1" kern="1200" cap="none" spc="-150" baseline="0" dirty="0">
                <a:solidFill>
                  <a:schemeClr val="bg1"/>
                </a:solidFill>
                <a:latin typeface="Graphik Black" panose="020B0503030202060203" pitchFamily="34" charset="77"/>
                <a:ea typeface="+mj-ea"/>
                <a:cs typeface="+mj-cs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E10EA0-9F88-4124-976D-F5B0C447379E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42020" y="5750718"/>
            <a:ext cx="8685106" cy="62563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150" spc="-150" dirty="0">
                <a:solidFill>
                  <a:schemeClr val="bg1"/>
                </a:solidFill>
                <a:latin typeface="Graphik Semibold" panose="020B0503030202060203" pitchFamily="34" charset="77"/>
                <a:ea typeface="+mj-ea"/>
                <a:cs typeface="+mj-cs"/>
              </a:defRPr>
            </a:lvl1pPr>
          </a:lstStyle>
          <a:p>
            <a:pPr marL="12695" lvl="0" defTabSz="914011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CEC279-985F-4230-8721-5687F5156B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872" y="389275"/>
            <a:ext cx="1513300" cy="3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5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Insert Main Title at 36pt min 30pt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8B1E298-6F20-450F-9622-18A60951C9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4844B09-C485-43CC-8DC0-9BD24099C0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809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3657154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2763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74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6900794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8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5304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/>
        </p:nvGrpSpPr>
        <p:grpSpPr>
          <a:xfrm>
            <a:off x="9374162" y="386176"/>
            <a:ext cx="2250858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3"/>
            <a:ext cx="7010398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49" y="3616314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3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  <p:pic>
        <p:nvPicPr>
          <p:cNvPr id="4928" name="Picture 4927">
            <a:extLst>
              <a:ext uri="{FF2B5EF4-FFF2-40B4-BE49-F238E27FC236}">
                <a16:creationId xmlns:a16="http://schemas.microsoft.com/office/drawing/2014/main" id="{CA72A680-D409-4697-A47A-6060B52A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4965"/>
            <a:ext cx="12192000" cy="3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1029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96D6A508-061A-41B3-9629-19965BAB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317500"/>
            <a:ext cx="12172950" cy="6540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/>
        </p:nvGrpSpPr>
        <p:grpSpPr>
          <a:xfrm>
            <a:off x="9374162" y="386176"/>
            <a:ext cx="2250858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3"/>
            <a:ext cx="7010398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49" y="3616314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3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0665631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pt 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C5BBB52-DCBF-4E54-B0E8-89C72440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" y="794"/>
            <a:ext cx="12190411" cy="6856412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554579" y="5833250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Graphik Regular" panose="020B0503030202060203" pitchFamily="34" charset="0"/>
              </a:endParaRP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A2E450-7AB2-4757-BD17-72C7034E8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3170" y="3641594"/>
            <a:ext cx="8116882" cy="1087186"/>
          </a:xfrm>
        </p:spPr>
        <p:txBody>
          <a:bodyPr wrap="square" anchor="b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199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0281E-0CB6-4ED1-B31F-A6053AC9C4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2645" y="4994395"/>
            <a:ext cx="8116882" cy="645895"/>
          </a:xfrm>
        </p:spPr>
        <p:txBody>
          <a:bodyPr wrap="square" anchor="t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92F42C-6CCE-4824-A925-C759EF1AF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170" y="427740"/>
            <a:ext cx="8116882" cy="2904051"/>
          </a:xfrm>
        </p:spPr>
        <p:txBody>
          <a:bodyPr wrap="square" anchor="b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lang="en-US" sz="7199" b="1" i="0" kern="1200" dirty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30989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6D926-529E-4762-9A9F-276E8FD0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974" y="0"/>
            <a:ext cx="7175025" cy="6857999"/>
          </a:xfrm>
          <a:prstGeom prst="rect">
            <a:avLst/>
          </a:prstGeom>
        </p:spPr>
      </p:pic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D4E0C7B-55AE-49FD-9698-9CEB8E6339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962" y="3778128"/>
            <a:ext cx="5395777" cy="9571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3D75A7A3-DF6D-4A7E-9720-4F2A44F336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961" y="4849431"/>
            <a:ext cx="5395777" cy="736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E227D-CA27-442B-909C-C83877E03310}"/>
              </a:ext>
            </a:extLst>
          </p:cNvPr>
          <p:cNvGrpSpPr>
            <a:grpSpLocks noChangeAspect="1"/>
          </p:cNvGrpSpPr>
          <p:nvPr/>
        </p:nvGrpSpPr>
        <p:grpSpPr>
          <a:xfrm>
            <a:off x="9847288" y="5911816"/>
            <a:ext cx="1963712" cy="527084"/>
            <a:chOff x="9638475" y="1219200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979A07-2E3B-464E-8FCF-17BB8ACC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9DE767A-54A1-4401-BB04-7C2A8292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0A76BC-3335-4057-8A64-8CA0E62108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97" y="419100"/>
            <a:ext cx="5395777" cy="290671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5260965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0" pos="600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973137"/>
            <a:ext cx="6426200" cy="969963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6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81D7988-71CF-428B-BB8C-370DA3034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913" y="2400464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052618-531B-4841-A43B-6710A5FB01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5086" y="2553314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F89B5AE-E188-4353-9738-00A6F4ADF3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913" y="3451045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ECA69700-84AA-4333-96E5-1B7E35ACBA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5088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59530B2-E30E-446D-885E-7ADC021BD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913" y="4549387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4CB8CA3-C5FC-4CA5-979B-052A64B68E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086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9E5A7F7-8F19-4595-95BD-C0DABF6A81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2400464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2899181F-B8CA-4B36-AF7C-D1354DF84B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60174" y="2553314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656F190-2BE8-4368-ADED-FC85D9A03C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5999" y="3451045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55D8271-4249-49A3-9E31-CA7401B121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60174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97D1950-FBE7-4AAE-A7F3-DE7C26FAB2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4549387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543BA188-7B35-4438-90B1-F701495D62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0174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7E25AE54-DB22-44B2-A18F-3ECCFA3A1C7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9EB6A56-5461-4FFF-8573-F2A2015AD7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33647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5746738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377805"/>
            <a:ext cx="11421740" cy="1565295"/>
          </a:xfrm>
        </p:spPr>
        <p:txBody>
          <a:bodyPr tIns="0" bIns="0" anchor="t">
            <a:normAutofit/>
          </a:bodyPr>
          <a:lstStyle>
            <a:lvl1pPr>
              <a:lnSpc>
                <a:spcPct val="80000"/>
              </a:lnSpc>
              <a:defRPr sz="6000" cap="none">
                <a:solidFill>
                  <a:schemeClr val="tx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4">
            <a:extLst>
              <a:ext uri="{FF2B5EF4-FFF2-40B4-BE49-F238E27FC236}">
                <a16:creationId xmlns:a16="http://schemas.microsoft.com/office/drawing/2014/main" id="{62554568-01B3-4431-8A8E-3067ECE43F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512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</a:t>
            </a:r>
            <a:endParaRPr lang="en-GB"/>
          </a:p>
        </p:txBody>
      </p: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CCA78229-FDF4-4DB6-B436-CBCFEF9314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57730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07</a:t>
            </a:r>
            <a:endParaRPr lang="en-GB"/>
          </a:p>
        </p:txBody>
      </p:sp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7948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08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8166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09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10</a:t>
            </a:r>
            <a:endParaRPr lang="en-GB"/>
          </a:p>
        </p:txBody>
      </p:sp>
      <p:sp>
        <p:nvSpPr>
          <p:cNvPr id="75" name="Text Placeholder 44">
            <a:extLst>
              <a:ext uri="{FF2B5EF4-FFF2-40B4-BE49-F238E27FC236}">
                <a16:creationId xmlns:a16="http://schemas.microsoft.com/office/drawing/2014/main" id="{D012A4F1-1A7B-4861-AAD0-9C8C48E69A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7512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76" name="Text Placeholder 44">
            <a:extLst>
              <a:ext uri="{FF2B5EF4-FFF2-40B4-BE49-F238E27FC236}">
                <a16:creationId xmlns:a16="http://schemas.microsoft.com/office/drawing/2014/main" id="{87432211-FA1B-4912-9E9D-1B7D1089CA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57730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17948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8166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  <a:endParaRPr lang="en-GB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9731EE-FBBF-4749-8E58-161D1BD24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12" y="315947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3987512-4428-45A6-9E5A-ECC62C5A784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61856" y="314370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17946" y="316263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782290" y="314686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314502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2847DEE-A5F9-4C29-B154-1544212CE4E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9257" y="514240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8FDB1794-F8AB-4138-AAA1-A52DD6E79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53601" y="512663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09691" y="514556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74035" y="512979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512795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DF893CCF-7E5D-47A2-BEAA-290732009D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29F35-82A7-4CD0-B264-4B8953C83B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7647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32910641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838034199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42A75EB-71CE-4543-ADEB-9A7264CF8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807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BCD1C719-53DB-4DE0-999D-A83E05EEDF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46803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933372D4-A8C3-4A0E-8BC4-35430C7D44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0432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2AE7316-6AEE-48C3-B262-F48CA4EEC2F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43428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309F3C08-340B-4262-BE8D-7E0EC29922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D8EB1850-1114-408C-A2E4-09622ECAB1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77B05F-F630-4362-9489-073AAEA27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1F1FA6F-6B29-4B4E-AC66-C4BE76E3CE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93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4CAE9FD-CC6F-4B12-A12B-D279A44AE3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88001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</p:spTree>
    <p:extLst>
      <p:ext uri="{BB962C8B-B14F-4D97-AF65-F5344CB8AC3E}">
        <p14:creationId xmlns:p14="http://schemas.microsoft.com/office/powerpoint/2010/main" val="1074465457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928174"/>
            <a:ext cx="12191998" cy="440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510526391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754996"/>
            <a:ext cx="12191998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4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8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9EABE65-FD93-400B-BAEB-2365B18C10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7176E6-F8F4-49FC-A12D-CEB5CA6D6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F73BDE-319D-4219-A5C1-DEB579218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7451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DF4D03-0BE8-4D31-82A4-F39747E4B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7451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12886E8-E82B-4DDD-A8BC-ECFC852D39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5328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202F5B-10E0-4D04-965B-2D05E3CD18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328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B25A7F6-703D-4F00-A0EC-1566C7F2D3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6FD1142-0F2D-45CB-946D-E52751A238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882765419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9DFDC4DC-01F9-4BD6-BF0E-69725B783A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24432DF7-B547-40FF-A825-45A78D2CB8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233FEC15-78F4-43A2-A63C-053354C123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43456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5EA5DC18-5421-48CE-8B85-A27A2B4A504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3456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B0E58F9C-D684-471B-BFF1-044DDB7AB0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912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4FEA6FC0-ADA0-43DC-9D26-5E114F0737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912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8F8EE1D1-37AE-4F77-B057-69366C5878F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68368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1797188-BDCB-4CC5-BCBE-30AD9A4C45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68368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D5BE5DC-7FFD-494C-891B-8A475F26F4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A863DAF-BB89-4865-8063-7F6B6BAB45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770A387-6C5D-4E48-960C-8587FDB8A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73303800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ople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47889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815262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482635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50007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B7DA53-39E1-40DB-8E3D-AC55EE3B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9D22D92-75BB-4297-B843-557296E6CB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E4BED6B8-7C00-4120-ABBA-D82093551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7E68CA9F-EC78-418D-9A6B-0239F68A44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89295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9FBF1373-D4D2-4CA6-A203-BB25B6AE23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656667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E87B3F04-4595-45EE-8C80-2D66D058FF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039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FAFD4B38-A351-4DBA-B2B5-067F273948E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1412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3040367859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756647"/>
            <a:ext cx="11430000" cy="3404441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675CFBC7-8550-4627-B678-91E938DCAA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1943955"/>
            <a:ext cx="11430000" cy="631158"/>
          </a:xfr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3115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364265"/>
            <a:ext cx="11430000" cy="4796823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7224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008FD0-AD04-4958-83B5-7F755546E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021" y="1162878"/>
            <a:ext cx="8318714" cy="3761961"/>
          </a:xfrm>
        </p:spPr>
        <p:txBody>
          <a:bodyPr tIns="0" bIns="0" anchor="b">
            <a:normAutofit/>
          </a:bodyPr>
          <a:lstStyle>
            <a:lvl1pPr algn="l">
              <a:lnSpc>
                <a:spcPct val="75000"/>
              </a:lnSpc>
              <a:defRPr sz="8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Section</a:t>
            </a:r>
            <a:br>
              <a:rPr lang="en-US"/>
            </a:br>
            <a:r>
              <a:rPr lang="en-US"/>
              <a:t>Divider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A752BD-0233-480F-B3CC-46DD91E93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020" y="5034169"/>
            <a:ext cx="8318713" cy="1328521"/>
          </a:xfrm>
        </p:spPr>
        <p:txBody>
          <a:bodyPr tIns="0" bIns="0" anchor="t">
            <a:normAutofit/>
          </a:bodyPr>
          <a:lstStyle>
            <a:lvl1pPr algn="l">
              <a:lnSpc>
                <a:spcPct val="90000"/>
              </a:lnSpc>
              <a:defRPr sz="2400" b="0" cap="none">
                <a:solidFill>
                  <a:schemeClr val="bg1"/>
                </a:solidFill>
                <a:latin typeface="+mn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439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932506" y="1460618"/>
            <a:ext cx="6074660" cy="4762500"/>
          </a:xfrm>
          <a:prstGeom prst="rect">
            <a:avLst/>
          </a:prstGeom>
        </p:spPr>
        <p:txBody>
          <a:bodyPr wrap="none" tIns="0" bIns="0" anchor="b">
            <a:normAutofit/>
          </a:bodyPr>
          <a:lstStyle>
            <a:lvl1pPr algn="l">
              <a:lnSpc>
                <a:spcPct val="70000"/>
              </a:lnSpc>
              <a:defRPr sz="42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4A706-CAF8-4982-96A6-39432D8F9A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43726" y="1943101"/>
            <a:ext cx="6467273" cy="3363546"/>
          </a:xfrm>
          <a:prstGeom prst="rect">
            <a:avLst/>
          </a:prstGeom>
        </p:spPr>
        <p:txBody>
          <a:bodyPr tIns="0" bIns="0" anchor="b" anchorCtr="0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Headline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7FA2B8-1487-4EA0-8884-C504B39476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3726" y="5408245"/>
            <a:ext cx="6467273" cy="1109785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>
              <a:lnSpc>
                <a:spcPct val="8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</a:t>
            </a:r>
            <a:r>
              <a:rPr lang="en-US" err="1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32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2375399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5012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7305F73-3F10-4781-AEC1-D21924227102}"/>
              </a:ext>
            </a:extLst>
          </p:cNvPr>
          <p:cNvSpPr txBox="1">
            <a:spLocks/>
          </p:cNvSpPr>
          <p:nvPr/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30" rIns="0" bIns="6093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i="0" kern="12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800" dirty="0">
                <a:solidFill>
                  <a:schemeClr val="bg1">
                    <a:alpha val="50000"/>
                  </a:schemeClr>
                </a:solidFill>
              </a:rPr>
              <a:t>Copyright © 2020 Accenture. All rights reserved.</a:t>
            </a:r>
            <a:endParaRPr lang="en-AU" sz="8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9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st 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3EA-AEAF-C548-BD0C-AD25459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16B7-92BE-DC41-81A1-B94823C5B2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4488" y="1219200"/>
            <a:ext cx="11510962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4E6-DE9C-9B41-A230-03A839F777D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685013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91C0017E-4521-4295-9033-A405A2FA81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43EE0978-DC3A-4D86-83BC-C2F42549CA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4B3D656-7B78-4FFC-881D-DD01CAC5AD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83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8202-F5EF-4F94-A2FB-2820022F3F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37CFDD-6A45-4B8B-A44A-81963DA234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buNone/>
              <a:tabLst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55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6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2753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2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6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95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AB52F34-4FE5-48B6-38F5-204C06349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81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tings + Greater Than 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3480952-D46F-8A15-415F-5BD167F1B4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Big number">
            <a:extLst>
              <a:ext uri="{FF2B5EF4-FFF2-40B4-BE49-F238E27FC236}">
                <a16:creationId xmlns:a16="http://schemas.microsoft.com/office/drawing/2014/main" id="{AF875396-CEBE-1CA8-8B88-FC8618F5368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-1504393" y="1210514"/>
            <a:ext cx="7470218" cy="4411980"/>
          </a:xfrm>
        </p:spPr>
        <p:txBody>
          <a:bodyPr anchor="b"/>
          <a:lstStyle>
            <a:lvl1pPr marL="0" indent="0" algn="l" defTabSz="914034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5000" b="1" i="0" u="none" strike="noStrike" kern="1200" cap="none" spc="-300" normalizeH="0" baseline="0" dirty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Graphik Bold" panose="020B0803030202060203" pitchFamily="34" charset="0"/>
                <a:ea typeface="Graphik" charset="0"/>
                <a:cs typeface="Graphik" charset="0"/>
              </a:defRPr>
            </a:lvl1pPr>
            <a:lvl2pPr marL="45701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0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05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0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0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1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1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13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0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01</a:t>
            </a:r>
          </a:p>
        </p:txBody>
      </p:sp>
      <p:sp>
        <p:nvSpPr>
          <p:cNvPr id="7" name="Intro text">
            <a:extLst>
              <a:ext uri="{FF2B5EF4-FFF2-40B4-BE49-F238E27FC236}">
                <a16:creationId xmlns:a16="http://schemas.microsoft.com/office/drawing/2014/main" id="{D2B03D1E-353E-D768-6A30-AA55AE069D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5138" y="3428728"/>
            <a:ext cx="7535862" cy="2193766"/>
          </a:xfrm>
        </p:spPr>
        <p:txBody>
          <a:bodyPr lIns="0" anchor="b"/>
          <a:lstStyle>
            <a:lvl1pPr marL="0" indent="0">
              <a:lnSpc>
                <a:spcPct val="110000"/>
              </a:lnSpc>
              <a:buNone/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Graphik Extralight" charset="0"/>
                <a:cs typeface="Graphik Extralight" charset="0"/>
              </a:defRPr>
            </a:lvl1pPr>
            <a:lvl2pPr marL="0" indent="0">
              <a:lnSpc>
                <a:spcPct val="110000"/>
              </a:lnSpc>
              <a:buFont typeface="Arial" panose="020B0604020202020204" pitchFamily="34" charset="0"/>
              <a:buNone/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Graphik Extralight" charset="0"/>
                <a:cs typeface="Graphik Extralight" charset="0"/>
              </a:defRPr>
            </a:lvl2pPr>
            <a:lvl3pPr marL="0" indent="0">
              <a:buNone/>
              <a:defRPr sz="5400">
                <a:latin typeface="+mj-lt"/>
              </a:defRPr>
            </a:lvl3pPr>
          </a:lstStyle>
          <a:p>
            <a:pPr lvl="0"/>
            <a:r>
              <a:rPr lang="en-US"/>
              <a:t>Click to edit </a:t>
            </a:r>
            <a:r>
              <a:rPr lang="pl-PL"/>
              <a:t>m</a:t>
            </a:r>
            <a:r>
              <a:rPr lang="en-US"/>
              <a:t>aster text</a:t>
            </a:r>
            <a:endParaRPr lang="pl-PL"/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835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5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2F806-53EB-4AFB-B0F7-2A7BC4E5136F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36090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C878-35E6-4631-95D1-AE66D6398682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6557B-1FAD-4B21-979D-AF32AE2ABE3A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9054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C2CB2-4FB2-4965-A2E7-4A3640116F06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6643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0623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Image - Left-aligned, G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35E12AEE-A497-0C9A-6E09-5F9929A78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"/>
          <a:stretch/>
        </p:blipFill>
        <p:spPr>
          <a:xfrm>
            <a:off x="135807" y="130130"/>
            <a:ext cx="11920383" cy="659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E2B9D2-D276-971C-0D86-7CE57545D784}"/>
              </a:ext>
            </a:extLst>
          </p:cNvPr>
          <p:cNvSpPr/>
          <p:nvPr userDrawn="1"/>
        </p:nvSpPr>
        <p:spPr>
          <a:xfrm>
            <a:off x="135807" y="130130"/>
            <a:ext cx="11919600" cy="6598800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63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600807"/>
            <a:ext cx="6246042" cy="2492990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A4A4-F42C-1A83-FEDA-0AFDFFFD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4224338"/>
            <a:ext cx="5715000" cy="763587"/>
          </a:xfrm>
        </p:spPr>
        <p:txBody>
          <a:bodyPr/>
          <a:lstStyle>
            <a:lvl1pPr>
              <a:def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pic>
        <p:nvPicPr>
          <p:cNvPr id="10" name="Picture 9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0E794878-155D-0A98-C8A9-BA95ED1858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2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Image - Left-aligned, G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E12AEE-A497-0C9A-6E09-5F9929A78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/>
          <a:stretch/>
        </p:blipFill>
        <p:spPr>
          <a:xfrm>
            <a:off x="135807" y="130130"/>
            <a:ext cx="11920383" cy="659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E26307-5B82-F1F6-7677-1526D04B1832}"/>
              </a:ext>
            </a:extLst>
          </p:cNvPr>
          <p:cNvSpPr/>
          <p:nvPr userDrawn="1"/>
        </p:nvSpPr>
        <p:spPr>
          <a:xfrm>
            <a:off x="135807" y="130130"/>
            <a:ext cx="5871454" cy="659774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D73DB1-391D-4EBC-A01D-D0A58B320E3F}"/>
              </a:ext>
            </a:extLst>
          </p:cNvPr>
          <p:cNvSpPr/>
          <p:nvPr/>
        </p:nvSpPr>
        <p:spPr>
          <a:xfrm>
            <a:off x="1200229" y="5941281"/>
            <a:ext cx="138591" cy="146687"/>
          </a:xfrm>
          <a:custGeom>
            <a:avLst/>
            <a:gdLst>
              <a:gd name="connsiteX0" fmla="*/ 0 w 138591"/>
              <a:gd name="connsiteY0" fmla="*/ 103534 h 146687"/>
              <a:gd name="connsiteX1" fmla="*/ 80967 w 138591"/>
              <a:gd name="connsiteY1" fmla="*/ 73473 h 146687"/>
              <a:gd name="connsiteX2" fmla="*/ 0 w 138591"/>
              <a:gd name="connsiteY2" fmla="*/ 41862 h 146687"/>
              <a:gd name="connsiteX3" fmla="*/ 0 w 138591"/>
              <a:gd name="connsiteY3" fmla="*/ 0 h 146687"/>
              <a:gd name="connsiteX4" fmla="*/ 138591 w 138591"/>
              <a:gd name="connsiteY4" fmla="*/ 55815 h 146687"/>
              <a:gd name="connsiteX5" fmla="*/ 138591 w 138591"/>
              <a:gd name="connsiteY5" fmla="*/ 90528 h 146687"/>
              <a:gd name="connsiteX6" fmla="*/ 0 w 138591"/>
              <a:gd name="connsiteY6" fmla="*/ 146688 h 146687"/>
              <a:gd name="connsiteX7" fmla="*/ 0 w 138591"/>
              <a:gd name="connsiteY7" fmla="*/ 103534 h 14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591" h="146687">
                <a:moveTo>
                  <a:pt x="0" y="103534"/>
                </a:moveTo>
                <a:lnTo>
                  <a:pt x="80967" y="73473"/>
                </a:lnTo>
                <a:lnTo>
                  <a:pt x="0" y="41862"/>
                </a:lnTo>
                <a:lnTo>
                  <a:pt x="0" y="0"/>
                </a:lnTo>
                <a:lnTo>
                  <a:pt x="138591" y="55815"/>
                </a:lnTo>
                <a:lnTo>
                  <a:pt x="138591" y="90528"/>
                </a:lnTo>
                <a:lnTo>
                  <a:pt x="0" y="146688"/>
                </a:lnTo>
                <a:lnTo>
                  <a:pt x="0" y="103534"/>
                </a:lnTo>
                <a:close/>
              </a:path>
            </a:pathLst>
          </a:custGeom>
          <a:solidFill>
            <a:schemeClr val="tx1"/>
          </a:solidFill>
          <a:ln w="85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18377B-B7FD-47CD-A6A5-79A8C77C9B9A}"/>
              </a:ext>
            </a:extLst>
          </p:cNvPr>
          <p:cNvSpPr/>
          <p:nvPr/>
        </p:nvSpPr>
        <p:spPr>
          <a:xfrm>
            <a:off x="381000" y="6097185"/>
            <a:ext cx="1405550" cy="214715"/>
          </a:xfrm>
          <a:custGeom>
            <a:avLst/>
            <a:gdLst>
              <a:gd name="connsiteX0" fmla="*/ 53003 w 1405550"/>
              <a:gd name="connsiteY0" fmla="*/ 214364 h 214715"/>
              <a:gd name="connsiteX1" fmla="*/ -314 w 1405550"/>
              <a:gd name="connsiteY1" fmla="*/ 166559 h 214715"/>
              <a:gd name="connsiteX2" fmla="*/ -314 w 1405550"/>
              <a:gd name="connsiteY2" fmla="*/ 164750 h 214715"/>
              <a:gd name="connsiteX3" fmla="*/ 76259 w 1405550"/>
              <a:gd name="connsiteY3" fmla="*/ 111691 h 214715"/>
              <a:gd name="connsiteX4" fmla="*/ 96415 w 1405550"/>
              <a:gd name="connsiteY4" fmla="*/ 111691 h 214715"/>
              <a:gd name="connsiteX5" fmla="*/ 96415 w 1405550"/>
              <a:gd name="connsiteY5" fmla="*/ 103939 h 214715"/>
              <a:gd name="connsiteX6" fmla="*/ 72556 w 1405550"/>
              <a:gd name="connsiteY6" fmla="*/ 78098 h 214715"/>
              <a:gd name="connsiteX7" fmla="*/ 48093 w 1405550"/>
              <a:gd name="connsiteY7" fmla="*/ 98030 h 214715"/>
              <a:gd name="connsiteX8" fmla="*/ 48007 w 1405550"/>
              <a:gd name="connsiteY8" fmla="*/ 99201 h 214715"/>
              <a:gd name="connsiteX9" fmla="*/ 4940 w 1405550"/>
              <a:gd name="connsiteY9" fmla="*/ 99201 h 214715"/>
              <a:gd name="connsiteX10" fmla="*/ 75054 w 1405550"/>
              <a:gd name="connsiteY10" fmla="*/ 45539 h 214715"/>
              <a:gd name="connsiteX11" fmla="*/ 141980 w 1405550"/>
              <a:gd name="connsiteY11" fmla="*/ 102561 h 214715"/>
              <a:gd name="connsiteX12" fmla="*/ 141980 w 1405550"/>
              <a:gd name="connsiteY12" fmla="*/ 211091 h 214715"/>
              <a:gd name="connsiteX13" fmla="*/ 97707 w 1405550"/>
              <a:gd name="connsiteY13" fmla="*/ 211091 h 214715"/>
              <a:gd name="connsiteX14" fmla="*/ 97707 w 1405550"/>
              <a:gd name="connsiteY14" fmla="*/ 192744 h 214715"/>
              <a:gd name="connsiteX15" fmla="*/ 53003 w 1405550"/>
              <a:gd name="connsiteY15" fmla="*/ 214364 h 214715"/>
              <a:gd name="connsiteX16" fmla="*/ 96071 w 1405550"/>
              <a:gd name="connsiteY16" fmla="*/ 156998 h 214715"/>
              <a:gd name="connsiteX17" fmla="*/ 96071 w 1405550"/>
              <a:gd name="connsiteY17" fmla="*/ 141493 h 214715"/>
              <a:gd name="connsiteX18" fmla="*/ 78068 w 1405550"/>
              <a:gd name="connsiteY18" fmla="*/ 141493 h 214715"/>
              <a:gd name="connsiteX19" fmla="*/ 44303 w 1405550"/>
              <a:gd name="connsiteY19" fmla="*/ 162252 h 214715"/>
              <a:gd name="connsiteX20" fmla="*/ 44303 w 1405550"/>
              <a:gd name="connsiteY20" fmla="*/ 163803 h 214715"/>
              <a:gd name="connsiteX21" fmla="*/ 66268 w 1405550"/>
              <a:gd name="connsiteY21" fmla="*/ 182752 h 214715"/>
              <a:gd name="connsiteX22" fmla="*/ 96415 w 1405550"/>
              <a:gd name="connsiteY22" fmla="*/ 156998 h 214715"/>
              <a:gd name="connsiteX23" fmla="*/ 243964 w 1405550"/>
              <a:gd name="connsiteY23" fmla="*/ 214364 h 214715"/>
              <a:gd name="connsiteX24" fmla="*/ 166443 w 1405550"/>
              <a:gd name="connsiteY24" fmla="*/ 131588 h 214715"/>
              <a:gd name="connsiteX25" fmla="*/ 166443 w 1405550"/>
              <a:gd name="connsiteY25" fmla="*/ 129435 h 214715"/>
              <a:gd name="connsiteX26" fmla="*/ 243964 w 1405550"/>
              <a:gd name="connsiteY26" fmla="*/ 45367 h 214715"/>
              <a:gd name="connsiteX27" fmla="*/ 314940 w 1405550"/>
              <a:gd name="connsiteY27" fmla="*/ 106437 h 214715"/>
              <a:gd name="connsiteX28" fmla="*/ 271872 w 1405550"/>
              <a:gd name="connsiteY28" fmla="*/ 106437 h 214715"/>
              <a:gd name="connsiteX29" fmla="*/ 245170 w 1405550"/>
              <a:gd name="connsiteY29" fmla="*/ 80596 h 214715"/>
              <a:gd name="connsiteX30" fmla="*/ 212697 w 1405550"/>
              <a:gd name="connsiteY30" fmla="*/ 127712 h 214715"/>
              <a:gd name="connsiteX31" fmla="*/ 212697 w 1405550"/>
              <a:gd name="connsiteY31" fmla="*/ 132449 h 214715"/>
              <a:gd name="connsiteX32" fmla="*/ 245515 w 1405550"/>
              <a:gd name="connsiteY32" fmla="*/ 180168 h 214715"/>
              <a:gd name="connsiteX33" fmla="*/ 274973 w 1405550"/>
              <a:gd name="connsiteY33" fmla="*/ 150968 h 214715"/>
              <a:gd name="connsiteX34" fmla="*/ 316232 w 1405550"/>
              <a:gd name="connsiteY34" fmla="*/ 150968 h 214715"/>
              <a:gd name="connsiteX35" fmla="*/ 244309 w 1405550"/>
              <a:gd name="connsiteY35" fmla="*/ 214364 h 214715"/>
              <a:gd name="connsiteX36" fmla="*/ 412617 w 1405550"/>
              <a:gd name="connsiteY36" fmla="*/ 214364 h 214715"/>
              <a:gd name="connsiteX37" fmla="*/ 335095 w 1405550"/>
              <a:gd name="connsiteY37" fmla="*/ 131588 h 214715"/>
              <a:gd name="connsiteX38" fmla="*/ 335095 w 1405550"/>
              <a:gd name="connsiteY38" fmla="*/ 129435 h 214715"/>
              <a:gd name="connsiteX39" fmla="*/ 412617 w 1405550"/>
              <a:gd name="connsiteY39" fmla="*/ 45367 h 214715"/>
              <a:gd name="connsiteX40" fmla="*/ 483592 w 1405550"/>
              <a:gd name="connsiteY40" fmla="*/ 106437 h 214715"/>
              <a:gd name="connsiteX41" fmla="*/ 440524 w 1405550"/>
              <a:gd name="connsiteY41" fmla="*/ 106437 h 214715"/>
              <a:gd name="connsiteX42" fmla="*/ 413909 w 1405550"/>
              <a:gd name="connsiteY42" fmla="*/ 80596 h 214715"/>
              <a:gd name="connsiteX43" fmla="*/ 381350 w 1405550"/>
              <a:gd name="connsiteY43" fmla="*/ 127712 h 214715"/>
              <a:gd name="connsiteX44" fmla="*/ 381350 w 1405550"/>
              <a:gd name="connsiteY44" fmla="*/ 132449 h 214715"/>
              <a:gd name="connsiteX45" fmla="*/ 414167 w 1405550"/>
              <a:gd name="connsiteY45" fmla="*/ 180168 h 214715"/>
              <a:gd name="connsiteX46" fmla="*/ 443625 w 1405550"/>
              <a:gd name="connsiteY46" fmla="*/ 150968 h 214715"/>
              <a:gd name="connsiteX47" fmla="*/ 484884 w 1405550"/>
              <a:gd name="connsiteY47" fmla="*/ 150968 h 214715"/>
              <a:gd name="connsiteX48" fmla="*/ 412961 w 1405550"/>
              <a:gd name="connsiteY48" fmla="*/ 214364 h 214715"/>
              <a:gd name="connsiteX49" fmla="*/ 582561 w 1405550"/>
              <a:gd name="connsiteY49" fmla="*/ 214364 h 214715"/>
              <a:gd name="connsiteX50" fmla="*/ 503834 w 1405550"/>
              <a:gd name="connsiteY50" fmla="*/ 132536 h 214715"/>
              <a:gd name="connsiteX51" fmla="*/ 503834 w 1405550"/>
              <a:gd name="connsiteY51" fmla="*/ 129435 h 214715"/>
              <a:gd name="connsiteX52" fmla="*/ 581355 w 1405550"/>
              <a:gd name="connsiteY52" fmla="*/ 45367 h 214715"/>
              <a:gd name="connsiteX53" fmla="*/ 655517 w 1405550"/>
              <a:gd name="connsiteY53" fmla="*/ 121596 h 214715"/>
              <a:gd name="connsiteX54" fmla="*/ 655517 w 1405550"/>
              <a:gd name="connsiteY54" fmla="*/ 141063 h 214715"/>
              <a:gd name="connsiteX55" fmla="*/ 550088 w 1405550"/>
              <a:gd name="connsiteY55" fmla="*/ 141063 h 214715"/>
              <a:gd name="connsiteX56" fmla="*/ 583853 w 1405550"/>
              <a:gd name="connsiteY56" fmla="*/ 181374 h 214715"/>
              <a:gd name="connsiteX57" fmla="*/ 613656 w 1405550"/>
              <a:gd name="connsiteY57" fmla="*/ 160271 h 214715"/>
              <a:gd name="connsiteX58" fmla="*/ 655517 w 1405550"/>
              <a:gd name="connsiteY58" fmla="*/ 160271 h 214715"/>
              <a:gd name="connsiteX59" fmla="*/ 582905 w 1405550"/>
              <a:gd name="connsiteY59" fmla="*/ 214364 h 214715"/>
              <a:gd name="connsiteX60" fmla="*/ 550346 w 1405550"/>
              <a:gd name="connsiteY60" fmla="*/ 111002 h 214715"/>
              <a:gd name="connsiteX61" fmla="*/ 611072 w 1405550"/>
              <a:gd name="connsiteY61" fmla="*/ 111002 h 214715"/>
              <a:gd name="connsiteX62" fmla="*/ 581355 w 1405550"/>
              <a:gd name="connsiteY62" fmla="*/ 76548 h 214715"/>
              <a:gd name="connsiteX63" fmla="*/ 550691 w 1405550"/>
              <a:gd name="connsiteY63" fmla="*/ 111088 h 214715"/>
              <a:gd name="connsiteX64" fmla="*/ 683080 w 1405550"/>
              <a:gd name="connsiteY64" fmla="*/ 48726 h 214715"/>
              <a:gd name="connsiteX65" fmla="*/ 728301 w 1405550"/>
              <a:gd name="connsiteY65" fmla="*/ 48726 h 214715"/>
              <a:gd name="connsiteX66" fmla="*/ 728301 w 1405550"/>
              <a:gd name="connsiteY66" fmla="*/ 72844 h 214715"/>
              <a:gd name="connsiteX67" fmla="*/ 777312 w 1405550"/>
              <a:gd name="connsiteY67" fmla="*/ 45281 h 214715"/>
              <a:gd name="connsiteX68" fmla="*/ 826323 w 1405550"/>
              <a:gd name="connsiteY68" fmla="*/ 102302 h 214715"/>
              <a:gd name="connsiteX69" fmla="*/ 826323 w 1405550"/>
              <a:gd name="connsiteY69" fmla="*/ 210832 h 214715"/>
              <a:gd name="connsiteX70" fmla="*/ 781016 w 1405550"/>
              <a:gd name="connsiteY70" fmla="*/ 210832 h 214715"/>
              <a:gd name="connsiteX71" fmla="*/ 781016 w 1405550"/>
              <a:gd name="connsiteY71" fmla="*/ 109193 h 214715"/>
              <a:gd name="connsiteX72" fmla="*/ 756812 w 1405550"/>
              <a:gd name="connsiteY72" fmla="*/ 81888 h 214715"/>
              <a:gd name="connsiteX73" fmla="*/ 728181 w 1405550"/>
              <a:gd name="connsiteY73" fmla="*/ 107436 h 214715"/>
              <a:gd name="connsiteX74" fmla="*/ 728301 w 1405550"/>
              <a:gd name="connsiteY74" fmla="*/ 111949 h 214715"/>
              <a:gd name="connsiteX75" fmla="*/ 728301 w 1405550"/>
              <a:gd name="connsiteY75" fmla="*/ 210832 h 214715"/>
              <a:gd name="connsiteX76" fmla="*/ 683080 w 1405550"/>
              <a:gd name="connsiteY76" fmla="*/ 210832 h 214715"/>
              <a:gd name="connsiteX77" fmla="*/ 910993 w 1405550"/>
              <a:gd name="connsiteY77" fmla="*/ -284 h 214715"/>
              <a:gd name="connsiteX78" fmla="*/ 910993 w 1405550"/>
              <a:gd name="connsiteY78" fmla="*/ 48726 h 214715"/>
              <a:gd name="connsiteX79" fmla="*/ 942002 w 1405550"/>
              <a:gd name="connsiteY79" fmla="*/ 48726 h 214715"/>
              <a:gd name="connsiteX80" fmla="*/ 942002 w 1405550"/>
              <a:gd name="connsiteY80" fmla="*/ 82491 h 214715"/>
              <a:gd name="connsiteX81" fmla="*/ 910993 w 1405550"/>
              <a:gd name="connsiteY81" fmla="*/ 82491 h 214715"/>
              <a:gd name="connsiteX82" fmla="*/ 910993 w 1405550"/>
              <a:gd name="connsiteY82" fmla="*/ 159410 h 214715"/>
              <a:gd name="connsiteX83" fmla="*/ 927101 w 1405550"/>
              <a:gd name="connsiteY83" fmla="*/ 177067 h 214715"/>
              <a:gd name="connsiteX84" fmla="*/ 942864 w 1405550"/>
              <a:gd name="connsiteY84" fmla="*/ 174225 h 214715"/>
              <a:gd name="connsiteX85" fmla="*/ 942864 w 1405550"/>
              <a:gd name="connsiteY85" fmla="*/ 209971 h 214715"/>
              <a:gd name="connsiteX86" fmla="*/ 917454 w 1405550"/>
              <a:gd name="connsiteY86" fmla="*/ 213330 h 214715"/>
              <a:gd name="connsiteX87" fmla="*/ 865342 w 1405550"/>
              <a:gd name="connsiteY87" fmla="*/ 164405 h 214715"/>
              <a:gd name="connsiteX88" fmla="*/ 865342 w 1405550"/>
              <a:gd name="connsiteY88" fmla="*/ 82836 h 214715"/>
              <a:gd name="connsiteX89" fmla="*/ 846478 w 1405550"/>
              <a:gd name="connsiteY89" fmla="*/ 82836 h 214715"/>
              <a:gd name="connsiteX90" fmla="*/ 846478 w 1405550"/>
              <a:gd name="connsiteY90" fmla="*/ 49071 h 214715"/>
              <a:gd name="connsiteX91" fmla="*/ 866117 w 1405550"/>
              <a:gd name="connsiteY91" fmla="*/ 49071 h 214715"/>
              <a:gd name="connsiteX92" fmla="*/ 866117 w 1405550"/>
              <a:gd name="connsiteY92" fmla="*/ 18665 h 214715"/>
              <a:gd name="connsiteX93" fmla="*/ 1112549 w 1405550"/>
              <a:gd name="connsiteY93" fmla="*/ 210832 h 214715"/>
              <a:gd name="connsiteX94" fmla="*/ 1067242 w 1405550"/>
              <a:gd name="connsiteY94" fmla="*/ 210832 h 214715"/>
              <a:gd name="connsiteX95" fmla="*/ 1067242 w 1405550"/>
              <a:gd name="connsiteY95" fmla="*/ 186973 h 214715"/>
              <a:gd name="connsiteX96" fmla="*/ 1020127 w 1405550"/>
              <a:gd name="connsiteY96" fmla="*/ 214278 h 214715"/>
              <a:gd name="connsiteX97" fmla="*/ 969565 w 1405550"/>
              <a:gd name="connsiteY97" fmla="*/ 158462 h 214715"/>
              <a:gd name="connsiteX98" fmla="*/ 969565 w 1405550"/>
              <a:gd name="connsiteY98" fmla="*/ 48813 h 214715"/>
              <a:gd name="connsiteX99" fmla="*/ 1015131 w 1405550"/>
              <a:gd name="connsiteY99" fmla="*/ 48813 h 214715"/>
              <a:gd name="connsiteX100" fmla="*/ 1015131 w 1405550"/>
              <a:gd name="connsiteY100" fmla="*/ 151744 h 214715"/>
              <a:gd name="connsiteX101" fmla="*/ 1038732 w 1405550"/>
              <a:gd name="connsiteY101" fmla="*/ 178962 h 214715"/>
              <a:gd name="connsiteX102" fmla="*/ 1067354 w 1405550"/>
              <a:gd name="connsiteY102" fmla="*/ 153036 h 214715"/>
              <a:gd name="connsiteX103" fmla="*/ 1067242 w 1405550"/>
              <a:gd name="connsiteY103" fmla="*/ 148901 h 214715"/>
              <a:gd name="connsiteX104" fmla="*/ 1067242 w 1405550"/>
              <a:gd name="connsiteY104" fmla="*/ 48813 h 214715"/>
              <a:gd name="connsiteX105" fmla="*/ 1112549 w 1405550"/>
              <a:gd name="connsiteY105" fmla="*/ 48813 h 214715"/>
              <a:gd name="connsiteX106" fmla="*/ 1145367 w 1405550"/>
              <a:gd name="connsiteY106" fmla="*/ 48726 h 214715"/>
              <a:gd name="connsiteX107" fmla="*/ 1190674 w 1405550"/>
              <a:gd name="connsiteY107" fmla="*/ 48726 h 214715"/>
              <a:gd name="connsiteX108" fmla="*/ 1190674 w 1405550"/>
              <a:gd name="connsiteY108" fmla="*/ 78443 h 214715"/>
              <a:gd name="connsiteX109" fmla="*/ 1239340 w 1405550"/>
              <a:gd name="connsiteY109" fmla="*/ 46487 h 214715"/>
              <a:gd name="connsiteX110" fmla="*/ 1239340 w 1405550"/>
              <a:gd name="connsiteY110" fmla="*/ 91191 h 214715"/>
              <a:gd name="connsiteX111" fmla="*/ 1190674 w 1405550"/>
              <a:gd name="connsiteY111" fmla="*/ 127454 h 214715"/>
              <a:gd name="connsiteX112" fmla="*/ 1190674 w 1405550"/>
              <a:gd name="connsiteY112" fmla="*/ 210832 h 214715"/>
              <a:gd name="connsiteX113" fmla="*/ 1145367 w 1405550"/>
              <a:gd name="connsiteY113" fmla="*/ 210832 h 214715"/>
              <a:gd name="connsiteX114" fmla="*/ 1332366 w 1405550"/>
              <a:gd name="connsiteY114" fmla="*/ 214278 h 214715"/>
              <a:gd name="connsiteX115" fmla="*/ 1253638 w 1405550"/>
              <a:gd name="connsiteY115" fmla="*/ 132449 h 214715"/>
              <a:gd name="connsiteX116" fmla="*/ 1253638 w 1405550"/>
              <a:gd name="connsiteY116" fmla="*/ 129349 h 214715"/>
              <a:gd name="connsiteX117" fmla="*/ 1331160 w 1405550"/>
              <a:gd name="connsiteY117" fmla="*/ 45281 h 214715"/>
              <a:gd name="connsiteX118" fmla="*/ 1405236 w 1405550"/>
              <a:gd name="connsiteY118" fmla="*/ 121510 h 214715"/>
              <a:gd name="connsiteX119" fmla="*/ 1405236 w 1405550"/>
              <a:gd name="connsiteY119" fmla="*/ 141063 h 214715"/>
              <a:gd name="connsiteX120" fmla="*/ 1299807 w 1405550"/>
              <a:gd name="connsiteY120" fmla="*/ 141063 h 214715"/>
              <a:gd name="connsiteX121" fmla="*/ 1333658 w 1405550"/>
              <a:gd name="connsiteY121" fmla="*/ 181374 h 214715"/>
              <a:gd name="connsiteX122" fmla="*/ 1363375 w 1405550"/>
              <a:gd name="connsiteY122" fmla="*/ 160271 h 214715"/>
              <a:gd name="connsiteX123" fmla="*/ 1405236 w 1405550"/>
              <a:gd name="connsiteY123" fmla="*/ 160271 h 214715"/>
              <a:gd name="connsiteX124" fmla="*/ 1332711 w 1405550"/>
              <a:gd name="connsiteY124" fmla="*/ 214364 h 214715"/>
              <a:gd name="connsiteX125" fmla="*/ 1300152 w 1405550"/>
              <a:gd name="connsiteY125" fmla="*/ 110916 h 214715"/>
              <a:gd name="connsiteX126" fmla="*/ 1360877 w 1405550"/>
              <a:gd name="connsiteY126" fmla="*/ 110916 h 214715"/>
              <a:gd name="connsiteX127" fmla="*/ 1331074 w 1405550"/>
              <a:gd name="connsiteY127" fmla="*/ 76462 h 214715"/>
              <a:gd name="connsiteX128" fmla="*/ 1300496 w 1405550"/>
              <a:gd name="connsiteY128" fmla="*/ 111088 h 21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405550" h="214715">
                <a:moveTo>
                  <a:pt x="53003" y="214364"/>
                </a:moveTo>
                <a:cubicBezTo>
                  <a:pt x="23889" y="214364"/>
                  <a:pt x="-314" y="199462"/>
                  <a:pt x="-314" y="166559"/>
                </a:cubicBezTo>
                <a:lnTo>
                  <a:pt x="-314" y="164750"/>
                </a:lnTo>
                <a:cubicBezTo>
                  <a:pt x="-314" y="124697"/>
                  <a:pt x="34140" y="111691"/>
                  <a:pt x="76259" y="111691"/>
                </a:cubicBezTo>
                <a:lnTo>
                  <a:pt x="96415" y="111691"/>
                </a:lnTo>
                <a:lnTo>
                  <a:pt x="96415" y="103939"/>
                </a:lnTo>
                <a:cubicBezTo>
                  <a:pt x="96415" y="87832"/>
                  <a:pt x="89266" y="78098"/>
                  <a:pt x="72556" y="78098"/>
                </a:cubicBezTo>
                <a:cubicBezTo>
                  <a:pt x="60299" y="76849"/>
                  <a:pt x="49351" y="85773"/>
                  <a:pt x="48093" y="98030"/>
                </a:cubicBezTo>
                <a:cubicBezTo>
                  <a:pt x="48059" y="98418"/>
                  <a:pt x="48025" y="98805"/>
                  <a:pt x="48007" y="99201"/>
                </a:cubicBezTo>
                <a:lnTo>
                  <a:pt x="4940" y="99201"/>
                </a:lnTo>
                <a:cubicBezTo>
                  <a:pt x="8041" y="63197"/>
                  <a:pt x="36551" y="45539"/>
                  <a:pt x="75054" y="45539"/>
                </a:cubicBezTo>
                <a:cubicBezTo>
                  <a:pt x="113556" y="45539"/>
                  <a:pt x="141980" y="62250"/>
                  <a:pt x="141980" y="102561"/>
                </a:cubicBezTo>
                <a:lnTo>
                  <a:pt x="141980" y="211091"/>
                </a:lnTo>
                <a:lnTo>
                  <a:pt x="97707" y="211091"/>
                </a:lnTo>
                <a:lnTo>
                  <a:pt x="97707" y="192744"/>
                </a:lnTo>
                <a:cubicBezTo>
                  <a:pt x="87474" y="207102"/>
                  <a:pt x="70618" y="215260"/>
                  <a:pt x="53003" y="214364"/>
                </a:cubicBezTo>
                <a:close/>
                <a:moveTo>
                  <a:pt x="96071" y="156998"/>
                </a:moveTo>
                <a:lnTo>
                  <a:pt x="96071" y="141493"/>
                </a:lnTo>
                <a:lnTo>
                  <a:pt x="78068" y="141493"/>
                </a:lnTo>
                <a:cubicBezTo>
                  <a:pt x="55760" y="141493"/>
                  <a:pt x="44303" y="147695"/>
                  <a:pt x="44303" y="162252"/>
                </a:cubicBezTo>
                <a:lnTo>
                  <a:pt x="44303" y="163803"/>
                </a:lnTo>
                <a:cubicBezTo>
                  <a:pt x="44303" y="175000"/>
                  <a:pt x="51108" y="182752"/>
                  <a:pt x="66268" y="182752"/>
                </a:cubicBezTo>
                <a:cubicBezTo>
                  <a:pt x="81428" y="182752"/>
                  <a:pt x="96415" y="174052"/>
                  <a:pt x="96415" y="156998"/>
                </a:cubicBezTo>
                <a:close/>
                <a:moveTo>
                  <a:pt x="243964" y="214364"/>
                </a:moveTo>
                <a:cubicBezTo>
                  <a:pt x="199002" y="214364"/>
                  <a:pt x="166443" y="186456"/>
                  <a:pt x="166443" y="131588"/>
                </a:cubicBezTo>
                <a:lnTo>
                  <a:pt x="166443" y="129435"/>
                </a:lnTo>
                <a:cubicBezTo>
                  <a:pt x="166443" y="74481"/>
                  <a:pt x="200897" y="45367"/>
                  <a:pt x="243964" y="45367"/>
                </a:cubicBezTo>
                <a:cubicBezTo>
                  <a:pt x="280830" y="45367"/>
                  <a:pt x="311236" y="63972"/>
                  <a:pt x="314940" y="106437"/>
                </a:cubicBezTo>
                <a:lnTo>
                  <a:pt x="271872" y="106437"/>
                </a:lnTo>
                <a:cubicBezTo>
                  <a:pt x="269116" y="90674"/>
                  <a:pt x="261019" y="80596"/>
                  <a:pt x="245170" y="80596"/>
                </a:cubicBezTo>
                <a:cubicBezTo>
                  <a:pt x="225962" y="80596"/>
                  <a:pt x="212697" y="95756"/>
                  <a:pt x="212697" y="127712"/>
                </a:cubicBezTo>
                <a:lnTo>
                  <a:pt x="212697" y="132449"/>
                </a:lnTo>
                <a:cubicBezTo>
                  <a:pt x="212697" y="165267"/>
                  <a:pt x="224412" y="180168"/>
                  <a:pt x="245515" y="180168"/>
                </a:cubicBezTo>
                <a:cubicBezTo>
                  <a:pt x="261019" y="180168"/>
                  <a:pt x="272475" y="168712"/>
                  <a:pt x="274973" y="150968"/>
                </a:cubicBezTo>
                <a:lnTo>
                  <a:pt x="316232" y="150968"/>
                </a:lnTo>
                <a:cubicBezTo>
                  <a:pt x="313475" y="188007"/>
                  <a:pt x="288324" y="214364"/>
                  <a:pt x="244309" y="214364"/>
                </a:cubicBezTo>
                <a:close/>
                <a:moveTo>
                  <a:pt x="412617" y="214364"/>
                </a:moveTo>
                <a:cubicBezTo>
                  <a:pt x="367740" y="214364"/>
                  <a:pt x="335095" y="186456"/>
                  <a:pt x="335095" y="131588"/>
                </a:cubicBezTo>
                <a:lnTo>
                  <a:pt x="335095" y="129435"/>
                </a:lnTo>
                <a:cubicBezTo>
                  <a:pt x="335095" y="74481"/>
                  <a:pt x="369549" y="45367"/>
                  <a:pt x="412617" y="45367"/>
                </a:cubicBezTo>
                <a:cubicBezTo>
                  <a:pt x="449482" y="45367"/>
                  <a:pt x="479888" y="63972"/>
                  <a:pt x="483592" y="106437"/>
                </a:cubicBezTo>
                <a:lnTo>
                  <a:pt x="440524" y="106437"/>
                </a:lnTo>
                <a:cubicBezTo>
                  <a:pt x="437768" y="90674"/>
                  <a:pt x="429671" y="80596"/>
                  <a:pt x="413909" y="80596"/>
                </a:cubicBezTo>
                <a:cubicBezTo>
                  <a:pt x="394700" y="80596"/>
                  <a:pt x="381350" y="95756"/>
                  <a:pt x="381350" y="127712"/>
                </a:cubicBezTo>
                <a:lnTo>
                  <a:pt x="381350" y="132449"/>
                </a:lnTo>
                <a:cubicBezTo>
                  <a:pt x="381350" y="165267"/>
                  <a:pt x="393150" y="180168"/>
                  <a:pt x="414167" y="180168"/>
                </a:cubicBezTo>
                <a:cubicBezTo>
                  <a:pt x="429671" y="180168"/>
                  <a:pt x="441214" y="168712"/>
                  <a:pt x="443625" y="150968"/>
                </a:cubicBezTo>
                <a:lnTo>
                  <a:pt x="484884" y="150968"/>
                </a:lnTo>
                <a:cubicBezTo>
                  <a:pt x="482128" y="188007"/>
                  <a:pt x="457062" y="214364"/>
                  <a:pt x="412961" y="214364"/>
                </a:cubicBezTo>
                <a:close/>
                <a:moveTo>
                  <a:pt x="582561" y="214364"/>
                </a:moveTo>
                <a:cubicBezTo>
                  <a:pt x="535790" y="214364"/>
                  <a:pt x="503834" y="186456"/>
                  <a:pt x="503834" y="132536"/>
                </a:cubicBezTo>
                <a:lnTo>
                  <a:pt x="503834" y="129435"/>
                </a:lnTo>
                <a:cubicBezTo>
                  <a:pt x="503834" y="75170"/>
                  <a:pt x="537598" y="45367"/>
                  <a:pt x="581355" y="45367"/>
                </a:cubicBezTo>
                <a:cubicBezTo>
                  <a:pt x="621666" y="45367"/>
                  <a:pt x="655517" y="68020"/>
                  <a:pt x="655517" y="121596"/>
                </a:cubicBezTo>
                <a:lnTo>
                  <a:pt x="655517" y="141063"/>
                </a:lnTo>
                <a:lnTo>
                  <a:pt x="550088" y="141063"/>
                </a:lnTo>
                <a:cubicBezTo>
                  <a:pt x="551897" y="170263"/>
                  <a:pt x="564300" y="181374"/>
                  <a:pt x="583853" y="181374"/>
                </a:cubicBezTo>
                <a:cubicBezTo>
                  <a:pt x="597643" y="182683"/>
                  <a:pt x="610305" y="173708"/>
                  <a:pt x="613656" y="160271"/>
                </a:cubicBezTo>
                <a:lnTo>
                  <a:pt x="655517" y="160271"/>
                </a:lnTo>
                <a:cubicBezTo>
                  <a:pt x="650780" y="191107"/>
                  <a:pt x="625370" y="214364"/>
                  <a:pt x="582905" y="214364"/>
                </a:cubicBezTo>
                <a:close/>
                <a:moveTo>
                  <a:pt x="550346" y="111002"/>
                </a:moveTo>
                <a:lnTo>
                  <a:pt x="611072" y="111002"/>
                </a:lnTo>
                <a:cubicBezTo>
                  <a:pt x="610210" y="87142"/>
                  <a:pt x="599357" y="76548"/>
                  <a:pt x="581355" y="76548"/>
                </a:cubicBezTo>
                <a:cubicBezTo>
                  <a:pt x="567401" y="76979"/>
                  <a:pt x="554395" y="84731"/>
                  <a:pt x="550691" y="111088"/>
                </a:cubicBezTo>
                <a:close/>
                <a:moveTo>
                  <a:pt x="683080" y="48726"/>
                </a:moveTo>
                <a:lnTo>
                  <a:pt x="728301" y="48726"/>
                </a:lnTo>
                <a:lnTo>
                  <a:pt x="728301" y="72844"/>
                </a:lnTo>
                <a:cubicBezTo>
                  <a:pt x="738000" y="55014"/>
                  <a:pt x="757036" y="44299"/>
                  <a:pt x="777312" y="45281"/>
                </a:cubicBezTo>
                <a:cubicBezTo>
                  <a:pt x="806770" y="45281"/>
                  <a:pt x="826323" y="62938"/>
                  <a:pt x="826323" y="102302"/>
                </a:cubicBezTo>
                <a:lnTo>
                  <a:pt x="826323" y="210832"/>
                </a:lnTo>
                <a:lnTo>
                  <a:pt x="781016" y="210832"/>
                </a:lnTo>
                <a:lnTo>
                  <a:pt x="781016" y="109193"/>
                </a:lnTo>
                <a:cubicBezTo>
                  <a:pt x="781016" y="90243"/>
                  <a:pt x="773264" y="81888"/>
                  <a:pt x="756812" y="81888"/>
                </a:cubicBezTo>
                <a:cubicBezTo>
                  <a:pt x="741850" y="81036"/>
                  <a:pt x="729033" y="92474"/>
                  <a:pt x="728181" y="107436"/>
                </a:cubicBezTo>
                <a:cubicBezTo>
                  <a:pt x="728095" y="108943"/>
                  <a:pt x="728138" y="110451"/>
                  <a:pt x="728301" y="111949"/>
                </a:cubicBezTo>
                <a:lnTo>
                  <a:pt x="728301" y="210832"/>
                </a:lnTo>
                <a:lnTo>
                  <a:pt x="683080" y="210832"/>
                </a:lnTo>
                <a:close/>
                <a:moveTo>
                  <a:pt x="910993" y="-284"/>
                </a:moveTo>
                <a:lnTo>
                  <a:pt x="910993" y="48726"/>
                </a:lnTo>
                <a:lnTo>
                  <a:pt x="942002" y="48726"/>
                </a:lnTo>
                <a:lnTo>
                  <a:pt x="942002" y="82491"/>
                </a:lnTo>
                <a:lnTo>
                  <a:pt x="910993" y="82491"/>
                </a:lnTo>
                <a:lnTo>
                  <a:pt x="910993" y="159410"/>
                </a:lnTo>
                <a:cubicBezTo>
                  <a:pt x="910993" y="171468"/>
                  <a:pt x="916506" y="177067"/>
                  <a:pt x="927101" y="177067"/>
                </a:cubicBezTo>
                <a:cubicBezTo>
                  <a:pt x="932493" y="177240"/>
                  <a:pt x="937868" y="176275"/>
                  <a:pt x="942864" y="174225"/>
                </a:cubicBezTo>
                <a:lnTo>
                  <a:pt x="942864" y="209971"/>
                </a:lnTo>
                <a:cubicBezTo>
                  <a:pt x="934595" y="212262"/>
                  <a:pt x="926041" y="213399"/>
                  <a:pt x="917454" y="213330"/>
                </a:cubicBezTo>
                <a:cubicBezTo>
                  <a:pt x="882138" y="213330"/>
                  <a:pt x="865342" y="197223"/>
                  <a:pt x="865342" y="164405"/>
                </a:cubicBezTo>
                <a:lnTo>
                  <a:pt x="865342" y="82836"/>
                </a:lnTo>
                <a:lnTo>
                  <a:pt x="846478" y="82836"/>
                </a:lnTo>
                <a:lnTo>
                  <a:pt x="846478" y="49071"/>
                </a:lnTo>
                <a:lnTo>
                  <a:pt x="866117" y="49071"/>
                </a:lnTo>
                <a:lnTo>
                  <a:pt x="866117" y="18665"/>
                </a:lnTo>
                <a:close/>
                <a:moveTo>
                  <a:pt x="1112549" y="210832"/>
                </a:moveTo>
                <a:lnTo>
                  <a:pt x="1067242" y="210832"/>
                </a:lnTo>
                <a:lnTo>
                  <a:pt x="1067242" y="186973"/>
                </a:lnTo>
                <a:cubicBezTo>
                  <a:pt x="1058431" y="204699"/>
                  <a:pt x="1039886" y="215449"/>
                  <a:pt x="1020127" y="214278"/>
                </a:cubicBezTo>
                <a:cubicBezTo>
                  <a:pt x="990927" y="214278"/>
                  <a:pt x="969565" y="196620"/>
                  <a:pt x="969565" y="158462"/>
                </a:cubicBezTo>
                <a:lnTo>
                  <a:pt x="969565" y="48813"/>
                </a:lnTo>
                <a:lnTo>
                  <a:pt x="1015131" y="48813"/>
                </a:lnTo>
                <a:lnTo>
                  <a:pt x="1015131" y="151744"/>
                </a:lnTo>
                <a:cubicBezTo>
                  <a:pt x="1015131" y="170349"/>
                  <a:pt x="1022625" y="178962"/>
                  <a:pt x="1038732" y="178962"/>
                </a:cubicBezTo>
                <a:cubicBezTo>
                  <a:pt x="1053797" y="179703"/>
                  <a:pt x="1066605" y="168101"/>
                  <a:pt x="1067354" y="153036"/>
                </a:cubicBezTo>
                <a:cubicBezTo>
                  <a:pt x="1067423" y="151658"/>
                  <a:pt x="1067380" y="150279"/>
                  <a:pt x="1067242" y="148901"/>
                </a:cubicBezTo>
                <a:lnTo>
                  <a:pt x="1067242" y="48813"/>
                </a:lnTo>
                <a:lnTo>
                  <a:pt x="1112549" y="48813"/>
                </a:lnTo>
                <a:close/>
                <a:moveTo>
                  <a:pt x="1145367" y="48726"/>
                </a:moveTo>
                <a:lnTo>
                  <a:pt x="1190674" y="48726"/>
                </a:lnTo>
                <a:lnTo>
                  <a:pt x="1190674" y="78443"/>
                </a:lnTo>
                <a:cubicBezTo>
                  <a:pt x="1197935" y="58115"/>
                  <a:pt x="1217798" y="45074"/>
                  <a:pt x="1239340" y="46487"/>
                </a:cubicBezTo>
                <a:lnTo>
                  <a:pt x="1239340" y="91191"/>
                </a:lnTo>
                <a:cubicBezTo>
                  <a:pt x="1208676" y="91191"/>
                  <a:pt x="1190674" y="100493"/>
                  <a:pt x="1190674" y="127454"/>
                </a:cubicBezTo>
                <a:lnTo>
                  <a:pt x="1190674" y="210832"/>
                </a:lnTo>
                <a:lnTo>
                  <a:pt x="1145367" y="210832"/>
                </a:lnTo>
                <a:close/>
                <a:moveTo>
                  <a:pt x="1332366" y="214278"/>
                </a:moveTo>
                <a:cubicBezTo>
                  <a:pt x="1285508" y="214278"/>
                  <a:pt x="1253638" y="186370"/>
                  <a:pt x="1253638" y="132449"/>
                </a:cubicBezTo>
                <a:lnTo>
                  <a:pt x="1253638" y="129349"/>
                </a:lnTo>
                <a:cubicBezTo>
                  <a:pt x="1253638" y="75084"/>
                  <a:pt x="1287403" y="45281"/>
                  <a:pt x="1331160" y="45281"/>
                </a:cubicBezTo>
                <a:cubicBezTo>
                  <a:pt x="1371471" y="45281"/>
                  <a:pt x="1405236" y="67934"/>
                  <a:pt x="1405236" y="121510"/>
                </a:cubicBezTo>
                <a:lnTo>
                  <a:pt x="1405236" y="141063"/>
                </a:lnTo>
                <a:lnTo>
                  <a:pt x="1299807" y="141063"/>
                </a:lnTo>
                <a:cubicBezTo>
                  <a:pt x="1301702" y="170263"/>
                  <a:pt x="1314105" y="181374"/>
                  <a:pt x="1333658" y="181374"/>
                </a:cubicBezTo>
                <a:cubicBezTo>
                  <a:pt x="1347414" y="182631"/>
                  <a:pt x="1360033" y="173674"/>
                  <a:pt x="1363375" y="160271"/>
                </a:cubicBezTo>
                <a:lnTo>
                  <a:pt x="1405236" y="160271"/>
                </a:lnTo>
                <a:cubicBezTo>
                  <a:pt x="1400154" y="191107"/>
                  <a:pt x="1375175" y="214364"/>
                  <a:pt x="1332711" y="214364"/>
                </a:cubicBezTo>
                <a:close/>
                <a:moveTo>
                  <a:pt x="1300152" y="110916"/>
                </a:moveTo>
                <a:lnTo>
                  <a:pt x="1360877" y="110916"/>
                </a:lnTo>
                <a:cubicBezTo>
                  <a:pt x="1359929" y="87056"/>
                  <a:pt x="1349076" y="76462"/>
                  <a:pt x="1331074" y="76462"/>
                </a:cubicBezTo>
                <a:cubicBezTo>
                  <a:pt x="1317206" y="76979"/>
                  <a:pt x="1304200" y="84731"/>
                  <a:pt x="1300496" y="111088"/>
                </a:cubicBezTo>
                <a:close/>
              </a:path>
            </a:pathLst>
          </a:custGeom>
          <a:solidFill>
            <a:schemeClr val="tx1"/>
          </a:solidFill>
          <a:ln w="85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600807"/>
            <a:ext cx="6246042" cy="2492990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A4A4-F42C-1A83-FEDA-0AFDFFFD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4224338"/>
            <a:ext cx="5715000" cy="763587"/>
          </a:xfrm>
        </p:spPr>
        <p:txBody>
          <a:bodyPr/>
          <a:lstStyle>
            <a:lvl1pPr>
              <a:def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762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26940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562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A33DB62-CB79-01CF-0DF4-C353DADFA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779"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68" y="419100"/>
            <a:ext cx="11429532" cy="113671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1828800"/>
            <a:ext cx="11430000" cy="4464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2554288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241DB8-C3B3-46F2-630C-A8500C84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9C4459-4FCF-36D1-7012-CD1D3645DE93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8A999-4567-2B8E-A91C-3B1A267EBCD4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39EE47E-6A8D-85A1-A7CD-451E65CF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5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9124D07-1463-DF1A-9DED-E59CF2A7D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779"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1429171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C4986B-0CF1-4791-AE40-063D1C0DC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936" y="859347"/>
            <a:ext cx="10906125" cy="393954"/>
          </a:xfrm>
        </p:spPr>
        <p:txBody>
          <a:bodyPr wrap="square"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</p:spTree>
    <p:extLst>
      <p:ext uri="{BB962C8B-B14F-4D97-AF65-F5344CB8AC3E}">
        <p14:creationId xmlns:p14="http://schemas.microsoft.com/office/powerpoint/2010/main" val="186246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8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FEDEF5E-B65C-2B39-3CDB-C6C5E33B8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7D570-694E-0244-1B53-4703C3406F1E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52F56-61B4-78B0-9630-E2673BFB81EB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DDBC2DF-6E62-B90B-3875-CA1D1BA6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E1337FA5-A70C-9EE8-26C7-E9AADAA33D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25" name="Picture 2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40970C0-70D4-E2CC-0F29-AC1BFC4EC5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685F17-2D51-6747-A26D-2D218FF8DD93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A5AFE-18D4-247D-A86B-3C05EE1FD680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B637B5E-A052-73DA-AC74-FCF7E6532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9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2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5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7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" b="62784"/>
          <a:stretch/>
        </p:blipFill>
        <p:spPr>
          <a:xfrm>
            <a:off x="1185" y="0"/>
            <a:ext cx="12189630" cy="2553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3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6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800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8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AF0885-2F0A-4AA6-A875-A37E3A1C3DC0}"/>
              </a:ext>
            </a:extLst>
          </p:cNvPr>
          <p:cNvSpPr>
            <a:spLocks/>
          </p:cNvSpPr>
          <p:nvPr userDrawn="1"/>
        </p:nvSpPr>
        <p:spPr>
          <a:xfrm>
            <a:off x="135809" y="130130"/>
            <a:ext cx="11920383" cy="6597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91169"/>
            <a:ext cx="11430000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40116"/>
            <a:ext cx="11430000" cy="4172994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62AA138-A236-01B2-4E67-64D86396B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55FE47-B848-29AC-D68B-7EAFEFADEB09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9BE74B-ABA6-2465-0682-098DE7F57603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B162B84-EDA1-71B2-3E4E-0D08EF99C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C5BC2E7-671D-3179-6C33-F1505C34E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952" cy="6858000"/>
          </a:xfrm>
          <a:custGeom>
            <a:avLst/>
            <a:gdLst>
              <a:gd name="connsiteX0" fmla="*/ 134676 w 12188952"/>
              <a:gd name="connsiteY0" fmla="*/ 129600 h 6858000"/>
              <a:gd name="connsiteX1" fmla="*/ 134676 w 12188952"/>
              <a:gd name="connsiteY1" fmla="*/ 6728400 h 6858000"/>
              <a:gd name="connsiteX2" fmla="*/ 12054276 w 12188952"/>
              <a:gd name="connsiteY2" fmla="*/ 6728400 h 6858000"/>
              <a:gd name="connsiteX3" fmla="*/ 12054276 w 12188952"/>
              <a:gd name="connsiteY3" fmla="*/ 129600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34676" y="129600"/>
                </a:moveTo>
                <a:lnTo>
                  <a:pt x="134676" y="6728400"/>
                </a:lnTo>
                <a:lnTo>
                  <a:pt x="12054276" y="6728400"/>
                </a:lnTo>
                <a:lnTo>
                  <a:pt x="12054276" y="12960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938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CFBD7941-757D-854B-5D47-68C5EC6014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-6"/>
          <a:stretch/>
        </p:blipFill>
        <p:spPr>
          <a:xfrm>
            <a:off x="135808" y="130129"/>
            <a:ext cx="11920384" cy="659774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 hidden="1">
            <a:extLst>
              <a:ext uri="{FF2B5EF4-FFF2-40B4-BE49-F238E27FC236}">
                <a16:creationId xmlns:a16="http://schemas.microsoft.com/office/drawing/2014/main" id="{73CACFE1-4B7E-E853-BFF8-C72A658865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4" cy="659774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 hidden="1">
            <a:extLst>
              <a:ext uri="{FF2B5EF4-FFF2-40B4-BE49-F238E27FC236}">
                <a16:creationId xmlns:a16="http://schemas.microsoft.com/office/drawing/2014/main" id="{970F20F0-E09F-1E58-30DC-4AA2145D16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89600"/>
            <a:ext cx="11430000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40116"/>
            <a:ext cx="11430000" cy="4172994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4E9254B-10DC-3AD1-3C58-C99FF6BCC9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16F227-2C46-3C4B-D93F-9C0FF9A8C94A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14923-AC2D-B8B1-F69B-9B16B1793A4A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39A36242-074A-F5DE-9C6A-3A6D211F0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9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502030-B187-FE51-4FE0-32C86C0F5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8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– Full-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DE0A3BC1-0AEE-4CB4-B4CD-8EE1F2C12B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lIns="720000" tIns="0" rIns="720000" bIns="900000" anchor="ctr" anchorCtr="0"/>
          <a:lstStyle>
            <a:lvl1pPr algn="l">
              <a:spcBef>
                <a:spcPts val="0"/>
              </a:spcBef>
              <a:defRPr sz="1600" b="0" cap="none" baseline="0"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 and use the crop tool </a:t>
            </a:r>
            <a:br>
              <a:rPr lang="en-US"/>
            </a:br>
            <a:r>
              <a:rPr lang="en-US"/>
              <a:t>to adjust the image cropping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DFE8-15BE-4A34-B9AD-FF8BB2C4594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341438"/>
            <a:ext cx="4068763" cy="1706562"/>
          </a:xfrm>
        </p:spPr>
        <p:txBody>
          <a:bodyPr anchor="t"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GB"/>
              <a:t>Place headline here (32pt,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775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ey Message Mid 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ountain, sky, outdoor, nature&#10;&#10;Description automatically generated">
            <a:extLst>
              <a:ext uri="{FF2B5EF4-FFF2-40B4-BE49-F238E27FC236}">
                <a16:creationId xmlns:a16="http://schemas.microsoft.com/office/drawing/2014/main" id="{BF55CAFC-C1BE-7F4A-B933-F627A3D2B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35808FC-AEE5-1144-80EC-066D49242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4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ext and Imag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0A0CBE-5949-4A42-9CE5-631955104F7E}"/>
              </a:ext>
            </a:extLst>
          </p:cNvPr>
          <p:cNvSpPr/>
          <p:nvPr userDrawn="1"/>
        </p:nvSpPr>
        <p:spPr>
          <a:xfrm>
            <a:off x="-3516" y="0"/>
            <a:ext cx="12195515" cy="5133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6F41CC-6EFA-FF4B-9A50-99E86851A7C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073900" y="0"/>
            <a:ext cx="5118100" cy="51339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on the icon or drag image </a:t>
            </a:r>
            <a:b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insert an image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AU" smtClean="0"/>
              <a:pPr algn="r" defTabSz="228600">
                <a:spcAft>
                  <a:spcPts val="1200"/>
                </a:spcAft>
              </a:pPr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3AB8B4-46E8-AE45-8825-9BF298AF6E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109190"/>
            <a:ext cx="4737101" cy="622615"/>
          </a:xfrm>
        </p:spPr>
        <p:txBody>
          <a:bodyPr tIns="216000"/>
          <a:lstStyle>
            <a:lvl1pPr>
              <a:lnSpc>
                <a:spcPct val="90000"/>
              </a:lnSpc>
              <a:defRPr sz="2400" b="0" i="0">
                <a:solidFill>
                  <a:schemeClr val="accent1"/>
                </a:solidFill>
                <a:latin typeface="GT Sectra Fine Rg" pitchFamily="2" charset="77"/>
              </a:defRPr>
            </a:lvl1pPr>
          </a:lstStyle>
          <a:p>
            <a:pPr lvl="0"/>
            <a:r>
              <a:rPr lang="en-US" sz="2000"/>
              <a:t>Place sub-headline here in GT Sectra Fine at 20pt minimum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9F2A37-CCF9-F54D-898C-7785297A9A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25956" y="1247789"/>
            <a:ext cx="2775057" cy="3885906"/>
          </a:xfrm>
          <a:blipFill>
            <a:blip r:embed="rId3"/>
            <a:stretch>
              <a:fillRect/>
            </a:stretch>
          </a:blipFill>
        </p:spPr>
        <p:txBody>
          <a:bodyPr lIns="288000" tIns="288000" rIns="251999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B3BE4-E38A-4E4A-A0C1-FBE50F9FF0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2099791"/>
            <a:ext cx="4737101" cy="2672234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0E590D6-CBD7-2B41-A328-62ED90DAF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F1D0C336-184F-4144-9874-ECC0D8B9B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49273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CD8B900-B797-144B-82BE-0646A1857B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7545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59DD2D5-B326-5448-8312-96D74D6CEA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5817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1E49A3D-A122-3C47-A6C7-B87328570C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54089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A54A3329-FC1D-6E4E-997B-42E2B8832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22361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5AE47184-A9EB-994F-85D9-EAEE27B4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6324600" cy="9906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E062EF5A-B839-CD43-A35B-83D6722892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0633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6167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716351-8A5C-C24E-A6A1-CACE9653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2EC77F-93A5-4A4D-8297-C65711D6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07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y, outdoor, nature, standing&#10;&#10;Description automatically generated">
            <a:extLst>
              <a:ext uri="{FF2B5EF4-FFF2-40B4-BE49-F238E27FC236}">
                <a16:creationId xmlns:a16="http://schemas.microsoft.com/office/drawing/2014/main" id="{6C9DC810-F3C0-654B-A10A-6FAA418DD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117476"/>
            <a:ext cx="11955463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721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 with footers"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C38CD9-600C-3E43-8442-52D219EBA0F2}"/>
              </a:ext>
            </a:extLst>
          </p:cNvPr>
          <p:cNvSpPr/>
          <p:nvPr userDrawn="1"/>
        </p:nvSpPr>
        <p:spPr>
          <a:xfrm>
            <a:off x="117475" y="117475"/>
            <a:ext cx="11957050" cy="662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88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footers"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364111-1BE1-7340-8DC5-04364A1C3A70}"/>
              </a:ext>
            </a:extLst>
          </p:cNvPr>
          <p:cNvSpPr/>
          <p:nvPr userDrawn="1"/>
        </p:nvSpPr>
        <p:spPr>
          <a:xfrm>
            <a:off x="117475" y="117475"/>
            <a:ext cx="11957050" cy="662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/>
          </a:p>
        </p:txBody>
      </p:sp>
      <p:pic>
        <p:nvPicPr>
          <p:cNvPr id="2" name="Gradient-bg" descr="Gradient-bg">
            <a:hlinkClick r:id="" action="ppaction://media"/>
            <a:extLst>
              <a:ext uri="{FF2B5EF4-FFF2-40B4-BE49-F238E27FC236}">
                <a16:creationId xmlns:a16="http://schemas.microsoft.com/office/drawing/2014/main" id="{9825EF8D-6E49-B347-BA7B-2AE22E70E596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00823" y="1358999"/>
            <a:ext cx="5591853" cy="43961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E7D87D0-F1A0-604F-BBDE-5A3150F51E9F}"/>
              </a:ext>
            </a:extLst>
          </p:cNvPr>
          <p:cNvGrpSpPr/>
          <p:nvPr userDrawn="1"/>
        </p:nvGrpSpPr>
        <p:grpSpPr>
          <a:xfrm>
            <a:off x="6747009" y="1133675"/>
            <a:ext cx="1050975" cy="4835755"/>
            <a:chOff x="248769" y="115513"/>
            <a:chExt cx="1050975" cy="67579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0EAE31-4B35-F34F-8B19-3D26CB74019B}"/>
                </a:ext>
              </a:extLst>
            </p:cNvPr>
            <p:cNvSpPr/>
            <p:nvPr userDrawn="1"/>
          </p:nvSpPr>
          <p:spPr>
            <a:xfrm>
              <a:off x="248769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1E7F06-53A6-264E-9A05-AEC4FC6CAB65}"/>
                </a:ext>
              </a:extLst>
            </p:cNvPr>
            <p:cNvSpPr/>
            <p:nvPr userDrawn="1"/>
          </p:nvSpPr>
          <p:spPr>
            <a:xfrm>
              <a:off x="648819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24261-D729-C94D-AEF5-41185B5C2B09}"/>
                </a:ext>
              </a:extLst>
            </p:cNvPr>
            <p:cNvSpPr/>
            <p:nvPr userDrawn="1"/>
          </p:nvSpPr>
          <p:spPr>
            <a:xfrm>
              <a:off x="1166394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93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7DEB-5394-E04A-A808-328A7ED8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AD29-8AA2-9B45-B910-CBD64DD6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0F743-B639-E949-94FE-40B801E321B2}"/>
              </a:ext>
            </a:extLst>
          </p:cNvPr>
          <p:cNvSpPr/>
          <p:nvPr userDrawn="1"/>
        </p:nvSpPr>
        <p:spPr>
          <a:xfrm>
            <a:off x="6740487" y="1343752"/>
            <a:ext cx="139872" cy="446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6852B-DA86-BD47-B022-8377D27CB737}"/>
              </a:ext>
            </a:extLst>
          </p:cNvPr>
          <p:cNvSpPr/>
          <p:nvPr userDrawn="1"/>
        </p:nvSpPr>
        <p:spPr>
          <a:xfrm>
            <a:off x="7140537" y="1345234"/>
            <a:ext cx="140012" cy="4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1C0D0-DC27-A34A-8CEB-7CF73E1317AA}"/>
              </a:ext>
            </a:extLst>
          </p:cNvPr>
          <p:cNvSpPr/>
          <p:nvPr userDrawn="1"/>
        </p:nvSpPr>
        <p:spPr>
          <a:xfrm>
            <a:off x="7656300" y="1286162"/>
            <a:ext cx="150568" cy="4461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84544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2816-1DAD-1D44-0E6B-EF1EF4CE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DBA0C-0C53-CAC0-C4C6-BC2F0EB8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2C2D-1AAE-3795-6336-10A6EBFB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4551-6F6B-F444-8859-07FCB4BB279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C65D-7868-328B-6164-C1D4F4A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F9D8-E91A-F312-9865-3498F7D4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5F25-8108-2349-959A-FAA45148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93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Relationship Id="rId8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34" Type="http://schemas.openxmlformats.org/officeDocument/2006/relationships/image" Target="../media/image49.png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33" Type="http://schemas.openxmlformats.org/officeDocument/2006/relationships/image" Target="../media/image48.png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image" Target="../media/image47.png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image" Target="../media/image43.png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image" Target="../media/image46.png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8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Sunday, September 25, 2022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734" r:id="rId5"/>
    <p:sldLayoutId id="2147483742" r:id="rId6"/>
    <p:sldLayoutId id="2147483733" r:id="rId7"/>
    <p:sldLayoutId id="2147483730" r:id="rId8"/>
    <p:sldLayoutId id="2147483728" r:id="rId9"/>
    <p:sldLayoutId id="2147483743" r:id="rId10"/>
    <p:sldLayoutId id="2147483744" r:id="rId11"/>
    <p:sldLayoutId id="2147483732" r:id="rId12"/>
    <p:sldLayoutId id="2147483731" r:id="rId13"/>
    <p:sldLayoutId id="2147483681" r:id="rId14"/>
    <p:sldLayoutId id="2147483649" r:id="rId15"/>
    <p:sldLayoutId id="2147483737" r:id="rId16"/>
    <p:sldLayoutId id="2147483651" r:id="rId17"/>
    <p:sldLayoutId id="2147483721" r:id="rId18"/>
    <p:sldLayoutId id="2147483750" r:id="rId19"/>
    <p:sldLayoutId id="2147483745" r:id="rId20"/>
    <p:sldLayoutId id="2147483746" r:id="rId21"/>
    <p:sldLayoutId id="2147483747" r:id="rId22"/>
    <p:sldLayoutId id="2147483739" r:id="rId23"/>
    <p:sldLayoutId id="2147483748" r:id="rId24"/>
    <p:sldLayoutId id="2147483724" r:id="rId25"/>
    <p:sldLayoutId id="2147483723" r:id="rId26"/>
    <p:sldLayoutId id="2147483725" r:id="rId27"/>
    <p:sldLayoutId id="2147483673" r:id="rId28"/>
    <p:sldLayoutId id="2147483653" r:id="rId29"/>
    <p:sldLayoutId id="2147483722" r:id="rId30"/>
    <p:sldLayoutId id="2147483693" r:id="rId31"/>
    <p:sldLayoutId id="2147483701" r:id="rId32"/>
    <p:sldLayoutId id="2147483668" r:id="rId33"/>
    <p:sldLayoutId id="2147483707" r:id="rId34"/>
    <p:sldLayoutId id="2147483714" r:id="rId35"/>
    <p:sldLayoutId id="2147483657" r:id="rId36"/>
    <p:sldLayoutId id="2147483679" r:id="rId37"/>
    <p:sldLayoutId id="2147483661" r:id="rId38"/>
    <p:sldLayoutId id="2147483678" r:id="rId39"/>
    <p:sldLayoutId id="2147483663" r:id="rId40"/>
    <p:sldLayoutId id="2147483667" r:id="rId41"/>
    <p:sldLayoutId id="2147483749" r:id="rId42"/>
    <p:sldLayoutId id="2147483726" r:id="rId43"/>
    <p:sldLayoutId id="2147483688" r:id="rId44"/>
    <p:sldLayoutId id="2147483751" r:id="rId45"/>
    <p:sldLayoutId id="2147483655" r:id="rId46"/>
    <p:sldLayoutId id="2147483727" r:id="rId47"/>
    <p:sldLayoutId id="2147483740" r:id="rId48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DE1A5-7B8C-446C-B047-DEF343C830D4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06473"/>
            <a:ext cx="192024" cy="20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E1FC7-2070-C6D2-9539-8A395D566A2E}"/>
              </a:ext>
            </a:extLst>
          </p:cNvPr>
          <p:cNvSpPr txBox="1"/>
          <p:nvPr userDrawn="1"/>
        </p:nvSpPr>
        <p:spPr>
          <a:xfrm>
            <a:off x="8317890" y="620431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91400-851B-BCD8-B484-8AD24764356F}"/>
              </a:ext>
            </a:extLst>
          </p:cNvPr>
          <p:cNvSpPr txBox="1"/>
          <p:nvPr userDrawn="1"/>
        </p:nvSpPr>
        <p:spPr>
          <a:xfrm>
            <a:off x="11430000" y="6203026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61F0E23-B742-F8E2-EAD8-F20E4342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19923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9" r:id="rId29"/>
    <p:sldLayoutId id="2147483800" r:id="rId30"/>
    <p:sldLayoutId id="2147483801" r:id="rId31"/>
    <p:sldLayoutId id="2147483802" r:id="rId32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spc="-150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74">
          <p15:clr>
            <a:srgbClr val="F26B43"/>
          </p15:clr>
        </p15:guide>
        <p15:guide id="10" orient="horz" pos="4246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606">
          <p15:clr>
            <a:srgbClr val="F26B43"/>
          </p15:clr>
        </p15:guide>
        <p15:guide id="16" orient="horz" pos="74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pos="710">
          <p15:clr>
            <a:srgbClr val="F26B43"/>
          </p15:clr>
        </p15:guide>
        <p15:guide id="19" orient="horz" pos="1525">
          <p15:clr>
            <a:srgbClr val="F26B43"/>
          </p15:clr>
        </p15:guide>
        <p15:guide id="20" orient="horz" pos="2636">
          <p15:clr>
            <a:srgbClr val="F26B43"/>
          </p15:clr>
        </p15:guide>
        <p15:guide id="21" orient="horz" pos="3453">
          <p15:clr>
            <a:srgbClr val="F26B43"/>
          </p15:clr>
        </p15:guide>
        <p15:guide id="22" pos="13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44" r:id="rId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Accenture_Technology" hidden="1">
            <a:extLst>
              <a:ext uri="{FF2B5EF4-FFF2-40B4-BE49-F238E27FC236}">
                <a16:creationId xmlns:a16="http://schemas.microsoft.com/office/drawing/2014/main" id="{7F561B55-4A32-431D-8BA4-1A51234302A5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5"/>
            <a:ext cx="2024293" cy="333289"/>
          </a:xfrm>
          <a:prstGeom prst="rect">
            <a:avLst/>
          </a:prstGeom>
        </p:spPr>
      </p:pic>
      <p:pic>
        <p:nvPicPr>
          <p:cNvPr id="9" name="Accenture_Strategy" hidden="1">
            <a:extLst>
              <a:ext uri="{FF2B5EF4-FFF2-40B4-BE49-F238E27FC236}">
                <a16:creationId xmlns:a16="http://schemas.microsoft.com/office/drawing/2014/main" id="{C33EDD26-4BAD-4452-B33F-48241F98D59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0" name="Accenture_Operations" hidden="1">
            <a:extLst>
              <a:ext uri="{FF2B5EF4-FFF2-40B4-BE49-F238E27FC236}">
                <a16:creationId xmlns:a16="http://schemas.microsoft.com/office/drawing/2014/main" id="{88E87CB4-5755-499D-91D5-9B8DF482A9E0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11" name="Accenture_Mobility" hidden="1">
            <a:extLst>
              <a:ext uri="{FF2B5EF4-FFF2-40B4-BE49-F238E27FC236}">
                <a16:creationId xmlns:a16="http://schemas.microsoft.com/office/drawing/2014/main" id="{CADE9D37-50D3-4E92-9D49-2C716078D159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12" name="Accenture_Interactive" hidden="1">
            <a:extLst>
              <a:ext uri="{FF2B5EF4-FFF2-40B4-BE49-F238E27FC236}">
                <a16:creationId xmlns:a16="http://schemas.microsoft.com/office/drawing/2014/main" id="{279B5443-5FDB-4D90-9C86-4ACF31740D66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13" name="Accenture_Analytics" hidden="1">
            <a:extLst>
              <a:ext uri="{FF2B5EF4-FFF2-40B4-BE49-F238E27FC236}">
                <a16:creationId xmlns:a16="http://schemas.microsoft.com/office/drawing/2014/main" id="{7E3C0033-CE00-4F44-B4DA-32082D33C83C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4" name="Accenture_Digital" hidden="1">
            <a:extLst>
              <a:ext uri="{FF2B5EF4-FFF2-40B4-BE49-F238E27FC236}">
                <a16:creationId xmlns:a16="http://schemas.microsoft.com/office/drawing/2014/main" id="{D9D2CA43-44F5-4DDC-AF71-4F5FDFF1B30C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>
            <a:extLst>
              <a:ext uri="{FF2B5EF4-FFF2-40B4-BE49-F238E27FC236}">
                <a16:creationId xmlns:a16="http://schemas.microsoft.com/office/drawing/2014/main" id="{3344A5AB-F329-4B8E-8006-34B6E40B002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</p:sldLayoutIdLst>
  <p:hf hdr="0" ft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0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E686CA-C8E0-EC62-5CEE-FA6E2303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3662D-C516-63ED-A35A-61F752B5C894}"/>
              </a:ext>
            </a:extLst>
          </p:cNvPr>
          <p:cNvSpPr txBox="1"/>
          <p:nvPr/>
        </p:nvSpPr>
        <p:spPr>
          <a:xfrm>
            <a:off x="7130144" y="1900308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old" panose="020B0503030202060203" pitchFamily="34" charset="77"/>
                <a:ea typeface="+mn-ea"/>
                <a:cs typeface="+mn-cs"/>
              </a:rPr>
              <a:t>Innovate to create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old" panose="020B0503030202060203" pitchFamily="34" charset="77"/>
                <a:ea typeface="+mn-ea"/>
                <a:cs typeface="+mn-cs"/>
              </a:rPr>
              <a:t>360°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0741C-E227-F90E-7EE3-BFD6753F89DB}"/>
              </a:ext>
            </a:extLst>
          </p:cNvPr>
          <p:cNvSpPr txBox="1"/>
          <p:nvPr/>
        </p:nvSpPr>
        <p:spPr>
          <a:xfrm>
            <a:off x="7130143" y="646443"/>
            <a:ext cx="404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Semibold" panose="020B0503030202060203" pitchFamily="34" charset="77"/>
                <a:ea typeface="+mn-ea"/>
                <a:cs typeface="+mn-cs"/>
              </a:rPr>
              <a:t>Accenture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Semibold" panose="020B0503030202060203" pitchFamily="34" charset="77"/>
                <a:ea typeface="+mn-ea"/>
                <a:cs typeface="+mn-cs"/>
              </a:rPr>
              <a:t>Innovation 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847CE-E98A-6C70-3C37-9BBED4EC7F6F}"/>
              </a:ext>
            </a:extLst>
          </p:cNvPr>
          <p:cNvSpPr txBox="1"/>
          <p:nvPr/>
        </p:nvSpPr>
        <p:spPr>
          <a:xfrm>
            <a:off x="7130143" y="4088071"/>
            <a:ext cx="353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Graphik Regular" panose="020B0503030202060203" pitchFamily="34" charset="77"/>
                <a:ea typeface="+mn-ea"/>
                <a:cs typeface="+mn-cs"/>
              </a:rPr>
              <a:t>Let there be change</a:t>
            </a:r>
          </a:p>
        </p:txBody>
      </p:sp>
    </p:spTree>
    <p:extLst>
      <p:ext uri="{BB962C8B-B14F-4D97-AF65-F5344CB8AC3E}">
        <p14:creationId xmlns:p14="http://schemas.microsoft.com/office/powerpoint/2010/main" val="274137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4"/>
            <a:ext cx="11282796" cy="792779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pitch video (1 minute) </a:t>
            </a:r>
            <a:b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the public link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A2A5F-288B-3542-806F-FB615634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5" y="439051"/>
            <a:ext cx="11430000" cy="1222515"/>
          </a:xfrm>
        </p:spPr>
        <p:txBody>
          <a:bodyPr>
            <a:normAutofit/>
          </a:bodyPr>
          <a:lstStyle/>
          <a:p>
            <a:r>
              <a:rPr lang="en-US" dirty="0"/>
              <a:t>Instructions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i="1" dirty="0">
                <a:solidFill>
                  <a:schemeClr val="accent1"/>
                </a:solidFill>
              </a:rPr>
              <a:t>Reference slide– Remove before submission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494971-71B0-4CA2-89A9-F9EC76D089DD}"/>
              </a:ext>
            </a:extLst>
          </p:cNvPr>
          <p:cNvSpPr/>
          <p:nvPr/>
        </p:nvSpPr>
        <p:spPr>
          <a:xfrm>
            <a:off x="370951" y="1608547"/>
            <a:ext cx="10712987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the given template for your idea submission.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EC1751-A58D-4A0D-88DD-075C6AE827BF}"/>
              </a:ext>
            </a:extLst>
          </p:cNvPr>
          <p:cNvSpPr/>
          <p:nvPr/>
        </p:nvSpPr>
        <p:spPr>
          <a:xfrm>
            <a:off x="370949" y="2329907"/>
            <a:ext cx="10712987" cy="633983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Graphik"/>
              </a:rPr>
              <a:t>Follow file naming format: Team </a:t>
            </a:r>
            <a:r>
              <a:rPr lang="en-US" sz="1600" dirty="0" err="1">
                <a:solidFill>
                  <a:srgbClr val="000000"/>
                </a:solidFill>
                <a:latin typeface="Graphik"/>
              </a:rPr>
              <a:t>name_Idea</a:t>
            </a:r>
            <a:r>
              <a:rPr lang="en-US" sz="1600" dirty="0">
                <a:solidFill>
                  <a:srgbClr val="000000"/>
                </a:solidFill>
                <a:latin typeface="Graphik"/>
              </a:rPr>
              <a:t> Name.pptx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E17896-5D88-45F7-849C-AF7EC28E5B50}"/>
              </a:ext>
            </a:extLst>
          </p:cNvPr>
          <p:cNvSpPr/>
          <p:nvPr/>
        </p:nvSpPr>
        <p:spPr>
          <a:xfrm>
            <a:off x="370952" y="3097377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Ensure the spell check is done before submitting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17F32-B092-4525-A062-F5334ADDEC51}"/>
              </a:ext>
            </a:extLst>
          </p:cNvPr>
          <p:cNvSpPr/>
          <p:nvPr/>
        </p:nvSpPr>
        <p:spPr>
          <a:xfrm>
            <a:off x="370951" y="3841792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standard Arial font, alignment and relevant images (as required)</a:t>
            </a:r>
          </a:p>
        </p:txBody>
      </p:sp>
    </p:spTree>
    <p:extLst>
      <p:ext uri="{BB962C8B-B14F-4D97-AF65-F5344CB8AC3E}">
        <p14:creationId xmlns:p14="http://schemas.microsoft.com/office/powerpoint/2010/main" val="2809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E37827-E5D7-46FD-9143-ABFBF88A628E}"/>
              </a:ext>
            </a:extLst>
          </p:cNvPr>
          <p:cNvSpPr/>
          <p:nvPr/>
        </p:nvSpPr>
        <p:spPr>
          <a:xfrm>
            <a:off x="7385349" y="2505161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876B-A706-450C-8C34-951E6FA6C00F}"/>
              </a:ext>
            </a:extLst>
          </p:cNvPr>
          <p:cNvSpPr/>
          <p:nvPr/>
        </p:nvSpPr>
        <p:spPr>
          <a:xfrm>
            <a:off x="852718" y="25065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0A31654-439B-4571-B7B1-2E29E58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525056"/>
            <a:ext cx="11430000" cy="726439"/>
          </a:xfrm>
        </p:spPr>
        <p:txBody>
          <a:bodyPr/>
          <a:lstStyle/>
          <a:p>
            <a:r>
              <a:rPr lang="en-US" dirty="0"/>
              <a:t>Team details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58B87F-AD17-4B30-9FAA-C5C07FCFF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2" y="6519009"/>
            <a:ext cx="385711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8DF0ED10-FA32-47BA-8D4F-7620C7B46F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991" y="2405772"/>
            <a:ext cx="1434219" cy="1471323"/>
          </a:xfrm>
          <a:prstGeom prst="rect">
            <a:avLst/>
          </a:prstGeom>
        </p:spPr>
      </p:pic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1D437424-4E2F-45EB-945E-4A07F8154854}"/>
              </a:ext>
            </a:extLst>
          </p:cNvPr>
          <p:cNvSpPr txBox="1">
            <a:spLocks/>
          </p:cNvSpPr>
          <p:nvPr/>
        </p:nvSpPr>
        <p:spPr>
          <a:xfrm>
            <a:off x="2637616" y="20989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(Team Leader)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3373B-BBFC-437A-A7F1-E5017F23DD33}"/>
              </a:ext>
            </a:extLst>
          </p:cNvPr>
          <p:cNvSpPr/>
          <p:nvPr/>
        </p:nvSpPr>
        <p:spPr>
          <a:xfrm>
            <a:off x="255634" y="6368280"/>
            <a:ext cx="67095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All fields are mandatory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E72D5-38A8-4FA5-9EBD-60021A357B2A}"/>
              </a:ext>
            </a:extLst>
          </p:cNvPr>
          <p:cNvSpPr/>
          <p:nvPr/>
        </p:nvSpPr>
        <p:spPr>
          <a:xfrm>
            <a:off x="966515" y="4515918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A2336-9DAB-4FE3-86E5-A5694B473965}"/>
              </a:ext>
            </a:extLst>
          </p:cNvPr>
          <p:cNvCxnSpPr>
            <a:cxnSpLocks/>
          </p:cNvCxnSpPr>
          <p:nvPr/>
        </p:nvCxnSpPr>
        <p:spPr>
          <a:xfrm>
            <a:off x="6096000" y="1521230"/>
            <a:ext cx="0" cy="45237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BAEA9-C010-474F-8C80-BD3D504C25C1}"/>
              </a:ext>
            </a:extLst>
          </p:cNvPr>
          <p:cNvCxnSpPr/>
          <p:nvPr/>
        </p:nvCxnSpPr>
        <p:spPr>
          <a:xfrm>
            <a:off x="2623232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7">
            <a:extLst>
              <a:ext uri="{FF2B5EF4-FFF2-40B4-BE49-F238E27FC236}">
                <a16:creationId xmlns:a16="http://schemas.microsoft.com/office/drawing/2014/main" id="{83134DD2-B1F2-44EA-BCAB-CB7F6D0B5057}"/>
              </a:ext>
            </a:extLst>
          </p:cNvPr>
          <p:cNvSpPr txBox="1">
            <a:spLocks/>
          </p:cNvSpPr>
          <p:nvPr/>
        </p:nvSpPr>
        <p:spPr>
          <a:xfrm>
            <a:off x="2751413" y="4203349"/>
            <a:ext cx="147470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7CC230-E21C-4184-9D11-81950CC08A89}"/>
              </a:ext>
            </a:extLst>
          </p:cNvPr>
          <p:cNvCxnSpPr/>
          <p:nvPr/>
        </p:nvCxnSpPr>
        <p:spPr>
          <a:xfrm>
            <a:off x="2751413" y="5101825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Placeholder 75">
            <a:extLst>
              <a:ext uri="{FF2B5EF4-FFF2-40B4-BE49-F238E27FC236}">
                <a16:creationId xmlns:a16="http://schemas.microsoft.com/office/drawing/2014/main" id="{5E355391-27FE-4824-9548-B5688C3FCC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4018" y="2405772"/>
            <a:ext cx="1434219" cy="1471323"/>
          </a:xfrm>
          <a:prstGeom prst="rect">
            <a:avLst/>
          </a:prstGeom>
        </p:spPr>
      </p:pic>
      <p:sp>
        <p:nvSpPr>
          <p:cNvPr id="67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>
            <a:off x="9165643" y="2098914"/>
            <a:ext cx="143729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8F804-0525-4F8E-A5CE-A9E521C1E260}"/>
              </a:ext>
            </a:extLst>
          </p:cNvPr>
          <p:cNvCxnSpPr/>
          <p:nvPr/>
        </p:nvCxnSpPr>
        <p:spPr>
          <a:xfrm>
            <a:off x="9151259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A29DB088-2EF4-4C53-A6E2-75C9C7F3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43270"/>
              </p:ext>
            </p:extLst>
          </p:nvPr>
        </p:nvGraphicFramePr>
        <p:xfrm>
          <a:off x="461913" y="1173024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218D32-4F17-4A5E-9BE4-29837BF54E70}"/>
              </a:ext>
            </a:extLst>
          </p:cNvPr>
          <p:cNvSpPr txBox="1"/>
          <p:nvPr/>
        </p:nvSpPr>
        <p:spPr>
          <a:xfrm>
            <a:off x="2623232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</a:t>
            </a:r>
          </a:p>
          <a:p>
            <a:r>
              <a:rPr lang="en-US" sz="1200" dirty="0"/>
              <a:t>Stream:</a:t>
            </a:r>
          </a:p>
          <a:p>
            <a:r>
              <a:rPr lang="en-US" sz="1200" dirty="0"/>
              <a:t>Year of graduation: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31AF-0078-459E-83A3-73A8BC9A11B8}"/>
              </a:ext>
            </a:extLst>
          </p:cNvPr>
          <p:cNvSpPr txBox="1"/>
          <p:nvPr/>
        </p:nvSpPr>
        <p:spPr>
          <a:xfrm>
            <a:off x="2637616" y="5236045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</a:t>
            </a:r>
          </a:p>
          <a:p>
            <a:r>
              <a:rPr lang="en-US" sz="1200" dirty="0"/>
              <a:t>Stream:</a:t>
            </a:r>
          </a:p>
          <a:p>
            <a:r>
              <a:rPr lang="en-US" sz="1200" dirty="0"/>
              <a:t>Year of graduation: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F310E-EC91-4906-9FCC-95C833C3D011}"/>
              </a:ext>
            </a:extLst>
          </p:cNvPr>
          <p:cNvSpPr txBox="1"/>
          <p:nvPr/>
        </p:nvSpPr>
        <p:spPr>
          <a:xfrm>
            <a:off x="9122721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</a:t>
            </a:r>
          </a:p>
          <a:p>
            <a:r>
              <a:rPr lang="en-US" sz="1200" dirty="0"/>
              <a:t>Stream:</a:t>
            </a:r>
          </a:p>
          <a:p>
            <a:r>
              <a:rPr lang="en-US" sz="1200" dirty="0"/>
              <a:t>Year of graduation:</a:t>
            </a:r>
          </a:p>
        </p:txBody>
      </p:sp>
      <p:pic>
        <p:nvPicPr>
          <p:cNvPr id="2" name="Picture Placeholder 75">
            <a:extLst>
              <a:ext uri="{FF2B5EF4-FFF2-40B4-BE49-F238E27FC236}">
                <a16:creationId xmlns:a16="http://schemas.microsoft.com/office/drawing/2014/main" id="{F471558C-1A58-199F-C3D1-F1C1F85EFB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1533" y="4411053"/>
            <a:ext cx="1434219" cy="14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3EC4BA2-F7A5-41C8-94C5-0289E7C087B2}"/>
              </a:ext>
            </a:extLst>
          </p:cNvPr>
          <p:cNvSpPr txBox="1">
            <a:spLocks/>
          </p:cNvSpPr>
          <p:nvPr/>
        </p:nvSpPr>
        <p:spPr>
          <a:xfrm>
            <a:off x="245711" y="304585"/>
            <a:ext cx="11282796" cy="590550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6F61-03D4-4354-86FE-D940D2F232B1}"/>
              </a:ext>
            </a:extLst>
          </p:cNvPr>
          <p:cNvSpPr txBox="1"/>
          <p:nvPr/>
        </p:nvSpPr>
        <p:spPr>
          <a:xfrm>
            <a:off x="370953" y="1539570"/>
            <a:ext cx="550733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highlight one from the below: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(Choose one and highlight it)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47C9F8-66F8-43D5-B540-7F109A596C0E}"/>
              </a:ext>
            </a:extLst>
          </p:cNvPr>
          <p:cNvSpPr/>
          <p:nvPr/>
        </p:nvSpPr>
        <p:spPr>
          <a:xfrm>
            <a:off x="451340" y="2023121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B7D1B-74A2-4027-A067-33FD1645B207}"/>
              </a:ext>
            </a:extLst>
          </p:cNvPr>
          <p:cNvSpPr/>
          <p:nvPr/>
        </p:nvSpPr>
        <p:spPr>
          <a:xfrm>
            <a:off x="451340" y="2773987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Society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2B9342-1D10-4A7C-98EF-C89B6FD55A64}"/>
              </a:ext>
            </a:extLst>
          </p:cNvPr>
          <p:cNvSpPr/>
          <p:nvPr/>
        </p:nvSpPr>
        <p:spPr>
          <a:xfrm>
            <a:off x="451340" y="3540261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a Sustainable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orld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ED177-3D92-492F-95FC-34C41929E090}"/>
              </a:ext>
            </a:extLst>
          </p:cNvPr>
          <p:cNvGrpSpPr/>
          <p:nvPr/>
        </p:nvGrpSpPr>
        <p:grpSpPr>
          <a:xfrm>
            <a:off x="6674237" y="1353948"/>
            <a:ext cx="3559392" cy="1420039"/>
            <a:chOff x="920117" y="2481908"/>
            <a:chExt cx="3559392" cy="2705912"/>
          </a:xfrm>
        </p:grpSpPr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592E2E6D-10F8-4650-B8DA-D56D7E87D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920117" y="2481908"/>
              <a:ext cx="3559392" cy="2705912"/>
            </a:xfrm>
            <a:prstGeom prst="rect">
              <a:avLst/>
            </a:prstGeom>
          </p:spPr>
        </p:pic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AD765962-2C7D-4774-90E3-F1C842E5DACF}"/>
                </a:ext>
              </a:extLst>
            </p:cNvPr>
            <p:cNvSpPr txBox="1">
              <a:spLocks/>
            </p:cNvSpPr>
            <p:nvPr/>
          </p:nvSpPr>
          <p:spPr>
            <a:xfrm>
              <a:off x="930247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 Innovate For Business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Develop innovative business solutions, offering or a business model that disrupts the competition in the given industry space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52FCA-ED95-421C-9762-FA0A22DA0E06}"/>
              </a:ext>
            </a:extLst>
          </p:cNvPr>
          <p:cNvGrpSpPr/>
          <p:nvPr/>
        </p:nvGrpSpPr>
        <p:grpSpPr>
          <a:xfrm>
            <a:off x="6684367" y="2898352"/>
            <a:ext cx="3559392" cy="1420039"/>
            <a:chOff x="4118408" y="2481908"/>
            <a:chExt cx="3559392" cy="2705912"/>
          </a:xfrm>
        </p:grpSpPr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0AF829FA-6AEB-4EC1-8F92-F7208F955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4118408" y="2481908"/>
              <a:ext cx="3559392" cy="2705912"/>
            </a:xfrm>
            <a:prstGeom prst="rect">
              <a:avLst/>
            </a:prstGeom>
          </p:spPr>
        </p:pic>
        <p:sp>
          <p:nvSpPr>
            <p:cNvPr id="14" name="Text Placeholder 4">
              <a:extLst>
                <a:ext uri="{FF2B5EF4-FFF2-40B4-BE49-F238E27FC236}">
                  <a16:creationId xmlns:a16="http://schemas.microsoft.com/office/drawing/2014/main" id="{57BF7808-7132-42B8-80D3-8145B1081DA7}"/>
                </a:ext>
              </a:extLst>
            </p:cNvPr>
            <p:cNvSpPr txBox="1">
              <a:spLocks/>
            </p:cNvSpPr>
            <p:nvPr/>
          </p:nvSpPr>
          <p:spPr>
            <a:xfrm>
              <a:off x="4128538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 Innovate For Society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 panose="020B0A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Apply technology in innovative ways to help improve the way we work and live, and create value for our society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56E43-4822-4D9A-A75E-4231A6020360}"/>
              </a:ext>
            </a:extLst>
          </p:cNvPr>
          <p:cNvGrpSpPr/>
          <p:nvPr/>
        </p:nvGrpSpPr>
        <p:grpSpPr>
          <a:xfrm>
            <a:off x="6694497" y="4487583"/>
            <a:ext cx="3559392" cy="1420039"/>
            <a:chOff x="7803461" y="2491239"/>
            <a:chExt cx="3559392" cy="2705912"/>
          </a:xfrm>
        </p:grpSpPr>
        <p:pic>
          <p:nvPicPr>
            <p:cNvPr id="16" name="Picture 15" descr="Background pattern&#10;&#10;Description automatically generated">
              <a:extLst>
                <a:ext uri="{FF2B5EF4-FFF2-40B4-BE49-F238E27FC236}">
                  <a16:creationId xmlns:a16="http://schemas.microsoft.com/office/drawing/2014/main" id="{99B8D133-29BA-4D1F-80DC-FF6E02F8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7803461" y="2491239"/>
              <a:ext cx="3559392" cy="2705912"/>
            </a:xfrm>
            <a:prstGeom prst="rect">
              <a:avLst/>
            </a:prstGeom>
          </p:spPr>
        </p:pic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29BEE1A6-2150-4070-9730-002BDEA79665}"/>
                </a:ext>
              </a:extLst>
            </p:cNvPr>
            <p:cNvSpPr txBox="1">
              <a:spLocks/>
            </p:cNvSpPr>
            <p:nvPr/>
          </p:nvSpPr>
          <p:spPr>
            <a:xfrm>
              <a:off x="7813591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Innovate for a Sustainable World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Develop innovative business to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tackle some of the world’s greatest ‘environmental challenges’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4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1458" y="386331"/>
            <a:ext cx="11282796" cy="698892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problem statement (200 words)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/ your big Idea (200 words)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E295D-16EC-4947-ACD5-1C46C901D41C}"/>
              </a:ext>
            </a:extLst>
          </p:cNvPr>
          <p:cNvSpPr/>
          <p:nvPr/>
        </p:nvSpPr>
        <p:spPr>
          <a:xfrm>
            <a:off x="247821" y="6209436"/>
            <a:ext cx="9278016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sz="1400" dirty="0">
                <a:latin typeface="Grandview" panose="020B0502040204020203" pitchFamily="34" charset="0"/>
              </a:rPr>
              <a:t>Describe TECHNOLOGY USED :  </a:t>
            </a:r>
            <a:r>
              <a:rPr lang="en-US" sz="1400" dirty="0">
                <a:latin typeface="Grandview" panose="020B0502040204020203" pitchFamily="34" charset="0"/>
              </a:rPr>
              <a:t>Example - Natural Language Processing, Machine Learning, any other…</a:t>
            </a:r>
          </a:p>
        </p:txBody>
      </p:sp>
    </p:spTree>
    <p:extLst>
      <p:ext uri="{BB962C8B-B14F-4D97-AF65-F5344CB8AC3E}">
        <p14:creationId xmlns:p14="http://schemas.microsoft.com/office/powerpoint/2010/main" val="22059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your innovation create 360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°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value? (200 words)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0D089-362F-42B9-9E35-FB34D619AD9D}"/>
              </a:ext>
            </a:extLst>
          </p:cNvPr>
          <p:cNvSpPr txBox="1"/>
          <p:nvPr/>
        </p:nvSpPr>
        <p:spPr>
          <a:xfrm>
            <a:off x="340961" y="5992095"/>
            <a:ext cx="763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ndview" panose="020B0502040204020203" pitchFamily="34" charset="0"/>
              </a:rPr>
              <a:t>Learn more about how we deliver 360° value  </a:t>
            </a:r>
          </a:p>
          <a:p>
            <a:r>
              <a:rPr lang="en-US" sz="1400" dirty="0">
                <a:latin typeface="Grandview" panose="020B0502040204020203" pitchFamily="34" charset="0"/>
              </a:rPr>
              <a:t>https://www.accenture.com/in-en</a:t>
            </a:r>
          </a:p>
        </p:txBody>
      </p:sp>
    </p:spTree>
    <p:extLst>
      <p:ext uri="{BB962C8B-B14F-4D97-AF65-F5344CB8AC3E}">
        <p14:creationId xmlns:p14="http://schemas.microsoft.com/office/powerpoint/2010/main" val="38456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4"/>
            <a:ext cx="11282796" cy="81287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your solution different/unique from other solutions in market </a:t>
            </a:r>
            <a:b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(150 words)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1AAE-BFE3-4640-943C-48E4DF598CC7}"/>
              </a:ext>
            </a:extLst>
          </p:cNvPr>
          <p:cNvSpPr txBox="1"/>
          <p:nvPr/>
        </p:nvSpPr>
        <p:spPr>
          <a:xfrm>
            <a:off x="239562" y="49488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1" dirty="0">
                <a:latin typeface="Grandview" panose="020B0502040204020203" pitchFamily="34" charset="0"/>
              </a:rPr>
              <a:t>PATENT  FILED: </a:t>
            </a:r>
            <a:r>
              <a:rPr lang="en-GB" sz="1400" dirty="0">
                <a:latin typeface="Grandview" panose="020B0502040204020203" pitchFamily="34" charset="0"/>
              </a:rPr>
              <a:t>Yes/No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2E1175-66CD-437B-AE56-3233BC453581}"/>
              </a:ext>
            </a:extLst>
          </p:cNvPr>
          <p:cNvSpPr txBox="1">
            <a:spLocks/>
          </p:cNvSpPr>
          <p:nvPr/>
        </p:nvSpPr>
        <p:spPr>
          <a:xfrm>
            <a:off x="340961" y="5474851"/>
            <a:ext cx="11282796" cy="902799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 working model/prototype: Yes/No</a:t>
            </a:r>
          </a:p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will you be able to show working prototype during finale. Yes/No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testimonials received?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201660" y="6176761"/>
            <a:ext cx="896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Graphik" panose="020B0503030202060203" pitchFamily="34" charset="0"/>
              </a:rPr>
              <a:t>Share the links/photos of the testimonials you’ve received</a:t>
            </a:r>
          </a:p>
        </p:txBody>
      </p:sp>
    </p:spTree>
    <p:extLst>
      <p:ext uri="{BB962C8B-B14F-4D97-AF65-F5344CB8AC3E}">
        <p14:creationId xmlns:p14="http://schemas.microsoft.com/office/powerpoint/2010/main" val="242996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Accenture 2022 use this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Layouts">
  <a:themeElements>
    <a:clrScheme name="Core Brand New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EF"/>
      </a:accent6>
      <a:hlink>
        <a:srgbClr val="A100FF"/>
      </a:hlink>
      <a:folHlink>
        <a:srgbClr val="A1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1A1BACC9-DD50-1B40-8FF4-1BBC5A1F8987}" vid="{DF2D84E4-6560-3949-BD47-8C44662E79A6}"/>
    </a:ext>
  </a:extLst>
</a:theme>
</file>

<file path=ppt/theme/theme5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6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17c09f85-56e7-4417-b5d2-7fa4154de313"/>
    <ds:schemaRef ds:uri="f09dec34-126f-4759-b06d-a920de720c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343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Arial</vt:lpstr>
      <vt:lpstr>Calibri</vt:lpstr>
      <vt:lpstr>Calibri Light</vt:lpstr>
      <vt:lpstr>Grandview</vt:lpstr>
      <vt:lpstr>Graphik</vt:lpstr>
      <vt:lpstr>Graphik Black</vt:lpstr>
      <vt:lpstr>Graphik Bold</vt:lpstr>
      <vt:lpstr>Graphik Extralight</vt:lpstr>
      <vt:lpstr>Graphik Light</vt:lpstr>
      <vt:lpstr>Graphik Medium</vt:lpstr>
      <vt:lpstr>Graphik Regular</vt:lpstr>
      <vt:lpstr>Graphik Semibold</vt:lpstr>
      <vt:lpstr>GT Sectra Fine</vt:lpstr>
      <vt:lpstr>GT Sectra Fine Rg</vt:lpstr>
      <vt:lpstr>System Font</vt:lpstr>
      <vt:lpstr>Office Theme</vt:lpstr>
      <vt:lpstr>1_Office Theme</vt:lpstr>
      <vt:lpstr>Accenture 2022 use this template</vt:lpstr>
      <vt:lpstr>Content Layouts</vt:lpstr>
      <vt:lpstr>Titles</vt:lpstr>
      <vt:lpstr>1_Titles</vt:lpstr>
      <vt:lpstr>PowerPoint Presentation</vt:lpstr>
      <vt:lpstr>Instructions Reference slide– Remove before submission</vt:lpstr>
      <vt:lpstr>Team details</vt:lpstr>
      <vt:lpstr>PowerPoint Presentation</vt:lpstr>
      <vt:lpstr>Describe the problem statement (200 words)</vt:lpstr>
      <vt:lpstr>Proposed solution / your big Idea (200 words)</vt:lpstr>
      <vt:lpstr>How does your innovation create 360° value? (200 words)</vt:lpstr>
      <vt:lpstr>How is your solution different/unique from other solutions in market  (150 words)</vt:lpstr>
      <vt:lpstr>Any testimonials received?</vt:lpstr>
      <vt:lpstr>Elevator pitch video (1 minute)  Share the public link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SHASHWAT GUPTA</cp:lastModifiedBy>
  <cp:revision>255</cp:revision>
  <dcterms:created xsi:type="dcterms:W3CDTF">2020-08-05T08:43:32Z</dcterms:created>
  <dcterms:modified xsi:type="dcterms:W3CDTF">2022-09-24T19:25:48Z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  <property fmtid="{D5CDD505-2E9C-101B-9397-08002B2CF9AE}" pid="3" name="NXPowerLiteLastOptimized">
    <vt:lpwstr>2973083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S9.1.4</vt:lpwstr>
  </property>
</Properties>
</file>